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8" r:id="rId4"/>
    <p:sldMasterId id="2147483710" r:id="rId5"/>
    <p:sldMasterId id="2147483722" r:id="rId6"/>
  </p:sldMasterIdLst>
  <p:notesMasterIdLst>
    <p:notesMasterId r:id="rId43"/>
  </p:notesMasterIdLst>
  <p:sldIdLst>
    <p:sldId id="882" r:id="rId7"/>
    <p:sldId id="801" r:id="rId8"/>
    <p:sldId id="262" r:id="rId9"/>
    <p:sldId id="290" r:id="rId10"/>
    <p:sldId id="256" r:id="rId11"/>
    <p:sldId id="291" r:id="rId12"/>
    <p:sldId id="259" r:id="rId13"/>
    <p:sldId id="292" r:id="rId14"/>
    <p:sldId id="841" r:id="rId15"/>
    <p:sldId id="840" r:id="rId16"/>
    <p:sldId id="842" r:id="rId17"/>
    <p:sldId id="844" r:id="rId18"/>
    <p:sldId id="843" r:id="rId19"/>
    <p:sldId id="304" r:id="rId20"/>
    <p:sldId id="303" r:id="rId21"/>
    <p:sldId id="305" r:id="rId22"/>
    <p:sldId id="307" r:id="rId23"/>
    <p:sldId id="308" r:id="rId24"/>
    <p:sldId id="309" r:id="rId25"/>
    <p:sldId id="310" r:id="rId26"/>
    <p:sldId id="311" r:id="rId27"/>
    <p:sldId id="312" r:id="rId28"/>
    <p:sldId id="313" r:id="rId29"/>
    <p:sldId id="314" r:id="rId30"/>
    <p:sldId id="315" r:id="rId31"/>
    <p:sldId id="316" r:id="rId32"/>
    <p:sldId id="845" r:id="rId33"/>
    <p:sldId id="839" r:id="rId34"/>
    <p:sldId id="876" r:id="rId35"/>
    <p:sldId id="875" r:id="rId36"/>
    <p:sldId id="878" r:id="rId37"/>
    <p:sldId id="879" r:id="rId38"/>
    <p:sldId id="880" r:id="rId39"/>
    <p:sldId id="258" r:id="rId40"/>
    <p:sldId id="883" r:id="rId41"/>
    <p:sldId id="88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300"/>
    <a:srgbClr val="00B2F9"/>
    <a:srgbClr val="7D51E8"/>
    <a:srgbClr val="FF7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333" autoAdjust="0"/>
  </p:normalViewPr>
  <p:slideViewPr>
    <p:cSldViewPr snapToGrid="0">
      <p:cViewPr varScale="1">
        <p:scale>
          <a:sx n="73" d="100"/>
          <a:sy n="73" d="100"/>
        </p:scale>
        <p:origin x="81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E1A949-0F0F-4679-AAF9-E73B8F478A8C}" type="datetimeFigureOut">
              <a:rPr lang="en-US" smtClean="0"/>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FE84E9-9C42-4E9B-810A-83401D1EC133}" type="slidenum">
              <a:rPr lang="en-US" smtClean="0"/>
              <a:t>‹#›</a:t>
            </a:fld>
            <a:endParaRPr lang="en-US"/>
          </a:p>
        </p:txBody>
      </p:sp>
    </p:spTree>
    <p:extLst>
      <p:ext uri="{BB962C8B-B14F-4D97-AF65-F5344CB8AC3E}">
        <p14:creationId xmlns:p14="http://schemas.microsoft.com/office/powerpoint/2010/main" val="2732378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72C1B54-C35D-4A59-9E59-7D106D5FE498}"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0A3181-B121-464C-8D7C-728A1CC71719}" type="slidenum">
              <a:rPr lang="en-US" smtClean="0"/>
              <a:t>‹#›</a:t>
            </a:fld>
            <a:endParaRPr lang="en-US"/>
          </a:p>
        </p:txBody>
      </p:sp>
    </p:spTree>
    <p:extLst>
      <p:ext uri="{BB962C8B-B14F-4D97-AF65-F5344CB8AC3E}">
        <p14:creationId xmlns:p14="http://schemas.microsoft.com/office/powerpoint/2010/main" val="4294022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C1B54-C35D-4A59-9E59-7D106D5FE498}"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0A3181-B121-464C-8D7C-728A1CC71719}" type="slidenum">
              <a:rPr lang="en-US" smtClean="0"/>
              <a:t>‹#›</a:t>
            </a:fld>
            <a:endParaRPr lang="en-US"/>
          </a:p>
        </p:txBody>
      </p:sp>
    </p:spTree>
    <p:extLst>
      <p:ext uri="{BB962C8B-B14F-4D97-AF65-F5344CB8AC3E}">
        <p14:creationId xmlns:p14="http://schemas.microsoft.com/office/powerpoint/2010/main" val="2272934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C1B54-C35D-4A59-9E59-7D106D5FE498}"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0A3181-B121-464C-8D7C-728A1CC71719}" type="slidenum">
              <a:rPr lang="en-US" smtClean="0"/>
              <a:t>‹#›</a:t>
            </a:fld>
            <a:endParaRPr lang="en-US"/>
          </a:p>
        </p:txBody>
      </p:sp>
    </p:spTree>
    <p:extLst>
      <p:ext uri="{BB962C8B-B14F-4D97-AF65-F5344CB8AC3E}">
        <p14:creationId xmlns:p14="http://schemas.microsoft.com/office/powerpoint/2010/main" val="1549669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3533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1236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1165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4335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4198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3401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1474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6870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C1B54-C35D-4A59-9E59-7D106D5FE498}"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0A3181-B121-464C-8D7C-728A1CC71719}" type="slidenum">
              <a:rPr lang="en-US" smtClean="0"/>
              <a:t>‹#›</a:t>
            </a:fld>
            <a:endParaRPr lang="en-US"/>
          </a:p>
        </p:txBody>
      </p:sp>
    </p:spTree>
    <p:extLst>
      <p:ext uri="{BB962C8B-B14F-4D97-AF65-F5344CB8AC3E}">
        <p14:creationId xmlns:p14="http://schemas.microsoft.com/office/powerpoint/2010/main" val="3335916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04379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2944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14935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1B09E6-CA58-6632-EECC-DAE78E0FA7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4F5F0105-9051-B9CC-6633-419A81F76E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D5018F3-F959-A85B-96B4-160E5C675661}"/>
              </a:ext>
            </a:extLst>
          </p:cNvPr>
          <p:cNvSpPr>
            <a:spLocks noGrp="1"/>
          </p:cNvSpPr>
          <p:nvPr>
            <p:ph type="dt" sz="half" idx="10"/>
          </p:nvPr>
        </p:nvSpPr>
        <p:spPr/>
        <p:txBody>
          <a:bodyPr/>
          <a:lstStyle/>
          <a:p>
            <a:fld id="{605855D6-2AA3-4B44-8811-2212E95B101F}" type="datetimeFigureOut">
              <a:rPr lang="en-US" smtClean="0"/>
              <a:t>9/18/2023</a:t>
            </a:fld>
            <a:endParaRPr lang="en-US"/>
          </a:p>
        </p:txBody>
      </p:sp>
      <p:sp>
        <p:nvSpPr>
          <p:cNvPr id="5" name="Footer Placeholder 4">
            <a:extLst>
              <a:ext uri="{FF2B5EF4-FFF2-40B4-BE49-F238E27FC236}">
                <a16:creationId xmlns="" xmlns:a16="http://schemas.microsoft.com/office/drawing/2014/main" id="{A74D597D-EFBD-F6D0-8622-770955D2F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B777ABF-3B34-6985-079D-03FE4B492D0C}"/>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9784116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B00461-4A99-BA9D-4D39-511DCA6172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2E0613F-D158-71A0-AFCD-37500270D7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3AFEE02-0F6D-B30D-AB9B-0D34C45F58C4}"/>
              </a:ext>
            </a:extLst>
          </p:cNvPr>
          <p:cNvSpPr>
            <a:spLocks noGrp="1"/>
          </p:cNvSpPr>
          <p:nvPr>
            <p:ph type="dt" sz="half" idx="10"/>
          </p:nvPr>
        </p:nvSpPr>
        <p:spPr/>
        <p:txBody>
          <a:bodyPr/>
          <a:lstStyle/>
          <a:p>
            <a:fld id="{605855D6-2AA3-4B44-8811-2212E95B101F}" type="datetimeFigureOut">
              <a:rPr lang="en-US" smtClean="0"/>
              <a:t>9/18/2023</a:t>
            </a:fld>
            <a:endParaRPr lang="en-US"/>
          </a:p>
        </p:txBody>
      </p:sp>
      <p:sp>
        <p:nvSpPr>
          <p:cNvPr id="5" name="Footer Placeholder 4">
            <a:extLst>
              <a:ext uri="{FF2B5EF4-FFF2-40B4-BE49-F238E27FC236}">
                <a16:creationId xmlns="" xmlns:a16="http://schemas.microsoft.com/office/drawing/2014/main" id="{2CBF7A13-5C76-7B3D-0E6A-A2AFEE5F87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E7043C7-2FDC-816E-A9DF-7C38CBD11F07}"/>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4068977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CA4449-03E8-FA2E-7A38-FA664E2536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C872730-EBEB-A06B-EFA4-D4561666A2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16120B4-AA48-605E-C19B-3FF7F4D54D47}"/>
              </a:ext>
            </a:extLst>
          </p:cNvPr>
          <p:cNvSpPr>
            <a:spLocks noGrp="1"/>
          </p:cNvSpPr>
          <p:nvPr>
            <p:ph type="dt" sz="half" idx="10"/>
          </p:nvPr>
        </p:nvSpPr>
        <p:spPr/>
        <p:txBody>
          <a:bodyPr/>
          <a:lstStyle/>
          <a:p>
            <a:fld id="{605855D6-2AA3-4B44-8811-2212E95B101F}" type="datetimeFigureOut">
              <a:rPr lang="en-US" smtClean="0"/>
              <a:t>9/18/2023</a:t>
            </a:fld>
            <a:endParaRPr lang="en-US"/>
          </a:p>
        </p:txBody>
      </p:sp>
      <p:sp>
        <p:nvSpPr>
          <p:cNvPr id="5" name="Footer Placeholder 4">
            <a:extLst>
              <a:ext uri="{FF2B5EF4-FFF2-40B4-BE49-F238E27FC236}">
                <a16:creationId xmlns="" xmlns:a16="http://schemas.microsoft.com/office/drawing/2014/main" id="{E9E81B8C-48F2-9BDE-12CE-A99660D70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F67D1BC-954A-9A0C-0079-E72F49A93DF8}"/>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1956519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A9295F-E722-ADC0-3ABA-C3E0C08F0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E1A7209-6E77-F103-DBA0-7E2EF765C6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A12C833-432B-DC49-2FDF-3EC29A8C73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B670F3B-4500-B491-5CFF-99558F6A16D5}"/>
              </a:ext>
            </a:extLst>
          </p:cNvPr>
          <p:cNvSpPr>
            <a:spLocks noGrp="1"/>
          </p:cNvSpPr>
          <p:nvPr>
            <p:ph type="dt" sz="half" idx="10"/>
          </p:nvPr>
        </p:nvSpPr>
        <p:spPr/>
        <p:txBody>
          <a:bodyPr/>
          <a:lstStyle/>
          <a:p>
            <a:fld id="{605855D6-2AA3-4B44-8811-2212E95B101F}" type="datetimeFigureOut">
              <a:rPr lang="en-US" smtClean="0"/>
              <a:t>9/18/2023</a:t>
            </a:fld>
            <a:endParaRPr lang="en-US"/>
          </a:p>
        </p:txBody>
      </p:sp>
      <p:sp>
        <p:nvSpPr>
          <p:cNvPr id="6" name="Footer Placeholder 5">
            <a:extLst>
              <a:ext uri="{FF2B5EF4-FFF2-40B4-BE49-F238E27FC236}">
                <a16:creationId xmlns="" xmlns:a16="http://schemas.microsoft.com/office/drawing/2014/main" id="{9185BD7C-7465-EE00-558A-320A21E1C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A1F94EA-EB52-E248-F33E-F3E2A2C12238}"/>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7900500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1C1CB8-0C31-1A36-73C1-1A68BD6EB1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BEC0A7C-2C72-8738-97E9-147F9DB2F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FF30CED-9DDA-8D7F-3EAC-DDA2196E50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1C85D3D-A0E0-B735-8545-165647C13E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BD2198E-94BE-1FBE-4D39-D862DCE1C3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A4029C9-C91D-F738-D0BD-04831F3DE892}"/>
              </a:ext>
            </a:extLst>
          </p:cNvPr>
          <p:cNvSpPr>
            <a:spLocks noGrp="1"/>
          </p:cNvSpPr>
          <p:nvPr>
            <p:ph type="dt" sz="half" idx="10"/>
          </p:nvPr>
        </p:nvSpPr>
        <p:spPr/>
        <p:txBody>
          <a:bodyPr/>
          <a:lstStyle/>
          <a:p>
            <a:fld id="{605855D6-2AA3-4B44-8811-2212E95B101F}" type="datetimeFigureOut">
              <a:rPr lang="en-US" smtClean="0"/>
              <a:t>9/18/2023</a:t>
            </a:fld>
            <a:endParaRPr lang="en-US"/>
          </a:p>
        </p:txBody>
      </p:sp>
      <p:sp>
        <p:nvSpPr>
          <p:cNvPr id="8" name="Footer Placeholder 7">
            <a:extLst>
              <a:ext uri="{FF2B5EF4-FFF2-40B4-BE49-F238E27FC236}">
                <a16:creationId xmlns="" xmlns:a16="http://schemas.microsoft.com/office/drawing/2014/main" id="{1F5FDC3D-0106-251B-2949-BE0AD481CC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06D1C48C-A912-F741-E637-A5DB0D517939}"/>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7049270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D57DAA-B437-627D-5B7B-589AEA7E06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9EA1500F-5E2A-DBDA-3F94-178E26B6442E}"/>
              </a:ext>
            </a:extLst>
          </p:cNvPr>
          <p:cNvSpPr>
            <a:spLocks noGrp="1"/>
          </p:cNvSpPr>
          <p:nvPr>
            <p:ph type="dt" sz="half" idx="10"/>
          </p:nvPr>
        </p:nvSpPr>
        <p:spPr/>
        <p:txBody>
          <a:bodyPr/>
          <a:lstStyle/>
          <a:p>
            <a:fld id="{605855D6-2AA3-4B44-8811-2212E95B101F}" type="datetimeFigureOut">
              <a:rPr lang="en-US" smtClean="0"/>
              <a:t>9/18/2023</a:t>
            </a:fld>
            <a:endParaRPr lang="en-US"/>
          </a:p>
        </p:txBody>
      </p:sp>
      <p:sp>
        <p:nvSpPr>
          <p:cNvPr id="4" name="Footer Placeholder 3">
            <a:extLst>
              <a:ext uri="{FF2B5EF4-FFF2-40B4-BE49-F238E27FC236}">
                <a16:creationId xmlns="" xmlns:a16="http://schemas.microsoft.com/office/drawing/2014/main" id="{6CE9AC9B-EF36-3043-F6F9-1327E464B6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6CBB205A-C848-B2B0-1994-962029DD1AB4}"/>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5380919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31EBF2B-A03E-2374-2762-9C963E078C81}"/>
              </a:ext>
            </a:extLst>
          </p:cNvPr>
          <p:cNvSpPr>
            <a:spLocks noGrp="1"/>
          </p:cNvSpPr>
          <p:nvPr>
            <p:ph type="dt" sz="half" idx="10"/>
          </p:nvPr>
        </p:nvSpPr>
        <p:spPr/>
        <p:txBody>
          <a:bodyPr/>
          <a:lstStyle/>
          <a:p>
            <a:fld id="{605855D6-2AA3-4B44-8811-2212E95B101F}" type="datetimeFigureOut">
              <a:rPr lang="en-US" smtClean="0"/>
              <a:t>9/18/2023</a:t>
            </a:fld>
            <a:endParaRPr lang="en-US"/>
          </a:p>
        </p:txBody>
      </p:sp>
      <p:sp>
        <p:nvSpPr>
          <p:cNvPr id="3" name="Footer Placeholder 2">
            <a:extLst>
              <a:ext uri="{FF2B5EF4-FFF2-40B4-BE49-F238E27FC236}">
                <a16:creationId xmlns="" xmlns:a16="http://schemas.microsoft.com/office/drawing/2014/main" id="{7FAFABCC-5978-5A86-3D0F-E7E02A5E5B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8707C15-8A81-836E-3B20-4421DC94333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697674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72C1B54-C35D-4A59-9E59-7D106D5FE498}"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0A3181-B121-464C-8D7C-728A1CC71719}" type="slidenum">
              <a:rPr lang="en-US" smtClean="0"/>
              <a:t>‹#›</a:t>
            </a:fld>
            <a:endParaRPr lang="en-US"/>
          </a:p>
        </p:txBody>
      </p:sp>
    </p:spTree>
    <p:extLst>
      <p:ext uri="{BB962C8B-B14F-4D97-AF65-F5344CB8AC3E}">
        <p14:creationId xmlns:p14="http://schemas.microsoft.com/office/powerpoint/2010/main" val="33681421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F26110-6428-57ED-DCCD-CB3AC6F8D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70D9ECD-8D91-84AA-078A-E858A72BE4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D3AB036-8D7D-8496-5241-2ED0C6B5E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C38C252-C4E8-50FB-4712-AB4D9767D62C}"/>
              </a:ext>
            </a:extLst>
          </p:cNvPr>
          <p:cNvSpPr>
            <a:spLocks noGrp="1"/>
          </p:cNvSpPr>
          <p:nvPr>
            <p:ph type="dt" sz="half" idx="10"/>
          </p:nvPr>
        </p:nvSpPr>
        <p:spPr/>
        <p:txBody>
          <a:bodyPr/>
          <a:lstStyle/>
          <a:p>
            <a:fld id="{605855D6-2AA3-4B44-8811-2212E95B101F}" type="datetimeFigureOut">
              <a:rPr lang="en-US" smtClean="0"/>
              <a:t>9/18/2023</a:t>
            </a:fld>
            <a:endParaRPr lang="en-US"/>
          </a:p>
        </p:txBody>
      </p:sp>
      <p:sp>
        <p:nvSpPr>
          <p:cNvPr id="6" name="Footer Placeholder 5">
            <a:extLst>
              <a:ext uri="{FF2B5EF4-FFF2-40B4-BE49-F238E27FC236}">
                <a16:creationId xmlns="" xmlns:a16="http://schemas.microsoft.com/office/drawing/2014/main" id="{FA92DF1A-5868-3A45-F1BA-94D1666F7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FB7A569-0F48-8857-BD82-394316CA17F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5592409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BD6601-F9E6-5C2F-0E7F-316DECAB0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D08B1C22-04DD-801E-A3A4-4051EBD824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080E7C94-F42D-0C2F-3596-189B36EC2D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046404B-2EF1-36FB-01B6-3E1EB44B7D9F}"/>
              </a:ext>
            </a:extLst>
          </p:cNvPr>
          <p:cNvSpPr>
            <a:spLocks noGrp="1"/>
          </p:cNvSpPr>
          <p:nvPr>
            <p:ph type="dt" sz="half" idx="10"/>
          </p:nvPr>
        </p:nvSpPr>
        <p:spPr/>
        <p:txBody>
          <a:bodyPr/>
          <a:lstStyle/>
          <a:p>
            <a:fld id="{605855D6-2AA3-4B44-8811-2212E95B101F}" type="datetimeFigureOut">
              <a:rPr lang="en-US" smtClean="0"/>
              <a:t>9/18/2023</a:t>
            </a:fld>
            <a:endParaRPr lang="en-US"/>
          </a:p>
        </p:txBody>
      </p:sp>
      <p:sp>
        <p:nvSpPr>
          <p:cNvPr id="6" name="Footer Placeholder 5">
            <a:extLst>
              <a:ext uri="{FF2B5EF4-FFF2-40B4-BE49-F238E27FC236}">
                <a16:creationId xmlns="" xmlns:a16="http://schemas.microsoft.com/office/drawing/2014/main" id="{62EBDECE-AD52-DEE8-A5A9-5F5DDC270A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67FB432-2164-D152-8284-133CC9C74927}"/>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1615538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8325FF-4959-15CF-1083-917E5A6C12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384894E5-4268-AE39-148A-68C821768E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C496CC2-865B-F20B-1F62-D6E18174B9F8}"/>
              </a:ext>
            </a:extLst>
          </p:cNvPr>
          <p:cNvSpPr>
            <a:spLocks noGrp="1"/>
          </p:cNvSpPr>
          <p:nvPr>
            <p:ph type="dt" sz="half" idx="10"/>
          </p:nvPr>
        </p:nvSpPr>
        <p:spPr/>
        <p:txBody>
          <a:bodyPr/>
          <a:lstStyle/>
          <a:p>
            <a:fld id="{605855D6-2AA3-4B44-8811-2212E95B101F}" type="datetimeFigureOut">
              <a:rPr lang="en-US" smtClean="0"/>
              <a:t>9/18/2023</a:t>
            </a:fld>
            <a:endParaRPr lang="en-US"/>
          </a:p>
        </p:txBody>
      </p:sp>
      <p:sp>
        <p:nvSpPr>
          <p:cNvPr id="5" name="Footer Placeholder 4">
            <a:extLst>
              <a:ext uri="{FF2B5EF4-FFF2-40B4-BE49-F238E27FC236}">
                <a16:creationId xmlns="" xmlns:a16="http://schemas.microsoft.com/office/drawing/2014/main" id="{A8C651FB-CE6F-E4D0-1B92-EA26FAFB9A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7C79A48-83AC-87AE-87E6-3CB5EFFE66B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8279877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58D8EF7-0D2E-C2A1-F696-5A108E3D28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FE2C419-9985-DD65-2A3E-86629B1802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BA1BE18-A5E1-AFE7-2EBA-8749F324523A}"/>
              </a:ext>
            </a:extLst>
          </p:cNvPr>
          <p:cNvSpPr>
            <a:spLocks noGrp="1"/>
          </p:cNvSpPr>
          <p:nvPr>
            <p:ph type="dt" sz="half" idx="10"/>
          </p:nvPr>
        </p:nvSpPr>
        <p:spPr/>
        <p:txBody>
          <a:bodyPr/>
          <a:lstStyle/>
          <a:p>
            <a:fld id="{605855D6-2AA3-4B44-8811-2212E95B101F}" type="datetimeFigureOut">
              <a:rPr lang="en-US" smtClean="0"/>
              <a:t>9/18/2023</a:t>
            </a:fld>
            <a:endParaRPr lang="en-US"/>
          </a:p>
        </p:txBody>
      </p:sp>
      <p:sp>
        <p:nvSpPr>
          <p:cNvPr id="5" name="Footer Placeholder 4">
            <a:extLst>
              <a:ext uri="{FF2B5EF4-FFF2-40B4-BE49-F238E27FC236}">
                <a16:creationId xmlns="" xmlns:a16="http://schemas.microsoft.com/office/drawing/2014/main" id="{A97CBAA5-4005-8F1F-58C2-C486F45489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51276AA-52DB-E6EE-972E-E4D319583052}"/>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8600350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9/18/2023</a:t>
            </a:fld>
            <a:endParaRPr lang="en-US"/>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069294291"/>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Rounded Rectangle 3">
            <a:extLst>
              <a:ext uri="{FF2B5EF4-FFF2-40B4-BE49-F238E27FC236}">
                <a16:creationId xmlns="" xmlns:a16="http://schemas.microsoft.com/office/drawing/2014/main" id="{8864623F-E7F8-47F1-816B-26C1F6459396}"/>
              </a:ext>
            </a:extLst>
          </p:cNvPr>
          <p:cNvSpPr/>
          <p:nvPr userDrawn="1"/>
        </p:nvSpPr>
        <p:spPr bwMode="auto">
          <a:xfrm>
            <a:off x="624418" y="457201"/>
            <a:ext cx="10943167" cy="5940425"/>
          </a:xfrm>
          <a:prstGeom prst="roundRect">
            <a:avLst>
              <a:gd name="adj" fmla="val 0"/>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solidFill>
                  <a:prstClr val="white"/>
                </a:solidFill>
              </a:rPr>
              <a:t> </a:t>
            </a:r>
          </a:p>
        </p:txBody>
      </p:sp>
    </p:spTree>
    <p:extLst>
      <p:ext uri="{BB962C8B-B14F-4D97-AF65-F5344CB8AC3E}">
        <p14:creationId xmlns:p14="http://schemas.microsoft.com/office/powerpoint/2010/main" val="10838229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09324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19514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24868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3609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2C1B54-C35D-4A59-9E59-7D106D5FE498}"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0A3181-B121-464C-8D7C-728A1CC71719}" type="slidenum">
              <a:rPr lang="en-US" smtClean="0"/>
              <a:t>‹#›</a:t>
            </a:fld>
            <a:endParaRPr lang="en-US"/>
          </a:p>
        </p:txBody>
      </p:sp>
    </p:spTree>
    <p:extLst>
      <p:ext uri="{BB962C8B-B14F-4D97-AF65-F5344CB8AC3E}">
        <p14:creationId xmlns:p14="http://schemas.microsoft.com/office/powerpoint/2010/main" val="28813959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02192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86396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25110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71145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0508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42719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03061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5488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7112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968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2C1B54-C35D-4A59-9E59-7D106D5FE498}" type="datetimeFigureOut">
              <a:rPr lang="en-US" smtClean="0"/>
              <a:t>9/18/2023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0A3181-B121-464C-8D7C-728A1CC71719}" type="slidenum">
              <a:rPr lang="en-US" smtClean="0"/>
              <a:t>‹#›</a:t>
            </a:fld>
            <a:endParaRPr lang="en-US"/>
          </a:p>
        </p:txBody>
      </p:sp>
    </p:spTree>
    <p:extLst>
      <p:ext uri="{BB962C8B-B14F-4D97-AF65-F5344CB8AC3E}">
        <p14:creationId xmlns:p14="http://schemas.microsoft.com/office/powerpoint/2010/main" val="36970023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96465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71640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60341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85374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56441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5709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46906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43110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6D9DFC0D-AE15-409A-B77C-B8C6D06F4FD7}"/>
              </a:ext>
            </a:extLst>
          </p:cNvPr>
          <p:cNvSpPr/>
          <p:nvPr userDrawn="1"/>
        </p:nvSpPr>
        <p:spPr>
          <a:xfrm>
            <a:off x="5651500" y="5718175"/>
            <a:ext cx="821267" cy="209550"/>
          </a:xfrm>
          <a:prstGeom prst="rect">
            <a:avLst/>
          </a:prstGeom>
          <a:solidFill>
            <a:srgbClr val="0139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p>
        </p:txBody>
      </p:sp>
      <p:pic>
        <p:nvPicPr>
          <p:cNvPr id="3" name="Picture 2">
            <a:extLst>
              <a:ext uri="{FF2B5EF4-FFF2-40B4-BE49-F238E27FC236}">
                <a16:creationId xmlns="" xmlns:a16="http://schemas.microsoft.com/office/drawing/2014/main" id="{236BC08B-697C-4D9A-95CE-5B897CFFD54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 xmlns:a16="http://schemas.microsoft.com/office/drawing/2014/main" id="{3B36C3E1-A0FF-4FD2-AD8A-1E53122954BB}"/>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l="6172" t="21548" r="6172" b="21043"/>
          <a:stretch>
            <a:fillRect/>
          </a:stretch>
        </p:blipFill>
        <p:spPr bwMode="auto">
          <a:xfrm>
            <a:off x="5552018" y="5567364"/>
            <a:ext cx="1087967"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 xmlns:a16="http://schemas.microsoft.com/office/drawing/2014/main" id="{5098FA6F-7B30-457F-857E-D480AFC5233B}"/>
              </a:ext>
            </a:extLst>
          </p:cNvPr>
          <p:cNvSpPr>
            <a:spLocks noChangeArrowheads="1"/>
          </p:cNvSpPr>
          <p:nvPr userDrawn="1"/>
        </p:nvSpPr>
        <p:spPr bwMode="auto">
          <a:xfrm>
            <a:off x="3341927" y="6509060"/>
            <a:ext cx="5508144" cy="169277"/>
          </a:xfrm>
          <a:prstGeom prst="rect">
            <a:avLst/>
          </a:prstGeom>
          <a:noFill/>
          <a:ln>
            <a:noFill/>
          </a:ln>
          <a:effectLst>
            <a:softEdge rad="63500"/>
          </a:effectLst>
        </p:spPr>
        <p:txBody>
          <a:bodyPr>
            <a:spAutoFit/>
          </a:bodyPr>
          <a:lstStyle>
            <a:lvl1pPr>
              <a:defRPr>
                <a:solidFill>
                  <a:schemeClr val="tx1"/>
                </a:solidFill>
                <a:latin typeface="Clear Sans Light" panose="020B0303030202020304" pitchFamily="34" charset="0"/>
              </a:defRPr>
            </a:lvl1pPr>
            <a:lvl2pPr marL="742950" indent="-285750">
              <a:defRPr>
                <a:solidFill>
                  <a:schemeClr val="tx1"/>
                </a:solidFill>
                <a:latin typeface="Clear Sans Light" panose="020B0303030202020304" pitchFamily="34" charset="0"/>
              </a:defRPr>
            </a:lvl2pPr>
            <a:lvl3pPr marL="1143000" indent="-228600">
              <a:defRPr>
                <a:solidFill>
                  <a:schemeClr val="tx1"/>
                </a:solidFill>
                <a:latin typeface="Clear Sans Light" panose="020B0303030202020304" pitchFamily="34" charset="0"/>
              </a:defRPr>
            </a:lvl3pPr>
            <a:lvl4pPr marL="1600200" indent="-228600">
              <a:defRPr>
                <a:solidFill>
                  <a:schemeClr val="tx1"/>
                </a:solidFill>
                <a:latin typeface="Clear Sans Light" panose="020B0303030202020304" pitchFamily="34" charset="0"/>
              </a:defRPr>
            </a:lvl4pPr>
            <a:lvl5pPr marL="2057400" indent="-228600">
              <a:defRPr>
                <a:solidFill>
                  <a:schemeClr val="tx1"/>
                </a:solidFill>
                <a:latin typeface="Clear Sans Light" panose="020B0303030202020304" pitchFamily="34" charset="0"/>
              </a:defRPr>
            </a:lvl5pPr>
            <a:lvl6pPr marL="2514600" indent="-228600" eaLnBrk="0" fontAlgn="base" hangingPunct="0">
              <a:spcBef>
                <a:spcPct val="0"/>
              </a:spcBef>
              <a:spcAft>
                <a:spcPct val="0"/>
              </a:spcAft>
              <a:defRPr>
                <a:solidFill>
                  <a:schemeClr val="tx1"/>
                </a:solidFill>
                <a:latin typeface="Clear Sans Light" panose="020B0303030202020304" pitchFamily="34" charset="0"/>
              </a:defRPr>
            </a:lvl6pPr>
            <a:lvl7pPr marL="2971800" indent="-228600" eaLnBrk="0" fontAlgn="base" hangingPunct="0">
              <a:spcBef>
                <a:spcPct val="0"/>
              </a:spcBef>
              <a:spcAft>
                <a:spcPct val="0"/>
              </a:spcAft>
              <a:defRPr>
                <a:solidFill>
                  <a:schemeClr val="tx1"/>
                </a:solidFill>
                <a:latin typeface="Clear Sans Light" panose="020B0303030202020304" pitchFamily="34" charset="0"/>
              </a:defRPr>
            </a:lvl7pPr>
            <a:lvl8pPr marL="3429000" indent="-228600" eaLnBrk="0" fontAlgn="base" hangingPunct="0">
              <a:spcBef>
                <a:spcPct val="0"/>
              </a:spcBef>
              <a:spcAft>
                <a:spcPct val="0"/>
              </a:spcAft>
              <a:defRPr>
                <a:solidFill>
                  <a:schemeClr val="tx1"/>
                </a:solidFill>
                <a:latin typeface="Clear Sans Light" panose="020B0303030202020304" pitchFamily="34" charset="0"/>
              </a:defRPr>
            </a:lvl8pPr>
            <a:lvl9pPr marL="3886200" indent="-228600" eaLnBrk="0" fontAlgn="base" hangingPunct="0">
              <a:spcBef>
                <a:spcPct val="0"/>
              </a:spcBef>
              <a:spcAft>
                <a:spcPct val="0"/>
              </a:spcAft>
              <a:defRPr>
                <a:solidFill>
                  <a:schemeClr val="tx1"/>
                </a:solidFill>
                <a:latin typeface="Clear Sans Light" panose="020B0303030202020304" pitchFamily="34" charset="0"/>
              </a:defRPr>
            </a:lvl9pPr>
          </a:lstStyle>
          <a:p>
            <a:pPr algn="ctr" eaLnBrk="1" fontAlgn="auto" hangingPunct="1">
              <a:spcBef>
                <a:spcPts val="0"/>
              </a:spcBef>
              <a:spcAft>
                <a:spcPts val="0"/>
              </a:spcAft>
              <a:defRPr/>
            </a:pPr>
            <a:r>
              <a:rPr lang="en-GB" sz="500" dirty="0">
                <a:solidFill>
                  <a:prstClr val="white">
                    <a:lumMod val="65000"/>
                  </a:prstClr>
                </a:solidFill>
                <a:latin typeface="Arial" panose="020B0604020202020204" pitchFamily="34" charset="0"/>
                <a:cs typeface="Arial" panose="020B0604020202020204" pitchFamily="34" charset="0"/>
              </a:rPr>
              <a:t>Photo courtesy of Yann </a:t>
            </a:r>
            <a:r>
              <a:rPr lang="en-GB" sz="500" dirty="0" err="1">
                <a:solidFill>
                  <a:prstClr val="white">
                    <a:lumMod val="65000"/>
                  </a:prstClr>
                </a:solidFill>
                <a:latin typeface="Arial" panose="020B0604020202020204" pitchFamily="34" charset="0"/>
                <a:cs typeface="Arial" panose="020B0604020202020204" pitchFamily="34" charset="0"/>
              </a:rPr>
              <a:t>Caradec</a:t>
            </a:r>
            <a:r>
              <a:rPr lang="en-GB" sz="500" dirty="0">
                <a:solidFill>
                  <a:prstClr val="white">
                    <a:lumMod val="65000"/>
                  </a:prstClr>
                </a:solidFill>
                <a:latin typeface="Arial" panose="020B0604020202020204" pitchFamily="34" charset="0"/>
                <a:cs typeface="Arial" panose="020B0604020202020204" pitchFamily="34" charset="0"/>
              </a:rPr>
              <a:t> (via </a:t>
            </a:r>
            <a:r>
              <a:rPr lang="en-GB" sz="500" dirty="0" err="1">
                <a:solidFill>
                  <a:prstClr val="white">
                    <a:lumMod val="65000"/>
                  </a:prstClr>
                </a:solidFill>
                <a:latin typeface="Arial" panose="020B0604020202020204" pitchFamily="34" charset="0"/>
                <a:cs typeface="Arial" panose="020B0604020202020204" pitchFamily="34" charset="0"/>
              </a:rPr>
              <a:t>wikimedia</a:t>
            </a:r>
            <a:r>
              <a:rPr lang="en-GB" sz="500" dirty="0">
                <a:solidFill>
                  <a:prstClr val="white">
                    <a:lumMod val="65000"/>
                  </a:prstClr>
                </a:solidFill>
                <a:latin typeface="Arial" panose="020B0604020202020204" pitchFamily="34" charset="0"/>
                <a:cs typeface="Arial" panose="020B0604020202020204" pitchFamily="34" charset="0"/>
              </a:rPr>
              <a:t> commons) granted under creative commons licence</a:t>
            </a:r>
            <a:endParaRPr lang="en-GB" altLang="en-US" sz="500" dirty="0">
              <a:solidFill>
                <a:prstClr val="white">
                  <a:lumMod val="65000"/>
                </a:prstClr>
              </a:solidFill>
              <a:latin typeface="Arial" panose="020B0604020202020204" pitchFamily="34" charset="0"/>
              <a:cs typeface="Clear Sans Light" panose="020B0303030202020304" pitchFamily="34" charset="0"/>
            </a:endParaRPr>
          </a:p>
        </p:txBody>
      </p:sp>
    </p:spTree>
    <p:extLst>
      <p:ext uri="{BB962C8B-B14F-4D97-AF65-F5344CB8AC3E}">
        <p14:creationId xmlns:p14="http://schemas.microsoft.com/office/powerpoint/2010/main" val="17874844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1">
            <a:extLst>
              <a:ext uri="{FF2B5EF4-FFF2-40B4-BE49-F238E27FC236}">
                <a16:creationId xmlns="" xmlns:a16="http://schemas.microsoft.com/office/drawing/2014/main" id="{9834F401-8CD9-427C-A5AC-DBA6A21AC220}"/>
              </a:ext>
            </a:extLst>
          </p:cNvPr>
          <p:cNvSpPr/>
          <p:nvPr userDrawn="1"/>
        </p:nvSpPr>
        <p:spPr bwMode="auto">
          <a:xfrm>
            <a:off x="639234" y="728664"/>
            <a:ext cx="10928351" cy="1787525"/>
          </a:xfrm>
          <a:prstGeom prst="roundRect">
            <a:avLst>
              <a:gd name="adj" fmla="val 0"/>
            </a:avLst>
          </a:prstGeom>
          <a:solidFill>
            <a:srgbClr val="FFF9E7">
              <a:alpha val="95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solidFill>
                  <a:prstClr val="white"/>
                </a:solidFill>
              </a:rPr>
              <a:t> </a:t>
            </a:r>
          </a:p>
        </p:txBody>
      </p:sp>
      <p:sp>
        <p:nvSpPr>
          <p:cNvPr id="3" name="Rounded Rectangle 2">
            <a:extLst>
              <a:ext uri="{FF2B5EF4-FFF2-40B4-BE49-F238E27FC236}">
                <a16:creationId xmlns="" xmlns:a16="http://schemas.microsoft.com/office/drawing/2014/main" id="{0171902F-EFA8-4945-938E-CB8AA212D708}"/>
              </a:ext>
            </a:extLst>
          </p:cNvPr>
          <p:cNvSpPr/>
          <p:nvPr userDrawn="1"/>
        </p:nvSpPr>
        <p:spPr bwMode="auto">
          <a:xfrm>
            <a:off x="639234" y="2806701"/>
            <a:ext cx="10928351" cy="3478213"/>
          </a:xfrm>
          <a:prstGeom prst="roundRect">
            <a:avLst>
              <a:gd name="adj" fmla="val 0"/>
            </a:avLst>
          </a:prstGeom>
          <a:solidFill>
            <a:srgbClr val="FFF9E7">
              <a:alpha val="95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solidFill>
                  <a:prstClr val="white"/>
                </a:solidFill>
              </a:rPr>
              <a:t> </a:t>
            </a:r>
          </a:p>
        </p:txBody>
      </p:sp>
    </p:spTree>
    <p:extLst>
      <p:ext uri="{BB962C8B-B14F-4D97-AF65-F5344CB8AC3E}">
        <p14:creationId xmlns:p14="http://schemas.microsoft.com/office/powerpoint/2010/main" val="1775293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2C1B54-C35D-4A59-9E59-7D106D5FE498}" type="datetimeFigureOut">
              <a:rPr lang="en-US" smtClean="0"/>
              <a:t>9/18/2023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0A3181-B121-464C-8D7C-728A1CC71719}" type="slidenum">
              <a:rPr lang="en-US" smtClean="0"/>
              <a:t>‹#›</a:t>
            </a:fld>
            <a:endParaRPr lang="en-US"/>
          </a:p>
        </p:txBody>
      </p:sp>
    </p:spTree>
    <p:extLst>
      <p:ext uri="{BB962C8B-B14F-4D97-AF65-F5344CB8AC3E}">
        <p14:creationId xmlns:p14="http://schemas.microsoft.com/office/powerpoint/2010/main" val="22969234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s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6652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ounded Rectangle 3">
            <a:extLst>
              <a:ext uri="{FF2B5EF4-FFF2-40B4-BE49-F238E27FC236}">
                <a16:creationId xmlns="" xmlns:a16="http://schemas.microsoft.com/office/drawing/2014/main" id="{8864623F-E7F8-47F1-816B-26C1F6459396}"/>
              </a:ext>
            </a:extLst>
          </p:cNvPr>
          <p:cNvSpPr/>
          <p:nvPr userDrawn="1"/>
        </p:nvSpPr>
        <p:spPr bwMode="auto">
          <a:xfrm>
            <a:off x="624418" y="457201"/>
            <a:ext cx="10943167" cy="5940425"/>
          </a:xfrm>
          <a:prstGeom prst="roundRect">
            <a:avLst>
              <a:gd name="adj" fmla="val 0"/>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solidFill>
                  <a:prstClr val="white"/>
                </a:solidFill>
              </a:rPr>
              <a:t> </a:t>
            </a:r>
          </a:p>
        </p:txBody>
      </p:sp>
    </p:spTree>
    <p:extLst>
      <p:ext uri="{BB962C8B-B14F-4D97-AF65-F5344CB8AC3E}">
        <p14:creationId xmlns:p14="http://schemas.microsoft.com/office/powerpoint/2010/main" val="15608487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E6658657-FA3B-40D1-A54C-B9343CEAB6A0}"/>
              </a:ext>
            </a:extLst>
          </p:cNvPr>
          <p:cNvSpPr/>
          <p:nvPr userDrawn="1"/>
        </p:nvSpPr>
        <p:spPr>
          <a:xfrm>
            <a:off x="5664201" y="3308350"/>
            <a:ext cx="842433" cy="215900"/>
          </a:xfrm>
          <a:prstGeom prst="rect">
            <a:avLst/>
          </a:prstGeom>
          <a:solidFill>
            <a:srgbClr val="5A33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p>
        </p:txBody>
      </p:sp>
      <p:pic>
        <p:nvPicPr>
          <p:cNvPr id="3" name="Picture 2">
            <a:extLst>
              <a:ext uri="{FF2B5EF4-FFF2-40B4-BE49-F238E27FC236}">
                <a16:creationId xmlns="" xmlns:a16="http://schemas.microsoft.com/office/drawing/2014/main" id="{A5BBE1EE-EF6E-4D6F-A4FF-679F86A0C6D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 xmlns:a16="http://schemas.microsoft.com/office/drawing/2014/main" id="{EB5DB3FE-2D6D-4A45-BC63-E1702DA64377}"/>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l="6172" t="21548" r="6172" b="21043"/>
          <a:stretch>
            <a:fillRect/>
          </a:stretch>
        </p:blipFill>
        <p:spPr bwMode="auto">
          <a:xfrm>
            <a:off x="5552018" y="3162300"/>
            <a:ext cx="108796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95282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027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C1B54-C35D-4A59-9E59-7D106D5FE498}" type="datetimeFigureOut">
              <a:rPr lang="en-US" smtClean="0"/>
              <a:t>9/18/2023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0A3181-B121-464C-8D7C-728A1CC71719}" type="slidenum">
              <a:rPr lang="en-US" smtClean="0"/>
              <a:t>‹#›</a:t>
            </a:fld>
            <a:endParaRPr lang="en-US"/>
          </a:p>
        </p:txBody>
      </p:sp>
    </p:spTree>
    <p:extLst>
      <p:ext uri="{BB962C8B-B14F-4D97-AF65-F5344CB8AC3E}">
        <p14:creationId xmlns:p14="http://schemas.microsoft.com/office/powerpoint/2010/main" val="3640985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2C1B54-C35D-4A59-9E59-7D106D5FE498}"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0A3181-B121-464C-8D7C-728A1CC71719}" type="slidenum">
              <a:rPr lang="en-US" smtClean="0"/>
              <a:t>‹#›</a:t>
            </a:fld>
            <a:endParaRPr lang="en-US"/>
          </a:p>
        </p:txBody>
      </p:sp>
    </p:spTree>
    <p:extLst>
      <p:ext uri="{BB962C8B-B14F-4D97-AF65-F5344CB8AC3E}">
        <p14:creationId xmlns:p14="http://schemas.microsoft.com/office/powerpoint/2010/main" val="141949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2C1B54-C35D-4A59-9E59-7D106D5FE498}"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0A3181-B121-464C-8D7C-728A1CC71719}" type="slidenum">
              <a:rPr lang="en-US" smtClean="0"/>
              <a:t>‹#›</a:t>
            </a:fld>
            <a:endParaRPr lang="en-US"/>
          </a:p>
        </p:txBody>
      </p:sp>
    </p:spTree>
    <p:extLst>
      <p:ext uri="{BB962C8B-B14F-4D97-AF65-F5344CB8AC3E}">
        <p14:creationId xmlns:p14="http://schemas.microsoft.com/office/powerpoint/2010/main" val="1071176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60.xml"/><Relationship Id="rId7"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 xmlns:a16="http://schemas.microsoft.com/office/drawing/2014/main" id="{0AAE51AB-3E87-45C5-86DF-9AA53ACCFC1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C1B54-C35D-4A59-9E59-7D106D5FE498}" type="datetimeFigureOut">
              <a:rPr lang="en-US" smtClean="0"/>
              <a:t>9/18/2023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0A3181-B121-464C-8D7C-728A1CC71719}" type="slidenum">
              <a:rPr lang="en-US" smtClean="0"/>
              <a:t>‹#›</a:t>
            </a:fld>
            <a:endParaRPr lang="en-US"/>
          </a:p>
        </p:txBody>
      </p:sp>
    </p:spTree>
    <p:extLst>
      <p:ext uri="{BB962C8B-B14F-4D97-AF65-F5344CB8AC3E}">
        <p14:creationId xmlns:p14="http://schemas.microsoft.com/office/powerpoint/2010/main" val="2987829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 xmlns:a16="http://schemas.microsoft.com/office/drawing/2014/main" id="{CCE57A13-28C3-4FFA-A2F3-B9CA16ED629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9/18/2023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692721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 xmlns:a16="http://schemas.microsoft.com/office/drawing/2014/main" id="{7C6151C3-8FED-4AED-9322-5EF89B797BC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89B07579-73E2-4EB7-E4DC-4AFE3A603A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89B385A-B0A5-9D7D-F7A5-1FBA9340B5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23C18E5-3101-1C4F-F173-1A230877B9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5855D6-2AA3-4B44-8811-2212E95B101F}" type="datetimeFigureOut">
              <a:rPr lang="en-US" smtClean="0"/>
              <a:t>9/18/2023</a:t>
            </a:fld>
            <a:endParaRPr lang="en-US"/>
          </a:p>
        </p:txBody>
      </p:sp>
      <p:sp>
        <p:nvSpPr>
          <p:cNvPr id="5" name="Footer Placeholder 4">
            <a:extLst>
              <a:ext uri="{FF2B5EF4-FFF2-40B4-BE49-F238E27FC236}">
                <a16:creationId xmlns="" xmlns:a16="http://schemas.microsoft.com/office/drawing/2014/main" id="{A9E21B4E-2217-9343-B769-15A3BA64D2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488CD2FF-DA60-342D-73C6-1CF11C1B75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928C60-F7A2-44CC-B6E8-D067795BCE24}" type="slidenum">
              <a:rPr lang="en-US" smtClean="0"/>
              <a:t>‹#›</a:t>
            </a:fld>
            <a:endParaRPr lang="en-US"/>
          </a:p>
        </p:txBody>
      </p:sp>
    </p:spTree>
    <p:extLst>
      <p:ext uri="{BB962C8B-B14F-4D97-AF65-F5344CB8AC3E}">
        <p14:creationId xmlns:p14="http://schemas.microsoft.com/office/powerpoint/2010/main" val="16835225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 xmlns:a16="http://schemas.microsoft.com/office/drawing/2014/main" id="{DB9087B6-EA50-4277-8EC0-4131F3FE6F7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9/18/2023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7510000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 xmlns:a16="http://schemas.microsoft.com/office/drawing/2014/main" id="{46A0888E-3A9B-4704-B8B7-89BD442D470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9/18/2023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5296987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6" name="9Slide.vn - 2019">
            <a:extLst>
              <a:ext uri="{FF2B5EF4-FFF2-40B4-BE49-F238E27FC236}">
                <a16:creationId xmlns="" xmlns:a16="http://schemas.microsoft.com/office/drawing/2014/main" id="{E1FC5377-0C06-4E1F-9948-FB7572EEBCCD}"/>
              </a:ext>
            </a:extLst>
          </p:cNvPr>
          <p:cNvSpPr txBox="1"/>
          <p:nvPr userDrawn="1"/>
        </p:nvSpPr>
        <p:spPr>
          <a:xfrm>
            <a:off x="0" y="-1604665"/>
            <a:ext cx="12192000" cy="461665"/>
          </a:xfrm>
          <a:prstGeom prst="rect">
            <a:avLst/>
          </a:prstGeom>
          <a:noFill/>
        </p:spPr>
        <p:txBody>
          <a:bodyPr vert="horz" wrap="square" rtlCol="0">
            <a:spAutoFit/>
          </a:bodyPr>
          <a:lstStyle/>
          <a:p>
            <a:pPr algn="ctr"/>
            <a:r>
              <a:rPr lang="en-US" sz="2400">
                <a:solidFill>
                  <a:srgbClr val="CFCFCF"/>
                </a:solidFill>
                <a:latin typeface="+mn-lt"/>
              </a:rPr>
              <a:t>www.9slide.vn</a:t>
            </a:r>
            <a:endParaRPr lang="en-US" sz="2400" dirty="0">
              <a:solidFill>
                <a:srgbClr val="CFCFCF"/>
              </a:solidFill>
              <a:latin typeface="+mn-lt"/>
            </a:endParaRPr>
          </a:p>
        </p:txBody>
      </p:sp>
    </p:spTree>
    <p:extLst>
      <p:ext uri="{BB962C8B-B14F-4D97-AF65-F5344CB8AC3E}">
        <p14:creationId xmlns:p14="http://schemas.microsoft.com/office/powerpoint/2010/main" val="10452903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Lst>
  <p:txStyles>
    <p:titleStyle>
      <a:lvl1pPr algn="l" rtl="0" eaLnBrk="0" fontAlgn="base" hangingPunct="0">
        <a:lnSpc>
          <a:spcPct val="90000"/>
        </a:lnSpc>
        <a:spcBef>
          <a:spcPct val="0"/>
        </a:spcBef>
        <a:spcAft>
          <a:spcPct val="0"/>
        </a:spcAft>
        <a:defRPr sz="4000" b="1" kern="1200">
          <a:solidFill>
            <a:srgbClr val="6F8183"/>
          </a:solidFill>
          <a:latin typeface="+mj-lt"/>
          <a:ea typeface="+mj-ea"/>
          <a:cs typeface="+mj-cs"/>
        </a:defRPr>
      </a:lvl1pPr>
      <a:lvl2pPr algn="l" rtl="0" eaLnBrk="0" fontAlgn="base" hangingPunct="0">
        <a:lnSpc>
          <a:spcPct val="90000"/>
        </a:lnSpc>
        <a:spcBef>
          <a:spcPct val="0"/>
        </a:spcBef>
        <a:spcAft>
          <a:spcPct val="0"/>
        </a:spcAft>
        <a:defRPr sz="4000" b="1">
          <a:solidFill>
            <a:srgbClr val="6F8183"/>
          </a:solidFill>
          <a:latin typeface="Twinkl SemiBold" pitchFamily="2" charset="0"/>
        </a:defRPr>
      </a:lvl2pPr>
      <a:lvl3pPr algn="l" rtl="0" eaLnBrk="0" fontAlgn="base" hangingPunct="0">
        <a:lnSpc>
          <a:spcPct val="90000"/>
        </a:lnSpc>
        <a:spcBef>
          <a:spcPct val="0"/>
        </a:spcBef>
        <a:spcAft>
          <a:spcPct val="0"/>
        </a:spcAft>
        <a:defRPr sz="4000" b="1">
          <a:solidFill>
            <a:srgbClr val="6F8183"/>
          </a:solidFill>
          <a:latin typeface="Twinkl SemiBold" pitchFamily="2" charset="0"/>
        </a:defRPr>
      </a:lvl3pPr>
      <a:lvl4pPr algn="l" rtl="0" eaLnBrk="0" fontAlgn="base" hangingPunct="0">
        <a:lnSpc>
          <a:spcPct val="90000"/>
        </a:lnSpc>
        <a:spcBef>
          <a:spcPct val="0"/>
        </a:spcBef>
        <a:spcAft>
          <a:spcPct val="0"/>
        </a:spcAft>
        <a:defRPr sz="4000" b="1">
          <a:solidFill>
            <a:srgbClr val="6F8183"/>
          </a:solidFill>
          <a:latin typeface="Twinkl SemiBold" pitchFamily="2" charset="0"/>
        </a:defRPr>
      </a:lvl4pPr>
      <a:lvl5pPr algn="l" rtl="0" eaLnBrk="0" fontAlgn="base" hangingPunct="0">
        <a:lnSpc>
          <a:spcPct val="90000"/>
        </a:lnSpc>
        <a:spcBef>
          <a:spcPct val="0"/>
        </a:spcBef>
        <a:spcAft>
          <a:spcPct val="0"/>
        </a:spcAft>
        <a:defRPr sz="4000" b="1">
          <a:solidFill>
            <a:srgbClr val="6F8183"/>
          </a:solidFill>
          <a:latin typeface="Twinkl SemiBold" pitchFamily="2" charset="0"/>
        </a:defRPr>
      </a:lvl5pPr>
      <a:lvl6pPr marL="4572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6pPr>
      <a:lvl7pPr marL="9144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7pPr>
      <a:lvl8pPr marL="13716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8pPr>
      <a:lvl9pPr marL="18288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Layout" Target="../slideLayouts/slideLayout53.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10.svg"/><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4.sv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5.sv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2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41.sv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5.sv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2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41.svg"/><Relationship Id="rId1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38.png"/><Relationship Id="rId12" Type="http://schemas.openxmlformats.org/officeDocument/2006/relationships/image" Target="../media/image59.svg"/><Relationship Id="rId2" Type="http://schemas.openxmlformats.org/officeDocument/2006/relationships/image" Target="../media/image35.png"/><Relationship Id="rId1" Type="http://schemas.openxmlformats.org/officeDocument/2006/relationships/slideLayout" Target="../slideLayouts/slideLayout29.xml"/><Relationship Id="rId6" Type="http://schemas.openxmlformats.org/officeDocument/2006/relationships/image" Target="../media/image53.svg"/><Relationship Id="rId11" Type="http://schemas.openxmlformats.org/officeDocument/2006/relationships/image" Target="../media/image40.png"/><Relationship Id="rId5" Type="http://schemas.openxmlformats.org/officeDocument/2006/relationships/image" Target="../media/image37.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39.png"/><Relationship Id="rId14" Type="http://schemas.openxmlformats.org/officeDocument/2006/relationships/image" Target="../media/image61.sv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5.xml"/><Relationship Id="rId6" Type="http://schemas.openxmlformats.org/officeDocument/2006/relationships/image" Target="../media/image45.png"/><Relationship Id="rId5" Type="http://schemas.openxmlformats.org/officeDocument/2006/relationships/image" Target="../media/image65.sv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48.png"/><Relationship Id="rId3" Type="http://schemas.openxmlformats.org/officeDocument/2006/relationships/slide" Target="slide18.xml"/><Relationship Id="rId7" Type="http://schemas.openxmlformats.org/officeDocument/2006/relationships/slide" Target="slide22.xml"/><Relationship Id="rId12" Type="http://schemas.openxmlformats.org/officeDocument/2006/relationships/image" Target="../media/image47.jpeg"/><Relationship Id="rId2" Type="http://schemas.openxmlformats.org/officeDocument/2006/relationships/slide" Target="slide17.xml"/><Relationship Id="rId1" Type="http://schemas.openxmlformats.org/officeDocument/2006/relationships/slideLayout" Target="../slideLayouts/slideLayout35.xml"/><Relationship Id="rId6" Type="http://schemas.openxmlformats.org/officeDocument/2006/relationships/slide" Target="slide21.xml"/><Relationship Id="rId11" Type="http://schemas.openxmlformats.org/officeDocument/2006/relationships/slide" Target="slide26.xml"/><Relationship Id="rId5" Type="http://schemas.openxmlformats.org/officeDocument/2006/relationships/slide" Target="slide20.xml"/><Relationship Id="rId10" Type="http://schemas.openxmlformats.org/officeDocument/2006/relationships/slide" Target="slide25.xml"/><Relationship Id="rId4" Type="http://schemas.openxmlformats.org/officeDocument/2006/relationships/slide" Target="slide19.xml"/><Relationship Id="rId9" Type="http://schemas.openxmlformats.org/officeDocument/2006/relationships/slide" Target="slide24.xml"/><Relationship Id="rId1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16.xml"/><Relationship Id="rId1" Type="http://schemas.openxmlformats.org/officeDocument/2006/relationships/slideLayout" Target="../slideLayouts/slideLayout35.xml"/><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16.xml"/><Relationship Id="rId1" Type="http://schemas.openxmlformats.org/officeDocument/2006/relationships/slideLayout" Target="../slideLayouts/slideLayout35.xml"/><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16.xml"/><Relationship Id="rId1" Type="http://schemas.openxmlformats.org/officeDocument/2006/relationships/slideLayout" Target="../slideLayouts/slideLayout35.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16.xml"/><Relationship Id="rId1" Type="http://schemas.openxmlformats.org/officeDocument/2006/relationships/slideLayout" Target="../slideLayouts/slideLayout35.xml"/><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16.xml"/><Relationship Id="rId1" Type="http://schemas.openxmlformats.org/officeDocument/2006/relationships/slideLayout" Target="../slideLayouts/slideLayout35.xml"/><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16.xml"/><Relationship Id="rId1" Type="http://schemas.openxmlformats.org/officeDocument/2006/relationships/slideLayout" Target="../slideLayouts/slideLayout35.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16.xml"/><Relationship Id="rId1" Type="http://schemas.openxmlformats.org/officeDocument/2006/relationships/slideLayout" Target="../slideLayouts/slideLayout35.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16.xml"/><Relationship Id="rId1" Type="http://schemas.openxmlformats.org/officeDocument/2006/relationships/slideLayout" Target="../slideLayouts/slideLayout35.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16.xml"/><Relationship Id="rId1" Type="http://schemas.openxmlformats.org/officeDocument/2006/relationships/slideLayout" Target="../slideLayouts/slideLayout35.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 Target="slide16.xml"/><Relationship Id="rId1" Type="http://schemas.openxmlformats.org/officeDocument/2006/relationships/slideLayout" Target="../slideLayouts/slideLayout35.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5.sv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2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41.sv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sv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51.png"/><Relationship Id="rId1" Type="http://schemas.openxmlformats.org/officeDocument/2006/relationships/slideLayout" Target="../slideLayouts/slideLayout42.xml"/><Relationship Id="rId6" Type="http://schemas.openxmlformats.org/officeDocument/2006/relationships/image" Target="../media/image53.png"/><Relationship Id="rId5" Type="http://schemas.openxmlformats.org/officeDocument/2006/relationships/image" Target="../media/image75.svg"/><Relationship Id="rId4" Type="http://schemas.openxmlformats.org/officeDocument/2006/relationships/image" Target="../media/image52.png"/><Relationship Id="rId9" Type="http://schemas.openxmlformats.org/officeDocument/2006/relationships/image" Target="../media/image79.svg"/></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51.png"/><Relationship Id="rId1" Type="http://schemas.openxmlformats.org/officeDocument/2006/relationships/slideLayout" Target="../slideLayouts/slideLayout42.xml"/><Relationship Id="rId6" Type="http://schemas.openxmlformats.org/officeDocument/2006/relationships/image" Target="../media/image53.png"/><Relationship Id="rId5" Type="http://schemas.openxmlformats.org/officeDocument/2006/relationships/image" Target="../media/image75.svg"/><Relationship Id="rId4" Type="http://schemas.openxmlformats.org/officeDocument/2006/relationships/image" Target="../media/image52.png"/><Relationship Id="rId9" Type="http://schemas.openxmlformats.org/officeDocument/2006/relationships/image" Target="../media/image79.sv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2.xml"/><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3.png"/><Relationship Id="rId1" Type="http://schemas.openxmlformats.org/officeDocument/2006/relationships/slideLayout" Target="../slideLayouts/slideLayout42.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24.sv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3698335" y="1645827"/>
            <a:ext cx="407098" cy="419689"/>
          </a:xfrm>
          <a:custGeom>
            <a:avLst/>
            <a:gdLst/>
            <a:ahLst/>
            <a:cxnLst/>
            <a:rect l="l" t="t" r="r" b="b"/>
            <a:pathLst>
              <a:path w="610647" h="629533">
                <a:moveTo>
                  <a:pt x="0" y="0"/>
                </a:moveTo>
                <a:lnTo>
                  <a:pt x="610647" y="0"/>
                </a:lnTo>
                <a:lnTo>
                  <a:pt x="610647" y="629533"/>
                </a:lnTo>
                <a:lnTo>
                  <a:pt x="0" y="62953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22" name="Group 21">
            <a:extLst>
              <a:ext uri="{FF2B5EF4-FFF2-40B4-BE49-F238E27FC236}">
                <a16:creationId xmlns="" xmlns:a16="http://schemas.microsoft.com/office/drawing/2014/main" id="{B726474C-0993-4A55-9AE3-4CD6B5E362A4}"/>
              </a:ext>
            </a:extLst>
          </p:cNvPr>
          <p:cNvGrpSpPr/>
          <p:nvPr/>
        </p:nvGrpSpPr>
        <p:grpSpPr>
          <a:xfrm>
            <a:off x="-462011" y="76200"/>
            <a:ext cx="13116022" cy="487752"/>
            <a:chOff x="-693017" y="571500"/>
            <a:chExt cx="19674033" cy="731628"/>
          </a:xfrm>
        </p:grpSpPr>
        <p:sp>
          <p:nvSpPr>
            <p:cNvPr id="9" name="Freeform 9"/>
            <p:cNvSpPr/>
            <p:nvPr/>
          </p:nvSpPr>
          <p:spPr>
            <a:xfrm>
              <a:off x="-693017" y="571500"/>
              <a:ext cx="4918508" cy="731628"/>
            </a:xfrm>
            <a:custGeom>
              <a:avLst/>
              <a:gdLst/>
              <a:ahLst/>
              <a:cxnLst/>
              <a:rect l="l" t="t" r="r" b="b"/>
              <a:pathLst>
                <a:path w="4918508" h="731628">
                  <a:moveTo>
                    <a:pt x="0" y="0"/>
                  </a:moveTo>
                  <a:lnTo>
                    <a:pt x="4918509" y="0"/>
                  </a:lnTo>
                  <a:lnTo>
                    <a:pt x="4918509" y="731628"/>
                  </a:lnTo>
                  <a:lnTo>
                    <a:pt x="0" y="7316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a:off x="4225492" y="571500"/>
              <a:ext cx="4918508" cy="731628"/>
            </a:xfrm>
            <a:custGeom>
              <a:avLst/>
              <a:gdLst/>
              <a:ahLst/>
              <a:cxnLst/>
              <a:rect l="l" t="t" r="r" b="b"/>
              <a:pathLst>
                <a:path w="4918508" h="731628">
                  <a:moveTo>
                    <a:pt x="0" y="0"/>
                  </a:moveTo>
                  <a:lnTo>
                    <a:pt x="4918508" y="0"/>
                  </a:lnTo>
                  <a:lnTo>
                    <a:pt x="4918508" y="731628"/>
                  </a:lnTo>
                  <a:lnTo>
                    <a:pt x="0" y="7316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Freeform 11"/>
            <p:cNvSpPr/>
            <p:nvPr/>
          </p:nvSpPr>
          <p:spPr>
            <a:xfrm>
              <a:off x="9144000" y="571500"/>
              <a:ext cx="4918508" cy="731628"/>
            </a:xfrm>
            <a:custGeom>
              <a:avLst/>
              <a:gdLst/>
              <a:ahLst/>
              <a:cxnLst/>
              <a:rect l="l" t="t" r="r" b="b"/>
              <a:pathLst>
                <a:path w="4918508" h="731628">
                  <a:moveTo>
                    <a:pt x="0" y="0"/>
                  </a:moveTo>
                  <a:lnTo>
                    <a:pt x="4918508" y="0"/>
                  </a:lnTo>
                  <a:lnTo>
                    <a:pt x="4918508" y="731628"/>
                  </a:lnTo>
                  <a:lnTo>
                    <a:pt x="0" y="7316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Freeform 12"/>
            <p:cNvSpPr/>
            <p:nvPr/>
          </p:nvSpPr>
          <p:spPr>
            <a:xfrm>
              <a:off x="14062508" y="571500"/>
              <a:ext cx="4918508" cy="731628"/>
            </a:xfrm>
            <a:custGeom>
              <a:avLst/>
              <a:gdLst/>
              <a:ahLst/>
              <a:cxnLst/>
              <a:rect l="l" t="t" r="r" b="b"/>
              <a:pathLst>
                <a:path w="4918508" h="731628">
                  <a:moveTo>
                    <a:pt x="0" y="0"/>
                  </a:moveTo>
                  <a:lnTo>
                    <a:pt x="4918509" y="0"/>
                  </a:lnTo>
                  <a:lnTo>
                    <a:pt x="4918509" y="731628"/>
                  </a:lnTo>
                  <a:lnTo>
                    <a:pt x="0" y="7316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sp>
        <p:nvSpPr>
          <p:cNvPr id="13" name="Freeform 13"/>
          <p:cNvSpPr/>
          <p:nvPr/>
        </p:nvSpPr>
        <p:spPr>
          <a:xfrm>
            <a:off x="584238" y="2325435"/>
            <a:ext cx="350101" cy="385255"/>
          </a:xfrm>
          <a:custGeom>
            <a:avLst/>
            <a:gdLst/>
            <a:ahLst/>
            <a:cxnLst/>
            <a:rect l="l" t="t" r="r" b="b"/>
            <a:pathLst>
              <a:path w="525151" h="577883">
                <a:moveTo>
                  <a:pt x="0" y="0"/>
                </a:moveTo>
                <a:lnTo>
                  <a:pt x="525151" y="0"/>
                </a:lnTo>
                <a:lnTo>
                  <a:pt x="525151" y="577883"/>
                </a:lnTo>
                <a:lnTo>
                  <a:pt x="0" y="57788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4" name="TextBox 14"/>
          <p:cNvSpPr txBox="1"/>
          <p:nvPr/>
        </p:nvSpPr>
        <p:spPr>
          <a:xfrm>
            <a:off x="888344" y="635000"/>
            <a:ext cx="10427141" cy="738664"/>
          </a:xfrm>
          <a:prstGeom prst="rect">
            <a:avLst/>
          </a:prstGeom>
        </p:spPr>
        <p:txBody>
          <a:bodyPr wrap="square" lIns="0" tIns="0" rIns="0" bIns="0" rtlCol="0" anchor="t">
            <a:spAutoFit/>
          </a:bodyPr>
          <a:lstStyle/>
          <a:p>
            <a:pPr algn="ctr" defTabSz="609630">
              <a:spcBef>
                <a:spcPct val="0"/>
              </a:spcBef>
            </a:pPr>
            <a:r>
              <a:rPr lang="en-US" sz="4800" dirty="0">
                <a:solidFill>
                  <a:srgbClr val="002060"/>
                </a:solidFill>
                <a:latin typeface="SG85-CHI SON 2" panose="02000600000000000000" pitchFamily="2" charset="0"/>
              </a:rPr>
              <a:t>THỰC HÀNH CHỦ ĐỀ I</a:t>
            </a:r>
          </a:p>
        </p:txBody>
      </p:sp>
      <p:sp>
        <p:nvSpPr>
          <p:cNvPr id="15" name="TextBox 15"/>
          <p:cNvSpPr txBox="1"/>
          <p:nvPr/>
        </p:nvSpPr>
        <p:spPr>
          <a:xfrm>
            <a:off x="1322423" y="1295400"/>
            <a:ext cx="9558984" cy="1107996"/>
          </a:xfrm>
          <a:prstGeom prst="rect">
            <a:avLst/>
          </a:prstGeom>
        </p:spPr>
        <p:txBody>
          <a:bodyPr wrap="square" lIns="0" tIns="0" rIns="0" bIns="0" rtlCol="0" anchor="t">
            <a:spAutoFit/>
          </a:bodyPr>
          <a:lstStyle/>
          <a:p>
            <a:pPr algn="ctr" defTabSz="609630">
              <a:spcBef>
                <a:spcPct val="0"/>
              </a:spcBef>
            </a:pPr>
            <a:r>
              <a:rPr lang="en-US" sz="3600" dirty="0">
                <a:solidFill>
                  <a:srgbClr val="FF0000"/>
                </a:solidFill>
                <a:latin typeface="SG85-HIEN KHANH 3" panose="02000600000000000000" pitchFamily="2" charset="0"/>
              </a:rPr>
              <a:t>CÁCH MẠNG TƯ SẢN VÀ SỰ PHÁT TRIỂN CỦA </a:t>
            </a:r>
            <a:r>
              <a:rPr lang="en-US" sz="3600" dirty="0" smtClean="0">
                <a:solidFill>
                  <a:srgbClr val="FF0000"/>
                </a:solidFill>
                <a:latin typeface="SG85-HIEN KHANH 3" panose="02000600000000000000" pitchFamily="2" charset="0"/>
              </a:rPr>
              <a:t>CHỦ </a:t>
            </a:r>
            <a:r>
              <a:rPr lang="en-US" sz="3600" dirty="0">
                <a:solidFill>
                  <a:srgbClr val="FF0000"/>
                </a:solidFill>
                <a:latin typeface="SG85-HIEN KHANH 3" panose="02000600000000000000" pitchFamily="2" charset="0"/>
              </a:rPr>
              <a:t>NGHĨA TƯ BẢN</a:t>
            </a:r>
          </a:p>
        </p:txBody>
      </p:sp>
      <p:sp>
        <p:nvSpPr>
          <p:cNvPr id="16" name="AutoShape 16"/>
          <p:cNvSpPr/>
          <p:nvPr/>
        </p:nvSpPr>
        <p:spPr>
          <a:xfrm>
            <a:off x="508000" y="1855671"/>
            <a:ext cx="853394" cy="0"/>
          </a:xfrm>
          <a:prstGeom prst="line">
            <a:avLst/>
          </a:prstGeom>
          <a:ln w="76200" cap="flat">
            <a:solidFill>
              <a:srgbClr val="F8D1BE"/>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7" name="AutoShape 17"/>
          <p:cNvSpPr/>
          <p:nvPr/>
        </p:nvSpPr>
        <p:spPr>
          <a:xfrm>
            <a:off x="10881406" y="1829213"/>
            <a:ext cx="853394" cy="0"/>
          </a:xfrm>
          <a:prstGeom prst="line">
            <a:avLst/>
          </a:prstGeom>
          <a:ln w="76200" cap="flat">
            <a:solidFill>
              <a:srgbClr val="F8D1BE"/>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8" name="Freeform 18"/>
          <p:cNvSpPr/>
          <p:nvPr/>
        </p:nvSpPr>
        <p:spPr>
          <a:xfrm>
            <a:off x="876515" y="2921000"/>
            <a:ext cx="1581803" cy="2520802"/>
          </a:xfrm>
          <a:custGeom>
            <a:avLst/>
            <a:gdLst/>
            <a:ahLst/>
            <a:cxnLst/>
            <a:rect l="l" t="t" r="r" b="b"/>
            <a:pathLst>
              <a:path w="2372705" h="3781203">
                <a:moveTo>
                  <a:pt x="0" y="0"/>
                </a:moveTo>
                <a:lnTo>
                  <a:pt x="2372704" y="0"/>
                </a:lnTo>
                <a:lnTo>
                  <a:pt x="2372704" y="3781203"/>
                </a:lnTo>
                <a:lnTo>
                  <a:pt x="0" y="378120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4305711" y="2921000"/>
            <a:ext cx="2764161" cy="2737150"/>
          </a:xfrm>
          <a:custGeom>
            <a:avLst/>
            <a:gdLst/>
            <a:ahLst/>
            <a:cxnLst/>
            <a:rect l="l" t="t" r="r" b="b"/>
            <a:pathLst>
              <a:path w="4146242" h="4105725">
                <a:moveTo>
                  <a:pt x="0" y="0"/>
                </a:moveTo>
                <a:lnTo>
                  <a:pt x="4146242" y="0"/>
                </a:lnTo>
                <a:lnTo>
                  <a:pt x="4146242" y="4105725"/>
                </a:lnTo>
                <a:lnTo>
                  <a:pt x="0" y="4105725"/>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20" name="Freeform 20"/>
          <p:cNvSpPr/>
          <p:nvPr/>
        </p:nvSpPr>
        <p:spPr>
          <a:xfrm>
            <a:off x="8917265" y="2921000"/>
            <a:ext cx="2386584" cy="2438400"/>
          </a:xfrm>
          <a:custGeom>
            <a:avLst/>
            <a:gdLst/>
            <a:ahLst/>
            <a:cxnLst/>
            <a:rect l="l" t="t" r="r" b="b"/>
            <a:pathLst>
              <a:path w="3579876" h="3657600">
                <a:moveTo>
                  <a:pt x="0" y="0"/>
                </a:moveTo>
                <a:lnTo>
                  <a:pt x="3579876" y="0"/>
                </a:lnTo>
                <a:lnTo>
                  <a:pt x="3579876" y="3657600"/>
                </a:lnTo>
                <a:lnTo>
                  <a:pt x="0" y="36576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877415">
            <a:off x="3577521" y="6138761"/>
            <a:ext cx="624205" cy="762175"/>
          </a:xfrm>
          <a:custGeom>
            <a:avLst/>
            <a:gdLst/>
            <a:ahLst/>
            <a:cxnLst/>
            <a:rect l="l" t="t" r="r" b="b"/>
            <a:pathLst>
              <a:path w="936307" h="1143262">
                <a:moveTo>
                  <a:pt x="0" y="0"/>
                </a:moveTo>
                <a:lnTo>
                  <a:pt x="936307" y="0"/>
                </a:lnTo>
                <a:lnTo>
                  <a:pt x="936307" y="1143262"/>
                </a:lnTo>
                <a:lnTo>
                  <a:pt x="0" y="114326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2819663" y="1211497"/>
            <a:ext cx="1454597" cy="2269252"/>
          </a:xfrm>
          <a:prstGeom prst="rect">
            <a:avLst/>
          </a:prstGeom>
        </p:spPr>
        <p:txBody>
          <a:bodyPr lIns="32581" tIns="32581" rIns="32581" bIns="32581" rtlCol="0" anchor="ctr"/>
          <a:lstStyle/>
          <a:p>
            <a:pPr marL="0" marR="0" lvl="0" indent="0" algn="ctr" defTabSz="609630" rtl="0" eaLnBrk="1" fontAlgn="auto" latinLnBrk="0" hangingPunct="1">
              <a:lnSpc>
                <a:spcPts val="923"/>
              </a:lnSpc>
              <a:spcBef>
                <a:spcPct val="0"/>
              </a:spcBef>
              <a:spcAft>
                <a:spcPts val="0"/>
              </a:spcAft>
              <a:buClrTx/>
              <a:buSzTx/>
              <a:buFontTx/>
              <a:buNone/>
              <a:tabLst/>
              <a:defRPr/>
            </a:pPr>
            <a:r>
              <a:rPr kumimoji="0" lang="en-US" sz="769" b="0" i="0" u="none" strike="noStrike" kern="1200" cap="none" spc="77" normalizeH="0" baseline="0" noProof="0">
                <a:ln>
                  <a:noFill/>
                </a:ln>
                <a:solidFill>
                  <a:srgbClr val="F4EFD8"/>
                </a:solidFill>
                <a:effectLst/>
                <a:uLnTx/>
                <a:uFillTx/>
                <a:latin typeface="Muli Bold"/>
                <a:ea typeface="+mn-ea"/>
                <a:cs typeface="+mn-cs"/>
              </a:rPr>
              <a:t>DANH SÁCH VIỆC CẦN LÀM</a:t>
            </a:r>
          </a:p>
        </p:txBody>
      </p:sp>
      <p:graphicFrame>
        <p:nvGraphicFramePr>
          <p:cNvPr id="14" name="Table 14"/>
          <p:cNvGraphicFramePr>
            <a:graphicFrameLocks noGrp="1"/>
          </p:cNvGraphicFramePr>
          <p:nvPr>
            <p:extLst>
              <p:ext uri="{D42A27DB-BD31-4B8C-83A1-F6EECF244321}">
                <p14:modId xmlns:p14="http://schemas.microsoft.com/office/powerpoint/2010/main" val="3115322223"/>
              </p:ext>
            </p:extLst>
          </p:nvPr>
        </p:nvGraphicFramePr>
        <p:xfrm>
          <a:off x="91439" y="838046"/>
          <a:ext cx="1990749" cy="5961587"/>
        </p:xfrm>
        <a:graphic>
          <a:graphicData uri="http://schemas.openxmlformats.org/drawingml/2006/table">
            <a:tbl>
              <a:tblPr/>
              <a:tblGrid>
                <a:gridCol w="696056">
                  <a:extLst>
                    <a:ext uri="{9D8B030D-6E8A-4147-A177-3AD203B41FA5}">
                      <a16:colId xmlns="" xmlns:a16="http://schemas.microsoft.com/office/drawing/2014/main" val="20000"/>
                    </a:ext>
                  </a:extLst>
                </a:gridCol>
                <a:gridCol w="1294693">
                  <a:extLst>
                    <a:ext uri="{9D8B030D-6E8A-4147-A177-3AD203B41FA5}">
                      <a16:colId xmlns="" xmlns:a16="http://schemas.microsoft.com/office/drawing/2014/main" val="20001"/>
                    </a:ext>
                  </a:extLst>
                </a:gridCol>
              </a:tblGrid>
              <a:tr h="1268783">
                <a:tc gridSpan="2">
                  <a:txBody>
                    <a:bodyPr/>
                    <a:lstStyle/>
                    <a:p>
                      <a:pPr algn="ctr">
                        <a:lnSpc>
                          <a:spcPts val="161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chemeClr val="accent2">
                        <a:lumMod val="40000"/>
                        <a:lumOff val="60000"/>
                      </a:schemeClr>
                    </a:solidFill>
                  </a:tcPr>
                </a:tc>
                <a:tc hMerge="1">
                  <a:txBody>
                    <a:bodyPr/>
                    <a:lstStyle/>
                    <a:p>
                      <a:pPr algn="ctr">
                        <a:lnSpc>
                          <a:spcPts val="1616"/>
                        </a:lnSpc>
                        <a:defRPr/>
                      </a:pPr>
                      <a:r>
                        <a:rPr lang="en-US" sz="800" spc="115" dirty="0">
                          <a:solidFill>
                            <a:srgbClr val="494949"/>
                          </a:solidFill>
                          <a:latin typeface="Muli Bold"/>
                        </a:rPr>
                        <a:t>HOẠT ĐỘNG</a:t>
                      </a: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5CC7C"/>
                    </a:solidFill>
                  </a:tcPr>
                </a:tc>
                <a:extLst>
                  <a:ext uri="{0D108BD9-81ED-4DB2-BD59-A6C34878D82A}">
                    <a16:rowId xmlns="" xmlns:a16="http://schemas.microsoft.com/office/drawing/2014/main" val="10000"/>
                  </a:ext>
                </a:extLst>
              </a:tr>
              <a:tr h="4692804">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extLst>
                  <a:ext uri="{0D108BD9-81ED-4DB2-BD59-A6C34878D82A}">
                    <a16:rowId xmlns="" xmlns:a16="http://schemas.microsoft.com/office/drawing/2014/main" val="10001"/>
                  </a:ext>
                </a:extLst>
              </a:tr>
            </a:tbl>
          </a:graphicData>
        </a:graphic>
      </p:graphicFrame>
      <p:sp>
        <p:nvSpPr>
          <p:cNvPr id="23" name="Freeform 23"/>
          <p:cNvSpPr/>
          <p:nvPr/>
        </p:nvSpPr>
        <p:spPr>
          <a:xfrm rot="1036335">
            <a:off x="114242" y="-221472"/>
            <a:ext cx="717305" cy="958610"/>
          </a:xfrm>
          <a:custGeom>
            <a:avLst/>
            <a:gdLst/>
            <a:ahLst/>
            <a:cxnLst/>
            <a:rect l="l" t="t" r="r" b="b"/>
            <a:pathLst>
              <a:path w="754969" h="921843">
                <a:moveTo>
                  <a:pt x="0" y="0"/>
                </a:moveTo>
                <a:lnTo>
                  <a:pt x="754969" y="0"/>
                </a:lnTo>
                <a:lnTo>
                  <a:pt x="754969" y="921843"/>
                </a:lnTo>
                <a:lnTo>
                  <a:pt x="0" y="92184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7047822">
            <a:off x="-737532" y="6092840"/>
            <a:ext cx="1142593" cy="750046"/>
          </a:xfrm>
          <a:custGeom>
            <a:avLst/>
            <a:gdLst/>
            <a:ahLst/>
            <a:cxnLst/>
            <a:rect l="l" t="t" r="r" b="b"/>
            <a:pathLst>
              <a:path w="1713889" h="1243349">
                <a:moveTo>
                  <a:pt x="0" y="0"/>
                </a:moveTo>
                <a:lnTo>
                  <a:pt x="1713889" y="0"/>
                </a:lnTo>
                <a:lnTo>
                  <a:pt x="1713889" y="1243348"/>
                </a:lnTo>
                <a:lnTo>
                  <a:pt x="0" y="124334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2019975" flipH="1">
            <a:off x="11103506" y="56090"/>
            <a:ext cx="974288" cy="706801"/>
          </a:xfrm>
          <a:custGeom>
            <a:avLst/>
            <a:gdLst/>
            <a:ahLst/>
            <a:cxnLst/>
            <a:rect l="l" t="t" r="r" b="b"/>
            <a:pathLst>
              <a:path w="1461432" h="1060202">
                <a:moveTo>
                  <a:pt x="1461432" y="0"/>
                </a:moveTo>
                <a:lnTo>
                  <a:pt x="0" y="0"/>
                </a:lnTo>
                <a:lnTo>
                  <a:pt x="0" y="1060202"/>
                </a:lnTo>
                <a:lnTo>
                  <a:pt x="1461432" y="1060202"/>
                </a:lnTo>
                <a:lnTo>
                  <a:pt x="1461432"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5" name="Table 14">
            <a:extLst>
              <a:ext uri="{FF2B5EF4-FFF2-40B4-BE49-F238E27FC236}">
                <a16:creationId xmlns="" xmlns:a16="http://schemas.microsoft.com/office/drawing/2014/main" id="{D8D9FB03-FC1B-1B12-2DAA-63F31B9331FA}"/>
              </a:ext>
            </a:extLst>
          </p:cNvPr>
          <p:cNvGraphicFramePr>
            <a:graphicFrameLocks noGrp="1"/>
          </p:cNvGraphicFramePr>
          <p:nvPr>
            <p:extLst>
              <p:ext uri="{D42A27DB-BD31-4B8C-83A1-F6EECF244321}">
                <p14:modId xmlns:p14="http://schemas.microsoft.com/office/powerpoint/2010/main" val="739237292"/>
              </p:ext>
            </p:extLst>
          </p:nvPr>
        </p:nvGraphicFramePr>
        <p:xfrm>
          <a:off x="2036469" y="853610"/>
          <a:ext cx="2237791" cy="5920956"/>
        </p:xfrm>
        <a:graphic>
          <a:graphicData uri="http://schemas.openxmlformats.org/drawingml/2006/table">
            <a:tbl>
              <a:tblPr/>
              <a:tblGrid>
                <a:gridCol w="782433">
                  <a:extLst>
                    <a:ext uri="{9D8B030D-6E8A-4147-A177-3AD203B41FA5}">
                      <a16:colId xmlns="" xmlns:a16="http://schemas.microsoft.com/office/drawing/2014/main" val="20000"/>
                    </a:ext>
                  </a:extLst>
                </a:gridCol>
                <a:gridCol w="1455358">
                  <a:extLst>
                    <a:ext uri="{9D8B030D-6E8A-4147-A177-3AD203B41FA5}">
                      <a16:colId xmlns="" xmlns:a16="http://schemas.microsoft.com/office/drawing/2014/main" val="20001"/>
                    </a:ext>
                  </a:extLst>
                </a:gridCol>
              </a:tblGrid>
              <a:tr h="1263017">
                <a:tc gridSpan="2">
                  <a:txBody>
                    <a:bodyPr/>
                    <a:lstStyle/>
                    <a:p>
                      <a:pPr algn="ctr">
                        <a:lnSpc>
                          <a:spcPts val="161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chemeClr val="accent6">
                        <a:lumMod val="60000"/>
                        <a:lumOff val="40000"/>
                      </a:schemeClr>
                    </a:solidFill>
                  </a:tcPr>
                </a:tc>
                <a:tc hMerge="1">
                  <a:txBody>
                    <a:bodyPr/>
                    <a:lstStyle/>
                    <a:p>
                      <a:pPr algn="ctr">
                        <a:lnSpc>
                          <a:spcPts val="1616"/>
                        </a:lnSpc>
                        <a:defRPr/>
                      </a:pPr>
                      <a:r>
                        <a:rPr lang="en-US" sz="800" spc="115" dirty="0">
                          <a:solidFill>
                            <a:srgbClr val="494949"/>
                          </a:solidFill>
                          <a:latin typeface="Muli Bold"/>
                        </a:rPr>
                        <a:t>HOẠT ĐỘNG</a:t>
                      </a: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C7E6A4"/>
                    </a:solidFill>
                  </a:tcPr>
                </a:tc>
                <a:extLst>
                  <a:ext uri="{0D108BD9-81ED-4DB2-BD59-A6C34878D82A}">
                    <a16:rowId xmlns="" xmlns:a16="http://schemas.microsoft.com/office/drawing/2014/main" val="10000"/>
                  </a:ext>
                </a:extLst>
              </a:tr>
              <a:tr h="4657939">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extLst>
                  <a:ext uri="{0D108BD9-81ED-4DB2-BD59-A6C34878D82A}">
                    <a16:rowId xmlns="" xmlns:a16="http://schemas.microsoft.com/office/drawing/2014/main" val="10001"/>
                  </a:ext>
                </a:extLst>
              </a:tr>
            </a:tbl>
          </a:graphicData>
        </a:graphic>
      </p:graphicFrame>
      <p:sp>
        <p:nvSpPr>
          <p:cNvPr id="19" name="Rectangle 18">
            <a:extLst>
              <a:ext uri="{FF2B5EF4-FFF2-40B4-BE49-F238E27FC236}">
                <a16:creationId xmlns="" xmlns:a16="http://schemas.microsoft.com/office/drawing/2014/main" id="{73F350BA-D9A9-56A4-80F3-501EC66B738A}"/>
              </a:ext>
            </a:extLst>
          </p:cNvPr>
          <p:cNvSpPr/>
          <p:nvPr/>
        </p:nvSpPr>
        <p:spPr>
          <a:xfrm flipH="1">
            <a:off x="2068381" y="841984"/>
            <a:ext cx="45719" cy="599742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20" name="Table 19">
            <a:extLst>
              <a:ext uri="{FF2B5EF4-FFF2-40B4-BE49-F238E27FC236}">
                <a16:creationId xmlns="" xmlns:a16="http://schemas.microsoft.com/office/drawing/2014/main" id="{0B0ADD56-72FC-EF8D-D1C5-EEC5FF783566}"/>
              </a:ext>
            </a:extLst>
          </p:cNvPr>
          <p:cNvGraphicFramePr>
            <a:graphicFrameLocks noGrp="1"/>
          </p:cNvGraphicFramePr>
          <p:nvPr>
            <p:extLst>
              <p:ext uri="{D42A27DB-BD31-4B8C-83A1-F6EECF244321}">
                <p14:modId xmlns:p14="http://schemas.microsoft.com/office/powerpoint/2010/main" val="389179695"/>
              </p:ext>
            </p:extLst>
          </p:nvPr>
        </p:nvGraphicFramePr>
        <p:xfrm>
          <a:off x="4274260" y="858018"/>
          <a:ext cx="7859926" cy="5956959"/>
        </p:xfrm>
        <a:graphic>
          <a:graphicData uri="http://schemas.openxmlformats.org/drawingml/2006/table">
            <a:tbl>
              <a:tblPr/>
              <a:tblGrid>
                <a:gridCol w="2748183">
                  <a:extLst>
                    <a:ext uri="{9D8B030D-6E8A-4147-A177-3AD203B41FA5}">
                      <a16:colId xmlns="" xmlns:a16="http://schemas.microsoft.com/office/drawing/2014/main" val="20000"/>
                    </a:ext>
                  </a:extLst>
                </a:gridCol>
                <a:gridCol w="5111743">
                  <a:extLst>
                    <a:ext uri="{9D8B030D-6E8A-4147-A177-3AD203B41FA5}">
                      <a16:colId xmlns="" xmlns:a16="http://schemas.microsoft.com/office/drawing/2014/main" val="20001"/>
                    </a:ext>
                  </a:extLst>
                </a:gridCol>
              </a:tblGrid>
              <a:tr h="1263276">
                <a:tc gridSpan="2">
                  <a:txBody>
                    <a:bodyPr/>
                    <a:lstStyle/>
                    <a:p>
                      <a:pPr algn="ctr">
                        <a:lnSpc>
                          <a:spcPts val="161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chemeClr val="accent5">
                        <a:lumMod val="40000"/>
                        <a:lumOff val="60000"/>
                      </a:schemeClr>
                    </a:solidFill>
                  </a:tcPr>
                </a:tc>
                <a:tc hMerge="1">
                  <a:txBody>
                    <a:bodyPr/>
                    <a:lstStyle/>
                    <a:p>
                      <a:pPr algn="ctr">
                        <a:lnSpc>
                          <a:spcPts val="1616"/>
                        </a:lnSpc>
                        <a:defRPr/>
                      </a:pPr>
                      <a:r>
                        <a:rPr lang="en-US" sz="800" spc="115" dirty="0">
                          <a:solidFill>
                            <a:srgbClr val="494949"/>
                          </a:solidFill>
                          <a:latin typeface="Muli Bold"/>
                        </a:rPr>
                        <a:t>HOẠT ĐỘNG</a:t>
                      </a: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C7E6A4"/>
                    </a:solidFill>
                  </a:tcPr>
                </a:tc>
                <a:extLst>
                  <a:ext uri="{0D108BD9-81ED-4DB2-BD59-A6C34878D82A}">
                    <a16:rowId xmlns="" xmlns:a16="http://schemas.microsoft.com/office/drawing/2014/main" val="10000"/>
                  </a:ext>
                </a:extLst>
              </a:tr>
              <a:tr h="4693683">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extLst>
                  <a:ext uri="{0D108BD9-81ED-4DB2-BD59-A6C34878D82A}">
                    <a16:rowId xmlns="" xmlns:a16="http://schemas.microsoft.com/office/drawing/2014/main" val="10001"/>
                  </a:ext>
                </a:extLst>
              </a:tr>
            </a:tbl>
          </a:graphicData>
        </a:graphic>
      </p:graphicFrame>
      <p:sp>
        <p:nvSpPr>
          <p:cNvPr id="29" name="Rectangle 28">
            <a:extLst>
              <a:ext uri="{FF2B5EF4-FFF2-40B4-BE49-F238E27FC236}">
                <a16:creationId xmlns="" xmlns:a16="http://schemas.microsoft.com/office/drawing/2014/main" id="{AF2A61D5-875D-CE31-01EE-2750FAD0228D}"/>
              </a:ext>
            </a:extLst>
          </p:cNvPr>
          <p:cNvSpPr/>
          <p:nvPr/>
        </p:nvSpPr>
        <p:spPr>
          <a:xfrm flipH="1">
            <a:off x="9658795" y="1492548"/>
            <a:ext cx="45719" cy="5261506"/>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1">
            <a:extLst>
              <a:ext uri="{FF2B5EF4-FFF2-40B4-BE49-F238E27FC236}">
                <a16:creationId xmlns="" xmlns:a16="http://schemas.microsoft.com/office/drawing/2014/main" id="{57FCF0ED-5F6E-6030-0018-448E25C1B4D7}"/>
              </a:ext>
            </a:extLst>
          </p:cNvPr>
          <p:cNvSpPr txBox="1"/>
          <p:nvPr/>
        </p:nvSpPr>
        <p:spPr>
          <a:xfrm>
            <a:off x="-216293" y="1635190"/>
            <a:ext cx="1926935" cy="43088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lang="en-US" sz="2800" dirty="0" err="1">
                <a:solidFill>
                  <a:srgbClr val="1F497D">
                    <a:lumMod val="50000"/>
                  </a:srgbClr>
                </a:solidFill>
                <a:latin typeface="Sitka Banner" pitchFamily="2" charset="0"/>
                <a:ea typeface="Calibri" panose="020F0502020204030204" pitchFamily="34" charset="0"/>
              </a:rPr>
              <a:t>Lĩnh</a:t>
            </a:r>
            <a:r>
              <a:rPr lang="en-US" sz="2800" dirty="0">
                <a:solidFill>
                  <a:srgbClr val="1F497D">
                    <a:lumMod val="50000"/>
                  </a:srgbClr>
                </a:solidFill>
                <a:latin typeface="Sitka Banner" pitchFamily="2" charset="0"/>
                <a:ea typeface="Calibri" panose="020F0502020204030204" pitchFamily="34" charset="0"/>
              </a:rPr>
              <a:t> </a:t>
            </a:r>
            <a:r>
              <a:rPr lang="en-US" sz="2800" dirty="0" err="1">
                <a:solidFill>
                  <a:srgbClr val="1F497D">
                    <a:lumMod val="50000"/>
                  </a:srgbClr>
                </a:solidFill>
                <a:latin typeface="Sitka Banner" pitchFamily="2" charset="0"/>
                <a:ea typeface="Calibri" panose="020F0502020204030204" pitchFamily="34" charset="0"/>
              </a:rPr>
              <a:t>vực</a:t>
            </a:r>
            <a:endParaRPr kumimoji="0" lang="en-US" sz="44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sp>
        <p:nvSpPr>
          <p:cNvPr id="31" name="TextBox 21">
            <a:extLst>
              <a:ext uri="{FF2B5EF4-FFF2-40B4-BE49-F238E27FC236}">
                <a16:creationId xmlns="" xmlns:a16="http://schemas.microsoft.com/office/drawing/2014/main" id="{C96EB871-94E4-5DFA-D9FF-A1F730D0E66E}"/>
              </a:ext>
            </a:extLst>
          </p:cNvPr>
          <p:cNvSpPr txBox="1"/>
          <p:nvPr/>
        </p:nvSpPr>
        <p:spPr>
          <a:xfrm>
            <a:off x="1836888" y="1049121"/>
            <a:ext cx="2533055" cy="900720"/>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lang="en-US" sz="2900" dirty="0" err="1">
                <a:solidFill>
                  <a:srgbClr val="1F497D">
                    <a:lumMod val="50000"/>
                  </a:srgbClr>
                </a:solidFill>
                <a:latin typeface="Sitka Banner" pitchFamily="2" charset="0"/>
                <a:ea typeface="Calibri" panose="020F0502020204030204" pitchFamily="34" charset="0"/>
              </a:rPr>
              <a:t>Tiền</a:t>
            </a:r>
            <a:r>
              <a:rPr lang="en-US" sz="2900" dirty="0">
                <a:solidFill>
                  <a:srgbClr val="1F497D">
                    <a:lumMod val="50000"/>
                  </a:srgbClr>
                </a:solidFill>
                <a:latin typeface="Sitka Banner" pitchFamily="2" charset="0"/>
                <a:ea typeface="Calibri" panose="020F0502020204030204" pitchFamily="34" charset="0"/>
              </a:rPr>
              <a:t> </a:t>
            </a:r>
            <a:r>
              <a:rPr lang="en-US" sz="2900" dirty="0" err="1">
                <a:solidFill>
                  <a:srgbClr val="1F497D">
                    <a:lumMod val="50000"/>
                  </a:srgbClr>
                </a:solidFill>
                <a:latin typeface="Sitka Banner" pitchFamily="2" charset="0"/>
                <a:ea typeface="Calibri" panose="020F0502020204030204" pitchFamily="34" charset="0"/>
              </a:rPr>
              <a:t>đề</a:t>
            </a:r>
            <a:r>
              <a:rPr lang="en-US" sz="2900" dirty="0">
                <a:solidFill>
                  <a:srgbClr val="1F497D">
                    <a:lumMod val="50000"/>
                  </a:srgbClr>
                </a:solidFill>
                <a:latin typeface="Sitka Banner" pitchFamily="2" charset="0"/>
                <a:ea typeface="Calibri" panose="020F0502020204030204" pitchFamily="34" charset="0"/>
              </a:rPr>
              <a:t> </a:t>
            </a:r>
            <a:r>
              <a:rPr lang="en-US" sz="2900" dirty="0" err="1">
                <a:solidFill>
                  <a:srgbClr val="1F497D">
                    <a:lumMod val="50000"/>
                  </a:srgbClr>
                </a:solidFill>
                <a:latin typeface="Sitka Banner" pitchFamily="2" charset="0"/>
                <a:ea typeface="Calibri" panose="020F0502020204030204" pitchFamily="34" charset="0"/>
              </a:rPr>
              <a:t>chung</a:t>
            </a:r>
            <a:endPar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cxnSp>
        <p:nvCxnSpPr>
          <p:cNvPr id="38" name="Straight Connector 37">
            <a:extLst>
              <a:ext uri="{FF2B5EF4-FFF2-40B4-BE49-F238E27FC236}">
                <a16:creationId xmlns="" xmlns:a16="http://schemas.microsoft.com/office/drawing/2014/main" id="{A18684EF-1483-C2FF-B465-A621E2D6360B}"/>
              </a:ext>
            </a:extLst>
          </p:cNvPr>
          <p:cNvCxnSpPr/>
          <p:nvPr/>
        </p:nvCxnSpPr>
        <p:spPr>
          <a:xfrm>
            <a:off x="-11896" y="6799633"/>
            <a:ext cx="1201245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 xmlns:a16="http://schemas.microsoft.com/office/drawing/2014/main" id="{0550A160-C312-3CA9-7CE7-6538445AEAA3}"/>
              </a:ext>
            </a:extLst>
          </p:cNvPr>
          <p:cNvSpPr txBox="1"/>
          <p:nvPr/>
        </p:nvSpPr>
        <p:spPr>
          <a:xfrm>
            <a:off x="578511" y="236142"/>
            <a:ext cx="11038901" cy="4616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NHỮNG TIỀN ĐỀ CỦA CÁC CUỘC CÁCH MẠNG TƯ SẢN</a:t>
            </a:r>
          </a:p>
        </p:txBody>
      </p:sp>
      <p:sp>
        <p:nvSpPr>
          <p:cNvPr id="10" name="TextBox 21">
            <a:extLst>
              <a:ext uri="{FF2B5EF4-FFF2-40B4-BE49-F238E27FC236}">
                <a16:creationId xmlns="" xmlns:a16="http://schemas.microsoft.com/office/drawing/2014/main" id="{050F799C-1BD8-C4B8-0274-ECF33100431D}"/>
              </a:ext>
            </a:extLst>
          </p:cNvPr>
          <p:cNvSpPr txBox="1"/>
          <p:nvPr/>
        </p:nvSpPr>
        <p:spPr>
          <a:xfrm>
            <a:off x="6261558" y="934958"/>
            <a:ext cx="4006921" cy="46166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Tiền</a:t>
            </a: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đề</a:t>
            </a: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riêng</a:t>
            </a:r>
            <a:endPar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sp>
        <p:nvSpPr>
          <p:cNvPr id="26" name="Freeform 7">
            <a:extLst>
              <a:ext uri="{FF2B5EF4-FFF2-40B4-BE49-F238E27FC236}">
                <a16:creationId xmlns="" xmlns:a16="http://schemas.microsoft.com/office/drawing/2014/main" id="{AFA9E956-5D9F-0B37-470B-58A7F9D493D0}"/>
              </a:ext>
            </a:extLst>
          </p:cNvPr>
          <p:cNvSpPr/>
          <p:nvPr/>
        </p:nvSpPr>
        <p:spPr>
          <a:xfrm rot="710191" flipH="1">
            <a:off x="11920173" y="4333427"/>
            <a:ext cx="570002" cy="695992"/>
          </a:xfrm>
          <a:custGeom>
            <a:avLst/>
            <a:gdLst/>
            <a:ahLst/>
            <a:cxnLst/>
            <a:rect l="l" t="t" r="r" b="b"/>
            <a:pathLst>
              <a:path w="855003" h="1043988">
                <a:moveTo>
                  <a:pt x="855003" y="0"/>
                </a:moveTo>
                <a:lnTo>
                  <a:pt x="0" y="0"/>
                </a:lnTo>
                <a:lnTo>
                  <a:pt x="0" y="1043988"/>
                </a:lnTo>
                <a:lnTo>
                  <a:pt x="855003" y="1043988"/>
                </a:lnTo>
                <a:lnTo>
                  <a:pt x="855003"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7">
            <a:extLst>
              <a:ext uri="{FF2B5EF4-FFF2-40B4-BE49-F238E27FC236}">
                <a16:creationId xmlns="" xmlns:a16="http://schemas.microsoft.com/office/drawing/2014/main" id="{8E7C987E-2A66-8E8F-69D8-F6CD3AAC117C}"/>
              </a:ext>
            </a:extLst>
          </p:cNvPr>
          <p:cNvSpPr/>
          <p:nvPr/>
        </p:nvSpPr>
        <p:spPr>
          <a:xfrm rot="3930630">
            <a:off x="11767679" y="2031847"/>
            <a:ext cx="866422" cy="628550"/>
          </a:xfrm>
          <a:custGeom>
            <a:avLst/>
            <a:gdLst/>
            <a:ahLst/>
            <a:cxnLst/>
            <a:rect l="l" t="t" r="r" b="b"/>
            <a:pathLst>
              <a:path w="1299633" h="942825">
                <a:moveTo>
                  <a:pt x="0" y="0"/>
                </a:moveTo>
                <a:lnTo>
                  <a:pt x="1299632" y="0"/>
                </a:lnTo>
                <a:lnTo>
                  <a:pt x="1299632" y="942825"/>
                </a:lnTo>
                <a:lnTo>
                  <a:pt x="0" y="94282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26">
            <a:extLst>
              <a:ext uri="{FF2B5EF4-FFF2-40B4-BE49-F238E27FC236}">
                <a16:creationId xmlns="" xmlns:a16="http://schemas.microsoft.com/office/drawing/2014/main" id="{1C16C0DB-17A9-76B9-4E59-DB5058A9A4B1}"/>
              </a:ext>
            </a:extLst>
          </p:cNvPr>
          <p:cNvSpPr/>
          <p:nvPr/>
        </p:nvSpPr>
        <p:spPr>
          <a:xfrm rot="7419975" flipH="1">
            <a:off x="11587588" y="6015791"/>
            <a:ext cx="895099" cy="649353"/>
          </a:xfrm>
          <a:custGeom>
            <a:avLst/>
            <a:gdLst/>
            <a:ahLst/>
            <a:cxnLst/>
            <a:rect l="l" t="t" r="r" b="b"/>
            <a:pathLst>
              <a:path w="1342648" h="974030">
                <a:moveTo>
                  <a:pt x="1342649" y="0"/>
                </a:moveTo>
                <a:lnTo>
                  <a:pt x="0" y="0"/>
                </a:lnTo>
                <a:lnTo>
                  <a:pt x="0" y="974030"/>
                </a:lnTo>
                <a:lnTo>
                  <a:pt x="1342649" y="974030"/>
                </a:lnTo>
                <a:lnTo>
                  <a:pt x="1342649"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5">
            <a:extLst>
              <a:ext uri="{FF2B5EF4-FFF2-40B4-BE49-F238E27FC236}">
                <a16:creationId xmlns="" xmlns:a16="http://schemas.microsoft.com/office/drawing/2014/main" id="{CEE5BDC4-A2F6-7D0A-CF8C-F221652F735C}"/>
              </a:ext>
            </a:extLst>
          </p:cNvPr>
          <p:cNvSpPr txBox="1"/>
          <p:nvPr/>
        </p:nvSpPr>
        <p:spPr>
          <a:xfrm>
            <a:off x="28056" y="2604494"/>
            <a:ext cx="198430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Kinh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tế</a:t>
            </a:r>
            <a:endParaRPr kumimoji="0" lang="en-US" sz="2800" b="0" i="0" u="none" strike="noStrike" kern="1200" cap="none" spc="0" normalizeH="0" baseline="0" noProof="0" dirty="0">
              <a:ln>
                <a:noFill/>
              </a:ln>
              <a:solidFill>
                <a:srgbClr val="7030A0"/>
              </a:solidFill>
              <a:effectLst/>
              <a:uLnTx/>
              <a:uFillTx/>
              <a:latin typeface="Sitka Banner" pitchFamily="2" charset="0"/>
              <a:ea typeface="+mn-ea"/>
              <a:cs typeface="+mn-cs"/>
            </a:endParaRPr>
          </a:p>
        </p:txBody>
      </p:sp>
      <p:sp>
        <p:nvSpPr>
          <p:cNvPr id="39" name="TextBox 38">
            <a:extLst>
              <a:ext uri="{FF2B5EF4-FFF2-40B4-BE49-F238E27FC236}">
                <a16:creationId xmlns="" xmlns:a16="http://schemas.microsoft.com/office/drawing/2014/main" id="{7C2B0C57-F4D9-8246-759F-F8B13DEFBAFE}"/>
              </a:ext>
            </a:extLst>
          </p:cNvPr>
          <p:cNvSpPr txBox="1"/>
          <p:nvPr/>
        </p:nvSpPr>
        <p:spPr>
          <a:xfrm>
            <a:off x="55845" y="3788514"/>
            <a:ext cx="198430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Chính</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trị</a:t>
            </a:r>
            <a:endParaRPr kumimoji="0" lang="en-US" sz="2800" b="0" i="0" u="none" strike="noStrike" kern="1200" cap="none" spc="0" normalizeH="0" baseline="0" noProof="0" dirty="0">
              <a:ln>
                <a:noFill/>
              </a:ln>
              <a:solidFill>
                <a:srgbClr val="7030A0"/>
              </a:solidFill>
              <a:effectLst/>
              <a:uLnTx/>
              <a:uFillTx/>
              <a:latin typeface="Sitka Banner" pitchFamily="2" charset="0"/>
              <a:ea typeface="+mn-ea"/>
              <a:cs typeface="+mn-cs"/>
            </a:endParaRPr>
          </a:p>
        </p:txBody>
      </p:sp>
      <p:sp>
        <p:nvSpPr>
          <p:cNvPr id="44" name="TextBox 43">
            <a:extLst>
              <a:ext uri="{FF2B5EF4-FFF2-40B4-BE49-F238E27FC236}">
                <a16:creationId xmlns="" xmlns:a16="http://schemas.microsoft.com/office/drawing/2014/main" id="{550D21E7-979B-ACCC-DAF4-8BC15B6FB441}"/>
              </a:ext>
            </a:extLst>
          </p:cNvPr>
          <p:cNvSpPr txBox="1"/>
          <p:nvPr/>
        </p:nvSpPr>
        <p:spPr>
          <a:xfrm>
            <a:off x="117899" y="5800542"/>
            <a:ext cx="198430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Tư</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tưởng</a:t>
            </a:r>
            <a:endParaRPr kumimoji="0" lang="en-US" sz="2800" b="0" i="0" u="none" strike="noStrike" kern="1200" cap="none" spc="0" normalizeH="0" baseline="0" noProof="0" dirty="0">
              <a:ln>
                <a:noFill/>
              </a:ln>
              <a:solidFill>
                <a:srgbClr val="7030A0"/>
              </a:solidFill>
              <a:effectLst/>
              <a:uLnTx/>
              <a:uFillTx/>
              <a:latin typeface="Sitka Banner" pitchFamily="2" charset="0"/>
              <a:ea typeface="+mn-ea"/>
              <a:cs typeface="+mn-cs"/>
            </a:endParaRPr>
          </a:p>
        </p:txBody>
      </p:sp>
      <p:cxnSp>
        <p:nvCxnSpPr>
          <p:cNvPr id="45" name="Straight Connector 44">
            <a:extLst>
              <a:ext uri="{FF2B5EF4-FFF2-40B4-BE49-F238E27FC236}">
                <a16:creationId xmlns="" xmlns:a16="http://schemas.microsoft.com/office/drawing/2014/main" id="{3B908A7D-39F4-3587-576F-3A42B7F114D7}"/>
              </a:ext>
            </a:extLst>
          </p:cNvPr>
          <p:cNvCxnSpPr/>
          <p:nvPr/>
        </p:nvCxnSpPr>
        <p:spPr>
          <a:xfrm>
            <a:off x="71422" y="3480749"/>
            <a:ext cx="1201245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E008E39E-0E05-A22C-B8DA-320DCB902935}"/>
              </a:ext>
            </a:extLst>
          </p:cNvPr>
          <p:cNvCxnSpPr/>
          <p:nvPr/>
        </p:nvCxnSpPr>
        <p:spPr>
          <a:xfrm>
            <a:off x="71422" y="5649040"/>
            <a:ext cx="1201245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9742C4B1-E7D7-2490-753C-0924A1ED5BC3}"/>
              </a:ext>
            </a:extLst>
          </p:cNvPr>
          <p:cNvCxnSpPr/>
          <p:nvPr/>
        </p:nvCxnSpPr>
        <p:spPr>
          <a:xfrm>
            <a:off x="71421" y="4563385"/>
            <a:ext cx="1201245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7309B0A9-54FF-B3E6-50D9-7EA25CD5046D}"/>
              </a:ext>
            </a:extLst>
          </p:cNvPr>
          <p:cNvCxnSpPr>
            <a:cxnSpLocks/>
          </p:cNvCxnSpPr>
          <p:nvPr/>
        </p:nvCxnSpPr>
        <p:spPr>
          <a:xfrm flipV="1">
            <a:off x="4274260" y="1474197"/>
            <a:ext cx="7809612" cy="2132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 xmlns:a16="http://schemas.microsoft.com/office/drawing/2014/main" id="{BD13C6D2-0176-C984-BC59-50CF85E86221}"/>
              </a:ext>
            </a:extLst>
          </p:cNvPr>
          <p:cNvSpPr/>
          <p:nvPr/>
        </p:nvSpPr>
        <p:spPr>
          <a:xfrm flipH="1">
            <a:off x="6874699" y="1508487"/>
            <a:ext cx="45719" cy="5261506"/>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 xmlns:a16="http://schemas.microsoft.com/office/drawing/2014/main" id="{0BFFB49A-D7BC-E572-33B0-B9A8F8B18845}"/>
              </a:ext>
            </a:extLst>
          </p:cNvPr>
          <p:cNvSpPr/>
          <p:nvPr/>
        </p:nvSpPr>
        <p:spPr>
          <a:xfrm>
            <a:off x="4274260" y="853610"/>
            <a:ext cx="45719" cy="586828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Box 21">
            <a:extLst>
              <a:ext uri="{FF2B5EF4-FFF2-40B4-BE49-F238E27FC236}">
                <a16:creationId xmlns="" xmlns:a16="http://schemas.microsoft.com/office/drawing/2014/main" id="{94E3D585-4DCA-43E4-CD9D-AC06F01778A5}"/>
              </a:ext>
            </a:extLst>
          </p:cNvPr>
          <p:cNvSpPr txBox="1"/>
          <p:nvPr/>
        </p:nvSpPr>
        <p:spPr>
          <a:xfrm>
            <a:off x="3568697" y="1604675"/>
            <a:ext cx="4006921" cy="46166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CMTS Anh</a:t>
            </a:r>
            <a:endPar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sp>
        <p:nvSpPr>
          <p:cNvPr id="32" name="TextBox 21">
            <a:extLst>
              <a:ext uri="{FF2B5EF4-FFF2-40B4-BE49-F238E27FC236}">
                <a16:creationId xmlns="" xmlns:a16="http://schemas.microsoft.com/office/drawing/2014/main" id="{AB71F04D-5A10-91C0-70F1-3A8FCFF5A1AD}"/>
              </a:ext>
            </a:extLst>
          </p:cNvPr>
          <p:cNvSpPr txBox="1"/>
          <p:nvPr/>
        </p:nvSpPr>
        <p:spPr>
          <a:xfrm>
            <a:off x="6250502" y="1626666"/>
            <a:ext cx="4006921" cy="46166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CTGĐL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Bắc</a:t>
            </a: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Mĩ</a:t>
            </a:r>
            <a:endPar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sp>
        <p:nvSpPr>
          <p:cNvPr id="34" name="TextBox 21">
            <a:extLst>
              <a:ext uri="{FF2B5EF4-FFF2-40B4-BE49-F238E27FC236}">
                <a16:creationId xmlns="" xmlns:a16="http://schemas.microsoft.com/office/drawing/2014/main" id="{63A40C59-DA7F-41B7-2732-7EC03896226A}"/>
              </a:ext>
            </a:extLst>
          </p:cNvPr>
          <p:cNvSpPr txBox="1"/>
          <p:nvPr/>
        </p:nvSpPr>
        <p:spPr>
          <a:xfrm>
            <a:off x="8992906" y="1626665"/>
            <a:ext cx="4006921" cy="46166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CMTS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Pháp</a:t>
            </a:r>
            <a:endPar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cxnSp>
        <p:nvCxnSpPr>
          <p:cNvPr id="35" name="Straight Connector 34">
            <a:extLst>
              <a:ext uri="{FF2B5EF4-FFF2-40B4-BE49-F238E27FC236}">
                <a16:creationId xmlns="" xmlns:a16="http://schemas.microsoft.com/office/drawing/2014/main" id="{458CA6DE-B566-26C8-E57D-C8761D34820F}"/>
              </a:ext>
            </a:extLst>
          </p:cNvPr>
          <p:cNvCxnSpPr>
            <a:cxnSpLocks/>
          </p:cNvCxnSpPr>
          <p:nvPr/>
        </p:nvCxnSpPr>
        <p:spPr>
          <a:xfrm>
            <a:off x="110169" y="848299"/>
            <a:ext cx="1996126" cy="128032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3" name="TextBox 21">
            <a:extLst>
              <a:ext uri="{FF2B5EF4-FFF2-40B4-BE49-F238E27FC236}">
                <a16:creationId xmlns="" xmlns:a16="http://schemas.microsoft.com/office/drawing/2014/main" id="{951FD09D-F2A3-4BEF-6541-883C5B5112B6}"/>
              </a:ext>
            </a:extLst>
          </p:cNvPr>
          <p:cNvSpPr txBox="1"/>
          <p:nvPr/>
        </p:nvSpPr>
        <p:spPr>
          <a:xfrm>
            <a:off x="370520" y="873194"/>
            <a:ext cx="1926935" cy="43088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lang="en-US" sz="2800" dirty="0" err="1">
                <a:solidFill>
                  <a:srgbClr val="1F497D">
                    <a:lumMod val="50000"/>
                  </a:srgbClr>
                </a:solidFill>
                <a:latin typeface="Sitka Banner" pitchFamily="2" charset="0"/>
                <a:ea typeface="Calibri" panose="020F0502020204030204" pitchFamily="34" charset="0"/>
              </a:rPr>
              <a:t>Tiền</a:t>
            </a:r>
            <a:r>
              <a:rPr lang="en-US" sz="2800" dirty="0">
                <a:solidFill>
                  <a:srgbClr val="1F497D">
                    <a:lumMod val="50000"/>
                  </a:srgbClr>
                </a:solidFill>
                <a:latin typeface="Sitka Banner" pitchFamily="2" charset="0"/>
                <a:ea typeface="Calibri" panose="020F0502020204030204" pitchFamily="34" charset="0"/>
              </a:rPr>
              <a:t> </a:t>
            </a:r>
            <a:r>
              <a:rPr lang="en-US" sz="2800" dirty="0" err="1">
                <a:solidFill>
                  <a:srgbClr val="1F497D">
                    <a:lumMod val="50000"/>
                  </a:srgbClr>
                </a:solidFill>
                <a:latin typeface="Sitka Banner" pitchFamily="2" charset="0"/>
                <a:ea typeface="Calibri" panose="020F0502020204030204" pitchFamily="34" charset="0"/>
              </a:rPr>
              <a:t>đề</a:t>
            </a:r>
            <a:endParaRPr kumimoji="0" lang="en-US" sz="44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sp>
        <p:nvSpPr>
          <p:cNvPr id="46" name="TextBox 45">
            <a:extLst>
              <a:ext uri="{FF2B5EF4-FFF2-40B4-BE49-F238E27FC236}">
                <a16:creationId xmlns="" xmlns:a16="http://schemas.microsoft.com/office/drawing/2014/main" id="{4EC73220-77B0-7615-46E0-24B230339C81}"/>
              </a:ext>
            </a:extLst>
          </p:cNvPr>
          <p:cNvSpPr txBox="1"/>
          <p:nvPr/>
        </p:nvSpPr>
        <p:spPr>
          <a:xfrm>
            <a:off x="97882" y="4820026"/>
            <a:ext cx="198430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Xã</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hội</a:t>
            </a:r>
            <a:endParaRPr kumimoji="0" lang="en-US" sz="2800" b="0" i="0" u="none" strike="noStrike" kern="1200" cap="none" spc="0" normalizeH="0" baseline="0" noProof="0" dirty="0">
              <a:ln>
                <a:noFill/>
              </a:ln>
              <a:solidFill>
                <a:srgbClr val="7030A0"/>
              </a:solidFill>
              <a:effectLst/>
              <a:uLnTx/>
              <a:uFillTx/>
              <a:latin typeface="Sitka Banner" pitchFamily="2" charset="0"/>
              <a:ea typeface="+mn-ea"/>
              <a:cs typeface="+mn-cs"/>
            </a:endParaRPr>
          </a:p>
        </p:txBody>
      </p:sp>
    </p:spTree>
    <p:extLst>
      <p:ext uri="{BB962C8B-B14F-4D97-AF65-F5344CB8AC3E}">
        <p14:creationId xmlns:p14="http://schemas.microsoft.com/office/powerpoint/2010/main" val="3700459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877415">
            <a:off x="3577521" y="6138761"/>
            <a:ext cx="624205" cy="762175"/>
          </a:xfrm>
          <a:custGeom>
            <a:avLst/>
            <a:gdLst/>
            <a:ahLst/>
            <a:cxnLst/>
            <a:rect l="l" t="t" r="r" b="b"/>
            <a:pathLst>
              <a:path w="936307" h="1143262">
                <a:moveTo>
                  <a:pt x="0" y="0"/>
                </a:moveTo>
                <a:lnTo>
                  <a:pt x="936307" y="0"/>
                </a:lnTo>
                <a:lnTo>
                  <a:pt x="936307" y="1143262"/>
                </a:lnTo>
                <a:lnTo>
                  <a:pt x="0" y="114326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2819663" y="1211497"/>
            <a:ext cx="1454597" cy="2269252"/>
          </a:xfrm>
          <a:prstGeom prst="rect">
            <a:avLst/>
          </a:prstGeom>
        </p:spPr>
        <p:txBody>
          <a:bodyPr lIns="32581" tIns="32581" rIns="32581" bIns="32581" rtlCol="0" anchor="ctr"/>
          <a:lstStyle/>
          <a:p>
            <a:pPr marL="0" marR="0" lvl="0" indent="0" algn="ctr" defTabSz="609630" rtl="0" eaLnBrk="1" fontAlgn="auto" latinLnBrk="0" hangingPunct="1">
              <a:lnSpc>
                <a:spcPts val="923"/>
              </a:lnSpc>
              <a:spcBef>
                <a:spcPct val="0"/>
              </a:spcBef>
              <a:spcAft>
                <a:spcPts val="0"/>
              </a:spcAft>
              <a:buClrTx/>
              <a:buSzTx/>
              <a:buFontTx/>
              <a:buNone/>
              <a:tabLst/>
              <a:defRPr/>
            </a:pPr>
            <a:r>
              <a:rPr kumimoji="0" lang="en-US" sz="769" b="0" i="0" u="none" strike="noStrike" kern="1200" cap="none" spc="77" normalizeH="0" baseline="0" noProof="0">
                <a:ln>
                  <a:noFill/>
                </a:ln>
                <a:solidFill>
                  <a:srgbClr val="F4EFD8"/>
                </a:solidFill>
                <a:effectLst/>
                <a:uLnTx/>
                <a:uFillTx/>
                <a:latin typeface="Muli Bold"/>
                <a:ea typeface="+mn-ea"/>
                <a:cs typeface="+mn-cs"/>
              </a:rPr>
              <a:t>DANH SÁCH VIỆC CẦN LÀM</a:t>
            </a:r>
          </a:p>
        </p:txBody>
      </p:sp>
      <p:graphicFrame>
        <p:nvGraphicFramePr>
          <p:cNvPr id="14" name="Table 14"/>
          <p:cNvGraphicFramePr>
            <a:graphicFrameLocks noGrp="1"/>
          </p:cNvGraphicFramePr>
          <p:nvPr>
            <p:extLst>
              <p:ext uri="{D42A27DB-BD31-4B8C-83A1-F6EECF244321}">
                <p14:modId xmlns:p14="http://schemas.microsoft.com/office/powerpoint/2010/main" val="45821447"/>
              </p:ext>
            </p:extLst>
          </p:nvPr>
        </p:nvGraphicFramePr>
        <p:xfrm>
          <a:off x="91439" y="535578"/>
          <a:ext cx="1679449" cy="5803146"/>
        </p:xfrm>
        <a:graphic>
          <a:graphicData uri="http://schemas.openxmlformats.org/drawingml/2006/table">
            <a:tbl>
              <a:tblPr/>
              <a:tblGrid>
                <a:gridCol w="587211">
                  <a:extLst>
                    <a:ext uri="{9D8B030D-6E8A-4147-A177-3AD203B41FA5}">
                      <a16:colId xmlns="" xmlns:a16="http://schemas.microsoft.com/office/drawing/2014/main" val="20000"/>
                    </a:ext>
                  </a:extLst>
                </a:gridCol>
                <a:gridCol w="1092238">
                  <a:extLst>
                    <a:ext uri="{9D8B030D-6E8A-4147-A177-3AD203B41FA5}">
                      <a16:colId xmlns="" xmlns:a16="http://schemas.microsoft.com/office/drawing/2014/main" val="20001"/>
                    </a:ext>
                  </a:extLst>
                </a:gridCol>
              </a:tblGrid>
              <a:tr h="1110342">
                <a:tc gridSpan="2">
                  <a:txBody>
                    <a:bodyPr/>
                    <a:lstStyle/>
                    <a:p>
                      <a:pPr algn="ctr">
                        <a:lnSpc>
                          <a:spcPts val="161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chemeClr val="accent2">
                        <a:lumMod val="40000"/>
                        <a:lumOff val="60000"/>
                      </a:schemeClr>
                    </a:solidFill>
                  </a:tcPr>
                </a:tc>
                <a:tc hMerge="1">
                  <a:txBody>
                    <a:bodyPr/>
                    <a:lstStyle/>
                    <a:p>
                      <a:pPr algn="ctr">
                        <a:lnSpc>
                          <a:spcPts val="1616"/>
                        </a:lnSpc>
                        <a:defRPr/>
                      </a:pPr>
                      <a:r>
                        <a:rPr lang="en-US" sz="800" spc="115" dirty="0">
                          <a:solidFill>
                            <a:srgbClr val="494949"/>
                          </a:solidFill>
                          <a:latin typeface="Muli Bold"/>
                        </a:rPr>
                        <a:t>HOẠT ĐỘNG</a:t>
                      </a: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5CC7C"/>
                    </a:solidFill>
                  </a:tcPr>
                </a:tc>
                <a:extLst>
                  <a:ext uri="{0D108BD9-81ED-4DB2-BD59-A6C34878D82A}">
                    <a16:rowId xmlns="" xmlns:a16="http://schemas.microsoft.com/office/drawing/2014/main" val="10000"/>
                  </a:ext>
                </a:extLst>
              </a:tr>
              <a:tr h="4692804">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extLst>
                  <a:ext uri="{0D108BD9-81ED-4DB2-BD59-A6C34878D82A}">
                    <a16:rowId xmlns="" xmlns:a16="http://schemas.microsoft.com/office/drawing/2014/main" val="10001"/>
                  </a:ext>
                </a:extLst>
              </a:tr>
            </a:tbl>
          </a:graphicData>
        </a:graphic>
      </p:graphicFrame>
      <p:sp>
        <p:nvSpPr>
          <p:cNvPr id="23" name="Freeform 23"/>
          <p:cNvSpPr/>
          <p:nvPr/>
        </p:nvSpPr>
        <p:spPr>
          <a:xfrm rot="1036335">
            <a:off x="114242" y="-221472"/>
            <a:ext cx="717305" cy="958610"/>
          </a:xfrm>
          <a:custGeom>
            <a:avLst/>
            <a:gdLst/>
            <a:ahLst/>
            <a:cxnLst/>
            <a:rect l="l" t="t" r="r" b="b"/>
            <a:pathLst>
              <a:path w="754969" h="921843">
                <a:moveTo>
                  <a:pt x="0" y="0"/>
                </a:moveTo>
                <a:lnTo>
                  <a:pt x="754969" y="0"/>
                </a:lnTo>
                <a:lnTo>
                  <a:pt x="754969" y="921843"/>
                </a:lnTo>
                <a:lnTo>
                  <a:pt x="0" y="92184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7047822">
            <a:off x="-737532" y="6092840"/>
            <a:ext cx="1142593" cy="750046"/>
          </a:xfrm>
          <a:custGeom>
            <a:avLst/>
            <a:gdLst/>
            <a:ahLst/>
            <a:cxnLst/>
            <a:rect l="l" t="t" r="r" b="b"/>
            <a:pathLst>
              <a:path w="1713889" h="1243349">
                <a:moveTo>
                  <a:pt x="0" y="0"/>
                </a:moveTo>
                <a:lnTo>
                  <a:pt x="1713889" y="0"/>
                </a:lnTo>
                <a:lnTo>
                  <a:pt x="1713889" y="1243348"/>
                </a:lnTo>
                <a:lnTo>
                  <a:pt x="0" y="124334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2019975" flipH="1">
            <a:off x="11103506" y="56090"/>
            <a:ext cx="974288" cy="706801"/>
          </a:xfrm>
          <a:custGeom>
            <a:avLst/>
            <a:gdLst/>
            <a:ahLst/>
            <a:cxnLst/>
            <a:rect l="l" t="t" r="r" b="b"/>
            <a:pathLst>
              <a:path w="1461432" h="1060202">
                <a:moveTo>
                  <a:pt x="1461432" y="0"/>
                </a:moveTo>
                <a:lnTo>
                  <a:pt x="0" y="0"/>
                </a:lnTo>
                <a:lnTo>
                  <a:pt x="0" y="1060202"/>
                </a:lnTo>
                <a:lnTo>
                  <a:pt x="1461432" y="1060202"/>
                </a:lnTo>
                <a:lnTo>
                  <a:pt x="1461432"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5" name="Table 14">
            <a:extLst>
              <a:ext uri="{FF2B5EF4-FFF2-40B4-BE49-F238E27FC236}">
                <a16:creationId xmlns="" xmlns:a16="http://schemas.microsoft.com/office/drawing/2014/main" id="{D8D9FB03-FC1B-1B12-2DAA-63F31B9331FA}"/>
              </a:ext>
            </a:extLst>
          </p:cNvPr>
          <p:cNvGraphicFramePr>
            <a:graphicFrameLocks noGrp="1"/>
          </p:cNvGraphicFramePr>
          <p:nvPr>
            <p:extLst>
              <p:ext uri="{D42A27DB-BD31-4B8C-83A1-F6EECF244321}">
                <p14:modId xmlns:p14="http://schemas.microsoft.com/office/powerpoint/2010/main" val="2644219931"/>
              </p:ext>
            </p:extLst>
          </p:nvPr>
        </p:nvGraphicFramePr>
        <p:xfrm>
          <a:off x="1801379" y="527194"/>
          <a:ext cx="2537158" cy="5920956"/>
        </p:xfrm>
        <a:graphic>
          <a:graphicData uri="http://schemas.openxmlformats.org/drawingml/2006/table">
            <a:tbl>
              <a:tblPr/>
              <a:tblGrid>
                <a:gridCol w="887105">
                  <a:extLst>
                    <a:ext uri="{9D8B030D-6E8A-4147-A177-3AD203B41FA5}">
                      <a16:colId xmlns="" xmlns:a16="http://schemas.microsoft.com/office/drawing/2014/main" val="20000"/>
                    </a:ext>
                  </a:extLst>
                </a:gridCol>
                <a:gridCol w="1650053">
                  <a:extLst>
                    <a:ext uri="{9D8B030D-6E8A-4147-A177-3AD203B41FA5}">
                      <a16:colId xmlns="" xmlns:a16="http://schemas.microsoft.com/office/drawing/2014/main" val="20001"/>
                    </a:ext>
                  </a:extLst>
                </a:gridCol>
              </a:tblGrid>
              <a:tr h="1263017">
                <a:tc gridSpan="2">
                  <a:txBody>
                    <a:bodyPr/>
                    <a:lstStyle/>
                    <a:p>
                      <a:pPr algn="ctr">
                        <a:lnSpc>
                          <a:spcPts val="161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chemeClr val="accent6">
                        <a:lumMod val="60000"/>
                        <a:lumOff val="40000"/>
                      </a:schemeClr>
                    </a:solidFill>
                  </a:tcPr>
                </a:tc>
                <a:tc hMerge="1">
                  <a:txBody>
                    <a:bodyPr/>
                    <a:lstStyle/>
                    <a:p>
                      <a:pPr algn="ctr">
                        <a:lnSpc>
                          <a:spcPts val="1616"/>
                        </a:lnSpc>
                        <a:defRPr/>
                      </a:pPr>
                      <a:r>
                        <a:rPr lang="en-US" sz="800" spc="115" dirty="0">
                          <a:solidFill>
                            <a:srgbClr val="494949"/>
                          </a:solidFill>
                          <a:latin typeface="Muli Bold"/>
                        </a:rPr>
                        <a:t>HOẠT ĐỘNG</a:t>
                      </a: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C7E6A4"/>
                    </a:solidFill>
                  </a:tcPr>
                </a:tc>
                <a:extLst>
                  <a:ext uri="{0D108BD9-81ED-4DB2-BD59-A6C34878D82A}">
                    <a16:rowId xmlns="" xmlns:a16="http://schemas.microsoft.com/office/drawing/2014/main" val="10000"/>
                  </a:ext>
                </a:extLst>
              </a:tr>
              <a:tr h="4657939">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extLst>
                  <a:ext uri="{0D108BD9-81ED-4DB2-BD59-A6C34878D82A}">
                    <a16:rowId xmlns="" xmlns:a16="http://schemas.microsoft.com/office/drawing/2014/main" val="10001"/>
                  </a:ext>
                </a:extLst>
              </a:tr>
            </a:tbl>
          </a:graphicData>
        </a:graphic>
      </p:graphicFrame>
      <p:sp>
        <p:nvSpPr>
          <p:cNvPr id="19" name="Rectangle 18">
            <a:extLst>
              <a:ext uri="{FF2B5EF4-FFF2-40B4-BE49-F238E27FC236}">
                <a16:creationId xmlns="" xmlns:a16="http://schemas.microsoft.com/office/drawing/2014/main" id="{73F350BA-D9A9-56A4-80F3-501EC66B738A}"/>
              </a:ext>
            </a:extLst>
          </p:cNvPr>
          <p:cNvSpPr/>
          <p:nvPr/>
        </p:nvSpPr>
        <p:spPr>
          <a:xfrm flipH="1">
            <a:off x="1749402" y="843229"/>
            <a:ext cx="45719" cy="599742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20" name="Table 19">
            <a:extLst>
              <a:ext uri="{FF2B5EF4-FFF2-40B4-BE49-F238E27FC236}">
                <a16:creationId xmlns="" xmlns:a16="http://schemas.microsoft.com/office/drawing/2014/main" id="{0B0ADD56-72FC-EF8D-D1C5-EEC5FF783566}"/>
              </a:ext>
            </a:extLst>
          </p:cNvPr>
          <p:cNvGraphicFramePr>
            <a:graphicFrameLocks noGrp="1"/>
          </p:cNvGraphicFramePr>
          <p:nvPr>
            <p:extLst>
              <p:ext uri="{D42A27DB-BD31-4B8C-83A1-F6EECF244321}">
                <p14:modId xmlns:p14="http://schemas.microsoft.com/office/powerpoint/2010/main" val="2284267632"/>
              </p:ext>
            </p:extLst>
          </p:nvPr>
        </p:nvGraphicFramePr>
        <p:xfrm>
          <a:off x="4274260" y="522515"/>
          <a:ext cx="7859926" cy="6292463"/>
        </p:xfrm>
        <a:graphic>
          <a:graphicData uri="http://schemas.openxmlformats.org/drawingml/2006/table">
            <a:tbl>
              <a:tblPr/>
              <a:tblGrid>
                <a:gridCol w="2748183">
                  <a:extLst>
                    <a:ext uri="{9D8B030D-6E8A-4147-A177-3AD203B41FA5}">
                      <a16:colId xmlns="" xmlns:a16="http://schemas.microsoft.com/office/drawing/2014/main" val="20000"/>
                    </a:ext>
                  </a:extLst>
                </a:gridCol>
                <a:gridCol w="5111743">
                  <a:extLst>
                    <a:ext uri="{9D8B030D-6E8A-4147-A177-3AD203B41FA5}">
                      <a16:colId xmlns="" xmlns:a16="http://schemas.microsoft.com/office/drawing/2014/main" val="20001"/>
                    </a:ext>
                  </a:extLst>
                </a:gridCol>
              </a:tblGrid>
              <a:tr h="1598780">
                <a:tc gridSpan="2">
                  <a:txBody>
                    <a:bodyPr/>
                    <a:lstStyle/>
                    <a:p>
                      <a:pPr algn="ctr">
                        <a:lnSpc>
                          <a:spcPts val="161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chemeClr val="accent5">
                        <a:lumMod val="40000"/>
                        <a:lumOff val="60000"/>
                      </a:schemeClr>
                    </a:solidFill>
                  </a:tcPr>
                </a:tc>
                <a:tc hMerge="1">
                  <a:txBody>
                    <a:bodyPr/>
                    <a:lstStyle/>
                    <a:p>
                      <a:pPr algn="ctr">
                        <a:lnSpc>
                          <a:spcPts val="1616"/>
                        </a:lnSpc>
                        <a:defRPr/>
                      </a:pPr>
                      <a:r>
                        <a:rPr lang="en-US" sz="800" spc="115" dirty="0">
                          <a:solidFill>
                            <a:srgbClr val="494949"/>
                          </a:solidFill>
                          <a:latin typeface="Muli Bold"/>
                        </a:rPr>
                        <a:t>HOẠT ĐỘNG</a:t>
                      </a: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C7E6A4"/>
                    </a:solidFill>
                  </a:tcPr>
                </a:tc>
                <a:extLst>
                  <a:ext uri="{0D108BD9-81ED-4DB2-BD59-A6C34878D82A}">
                    <a16:rowId xmlns="" xmlns:a16="http://schemas.microsoft.com/office/drawing/2014/main" val="10000"/>
                  </a:ext>
                </a:extLst>
              </a:tr>
              <a:tr h="4693683">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extLst>
                  <a:ext uri="{0D108BD9-81ED-4DB2-BD59-A6C34878D82A}">
                    <a16:rowId xmlns="" xmlns:a16="http://schemas.microsoft.com/office/drawing/2014/main" val="10001"/>
                  </a:ext>
                </a:extLst>
              </a:tr>
            </a:tbl>
          </a:graphicData>
        </a:graphic>
      </p:graphicFrame>
      <p:sp>
        <p:nvSpPr>
          <p:cNvPr id="29" name="Rectangle 28">
            <a:extLst>
              <a:ext uri="{FF2B5EF4-FFF2-40B4-BE49-F238E27FC236}">
                <a16:creationId xmlns="" xmlns:a16="http://schemas.microsoft.com/office/drawing/2014/main" id="{AF2A61D5-875D-CE31-01EE-2750FAD0228D}"/>
              </a:ext>
            </a:extLst>
          </p:cNvPr>
          <p:cNvSpPr/>
          <p:nvPr/>
        </p:nvSpPr>
        <p:spPr>
          <a:xfrm flipH="1">
            <a:off x="9658795" y="1492548"/>
            <a:ext cx="45719" cy="5261506"/>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1">
            <a:extLst>
              <a:ext uri="{FF2B5EF4-FFF2-40B4-BE49-F238E27FC236}">
                <a16:creationId xmlns="" xmlns:a16="http://schemas.microsoft.com/office/drawing/2014/main" id="{57FCF0ED-5F6E-6030-0018-448E25C1B4D7}"/>
              </a:ext>
            </a:extLst>
          </p:cNvPr>
          <p:cNvSpPr txBox="1"/>
          <p:nvPr/>
        </p:nvSpPr>
        <p:spPr>
          <a:xfrm>
            <a:off x="-216293" y="1635190"/>
            <a:ext cx="1926935" cy="43088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Lĩnh</a:t>
            </a:r>
            <a:r>
              <a:rPr kumimoji="0" lang="en-US" sz="28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a:t>
            </a:r>
            <a:r>
              <a:rPr kumimoji="0" lang="en-US" sz="28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vực</a:t>
            </a:r>
            <a:endParaRPr kumimoji="0" lang="en-US" sz="44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sp>
        <p:nvSpPr>
          <p:cNvPr id="31" name="TextBox 21">
            <a:extLst>
              <a:ext uri="{FF2B5EF4-FFF2-40B4-BE49-F238E27FC236}">
                <a16:creationId xmlns="" xmlns:a16="http://schemas.microsoft.com/office/drawing/2014/main" id="{C96EB871-94E4-5DFA-D9FF-A1F730D0E66E}"/>
              </a:ext>
            </a:extLst>
          </p:cNvPr>
          <p:cNvSpPr txBox="1"/>
          <p:nvPr/>
        </p:nvSpPr>
        <p:spPr>
          <a:xfrm>
            <a:off x="1835382" y="1106860"/>
            <a:ext cx="2384516" cy="89255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Tiền</a:t>
            </a: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đề</a:t>
            </a: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chung</a:t>
            </a:r>
            <a:endPar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cxnSp>
        <p:nvCxnSpPr>
          <p:cNvPr id="38" name="Straight Connector 37">
            <a:extLst>
              <a:ext uri="{FF2B5EF4-FFF2-40B4-BE49-F238E27FC236}">
                <a16:creationId xmlns="" xmlns:a16="http://schemas.microsoft.com/office/drawing/2014/main" id="{A18684EF-1483-C2FF-B465-A621E2D6360B}"/>
              </a:ext>
            </a:extLst>
          </p:cNvPr>
          <p:cNvCxnSpPr/>
          <p:nvPr/>
        </p:nvCxnSpPr>
        <p:spPr>
          <a:xfrm>
            <a:off x="-11896" y="6799633"/>
            <a:ext cx="1201245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 xmlns:a16="http://schemas.microsoft.com/office/drawing/2014/main" id="{0550A160-C312-3CA9-7CE7-6538445AEAA3}"/>
              </a:ext>
            </a:extLst>
          </p:cNvPr>
          <p:cNvSpPr txBox="1"/>
          <p:nvPr/>
        </p:nvSpPr>
        <p:spPr>
          <a:xfrm>
            <a:off x="582778" y="51962"/>
            <a:ext cx="11038901"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NHỮNG TIỀN ĐỀ CỦA CÁC CUỘC CÁCH MẠNG TƯ SẢN</a:t>
            </a:r>
          </a:p>
        </p:txBody>
      </p:sp>
      <p:sp>
        <p:nvSpPr>
          <p:cNvPr id="10" name="TextBox 21">
            <a:extLst>
              <a:ext uri="{FF2B5EF4-FFF2-40B4-BE49-F238E27FC236}">
                <a16:creationId xmlns="" xmlns:a16="http://schemas.microsoft.com/office/drawing/2014/main" id="{050F799C-1BD8-C4B8-0274-ECF33100431D}"/>
              </a:ext>
            </a:extLst>
          </p:cNvPr>
          <p:cNvSpPr txBox="1"/>
          <p:nvPr/>
        </p:nvSpPr>
        <p:spPr>
          <a:xfrm>
            <a:off x="6261558" y="934958"/>
            <a:ext cx="4006921" cy="46166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Tiền</a:t>
            </a: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đề</a:t>
            </a: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riêng</a:t>
            </a:r>
            <a:endPar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sp>
        <p:nvSpPr>
          <p:cNvPr id="26" name="Freeform 7">
            <a:extLst>
              <a:ext uri="{FF2B5EF4-FFF2-40B4-BE49-F238E27FC236}">
                <a16:creationId xmlns="" xmlns:a16="http://schemas.microsoft.com/office/drawing/2014/main" id="{AFA9E956-5D9F-0B37-470B-58A7F9D493D0}"/>
              </a:ext>
            </a:extLst>
          </p:cNvPr>
          <p:cNvSpPr/>
          <p:nvPr/>
        </p:nvSpPr>
        <p:spPr>
          <a:xfrm rot="710191" flipH="1">
            <a:off x="11920173" y="4333427"/>
            <a:ext cx="570002" cy="695992"/>
          </a:xfrm>
          <a:custGeom>
            <a:avLst/>
            <a:gdLst/>
            <a:ahLst/>
            <a:cxnLst/>
            <a:rect l="l" t="t" r="r" b="b"/>
            <a:pathLst>
              <a:path w="855003" h="1043988">
                <a:moveTo>
                  <a:pt x="855003" y="0"/>
                </a:moveTo>
                <a:lnTo>
                  <a:pt x="0" y="0"/>
                </a:lnTo>
                <a:lnTo>
                  <a:pt x="0" y="1043988"/>
                </a:lnTo>
                <a:lnTo>
                  <a:pt x="855003" y="1043988"/>
                </a:lnTo>
                <a:lnTo>
                  <a:pt x="855003"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7">
            <a:extLst>
              <a:ext uri="{FF2B5EF4-FFF2-40B4-BE49-F238E27FC236}">
                <a16:creationId xmlns="" xmlns:a16="http://schemas.microsoft.com/office/drawing/2014/main" id="{8E7C987E-2A66-8E8F-69D8-F6CD3AAC117C}"/>
              </a:ext>
            </a:extLst>
          </p:cNvPr>
          <p:cNvSpPr/>
          <p:nvPr/>
        </p:nvSpPr>
        <p:spPr>
          <a:xfrm rot="3930630">
            <a:off x="11767679" y="2031847"/>
            <a:ext cx="866422" cy="628550"/>
          </a:xfrm>
          <a:custGeom>
            <a:avLst/>
            <a:gdLst/>
            <a:ahLst/>
            <a:cxnLst/>
            <a:rect l="l" t="t" r="r" b="b"/>
            <a:pathLst>
              <a:path w="1299633" h="942825">
                <a:moveTo>
                  <a:pt x="0" y="0"/>
                </a:moveTo>
                <a:lnTo>
                  <a:pt x="1299632" y="0"/>
                </a:lnTo>
                <a:lnTo>
                  <a:pt x="1299632" y="942825"/>
                </a:lnTo>
                <a:lnTo>
                  <a:pt x="0" y="94282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26">
            <a:extLst>
              <a:ext uri="{FF2B5EF4-FFF2-40B4-BE49-F238E27FC236}">
                <a16:creationId xmlns="" xmlns:a16="http://schemas.microsoft.com/office/drawing/2014/main" id="{1C16C0DB-17A9-76B9-4E59-DB5058A9A4B1}"/>
              </a:ext>
            </a:extLst>
          </p:cNvPr>
          <p:cNvSpPr/>
          <p:nvPr/>
        </p:nvSpPr>
        <p:spPr>
          <a:xfrm rot="7419975" flipH="1">
            <a:off x="11763931" y="6015791"/>
            <a:ext cx="895099" cy="649353"/>
          </a:xfrm>
          <a:custGeom>
            <a:avLst/>
            <a:gdLst/>
            <a:ahLst/>
            <a:cxnLst/>
            <a:rect l="l" t="t" r="r" b="b"/>
            <a:pathLst>
              <a:path w="1342648" h="974030">
                <a:moveTo>
                  <a:pt x="1342649" y="0"/>
                </a:moveTo>
                <a:lnTo>
                  <a:pt x="0" y="0"/>
                </a:lnTo>
                <a:lnTo>
                  <a:pt x="0" y="974030"/>
                </a:lnTo>
                <a:lnTo>
                  <a:pt x="1342649" y="974030"/>
                </a:lnTo>
                <a:lnTo>
                  <a:pt x="1342649"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5">
            <a:extLst>
              <a:ext uri="{FF2B5EF4-FFF2-40B4-BE49-F238E27FC236}">
                <a16:creationId xmlns="" xmlns:a16="http://schemas.microsoft.com/office/drawing/2014/main" id="{CEE5BDC4-A2F6-7D0A-CF8C-F221652F735C}"/>
              </a:ext>
            </a:extLst>
          </p:cNvPr>
          <p:cNvSpPr txBox="1"/>
          <p:nvPr/>
        </p:nvSpPr>
        <p:spPr>
          <a:xfrm>
            <a:off x="-89405" y="2617645"/>
            <a:ext cx="198430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Kinh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tế</a:t>
            </a:r>
            <a:endParaRPr kumimoji="0" lang="en-US" sz="2800" b="0" i="0" u="none" strike="noStrike" kern="1200" cap="none" spc="0" normalizeH="0" baseline="0" noProof="0" dirty="0">
              <a:ln>
                <a:noFill/>
              </a:ln>
              <a:solidFill>
                <a:srgbClr val="7030A0"/>
              </a:solidFill>
              <a:effectLst/>
              <a:uLnTx/>
              <a:uFillTx/>
              <a:latin typeface="Sitka Banner" pitchFamily="2" charset="0"/>
              <a:ea typeface="+mn-ea"/>
              <a:cs typeface="+mn-cs"/>
            </a:endParaRPr>
          </a:p>
        </p:txBody>
      </p:sp>
      <p:sp>
        <p:nvSpPr>
          <p:cNvPr id="39" name="TextBox 38">
            <a:extLst>
              <a:ext uri="{FF2B5EF4-FFF2-40B4-BE49-F238E27FC236}">
                <a16:creationId xmlns="" xmlns:a16="http://schemas.microsoft.com/office/drawing/2014/main" id="{7C2B0C57-F4D9-8246-759F-F8B13DEFBAFE}"/>
              </a:ext>
            </a:extLst>
          </p:cNvPr>
          <p:cNvSpPr txBox="1"/>
          <p:nvPr/>
        </p:nvSpPr>
        <p:spPr>
          <a:xfrm>
            <a:off x="-125902" y="3799064"/>
            <a:ext cx="198430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Chính</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trị</a:t>
            </a:r>
            <a:endParaRPr kumimoji="0" lang="en-US" sz="2800" b="0" i="0" u="none" strike="noStrike" kern="1200" cap="none" spc="0" normalizeH="0" baseline="0" noProof="0" dirty="0">
              <a:ln>
                <a:noFill/>
              </a:ln>
              <a:solidFill>
                <a:srgbClr val="7030A0"/>
              </a:solidFill>
              <a:effectLst/>
              <a:uLnTx/>
              <a:uFillTx/>
              <a:latin typeface="Sitka Banner" pitchFamily="2" charset="0"/>
              <a:ea typeface="+mn-ea"/>
              <a:cs typeface="+mn-cs"/>
            </a:endParaRPr>
          </a:p>
        </p:txBody>
      </p:sp>
      <p:sp>
        <p:nvSpPr>
          <p:cNvPr id="44" name="TextBox 43">
            <a:extLst>
              <a:ext uri="{FF2B5EF4-FFF2-40B4-BE49-F238E27FC236}">
                <a16:creationId xmlns="" xmlns:a16="http://schemas.microsoft.com/office/drawing/2014/main" id="{550D21E7-979B-ACCC-DAF4-8BC15B6FB441}"/>
              </a:ext>
            </a:extLst>
          </p:cNvPr>
          <p:cNvSpPr txBox="1"/>
          <p:nvPr/>
        </p:nvSpPr>
        <p:spPr>
          <a:xfrm>
            <a:off x="-89405" y="5926947"/>
            <a:ext cx="198430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Tư</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tưởng</a:t>
            </a:r>
            <a:endParaRPr kumimoji="0" lang="en-US" sz="2800" b="0" i="0" u="none" strike="noStrike" kern="1200" cap="none" spc="0" normalizeH="0" baseline="0" noProof="0" dirty="0">
              <a:ln>
                <a:noFill/>
              </a:ln>
              <a:solidFill>
                <a:srgbClr val="7030A0"/>
              </a:solidFill>
              <a:effectLst/>
              <a:uLnTx/>
              <a:uFillTx/>
              <a:latin typeface="Sitka Banner" pitchFamily="2" charset="0"/>
              <a:ea typeface="+mn-ea"/>
              <a:cs typeface="+mn-cs"/>
            </a:endParaRPr>
          </a:p>
        </p:txBody>
      </p:sp>
      <p:cxnSp>
        <p:nvCxnSpPr>
          <p:cNvPr id="45" name="Straight Connector 44">
            <a:extLst>
              <a:ext uri="{FF2B5EF4-FFF2-40B4-BE49-F238E27FC236}">
                <a16:creationId xmlns="" xmlns:a16="http://schemas.microsoft.com/office/drawing/2014/main" id="{3B908A7D-39F4-3587-576F-3A42B7F114D7}"/>
              </a:ext>
            </a:extLst>
          </p:cNvPr>
          <p:cNvCxnSpPr/>
          <p:nvPr/>
        </p:nvCxnSpPr>
        <p:spPr>
          <a:xfrm>
            <a:off x="71420" y="3348990"/>
            <a:ext cx="1201245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E008E39E-0E05-A22C-B8DA-320DCB902935}"/>
              </a:ext>
            </a:extLst>
          </p:cNvPr>
          <p:cNvCxnSpPr/>
          <p:nvPr/>
        </p:nvCxnSpPr>
        <p:spPr>
          <a:xfrm>
            <a:off x="71419" y="5779184"/>
            <a:ext cx="1201245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9742C4B1-E7D7-2490-753C-0924A1ED5BC3}"/>
              </a:ext>
            </a:extLst>
          </p:cNvPr>
          <p:cNvCxnSpPr/>
          <p:nvPr/>
        </p:nvCxnSpPr>
        <p:spPr>
          <a:xfrm>
            <a:off x="71421" y="4563385"/>
            <a:ext cx="1201245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7309B0A9-54FF-B3E6-50D9-7EA25CD5046D}"/>
              </a:ext>
            </a:extLst>
          </p:cNvPr>
          <p:cNvCxnSpPr>
            <a:cxnSpLocks/>
          </p:cNvCxnSpPr>
          <p:nvPr/>
        </p:nvCxnSpPr>
        <p:spPr>
          <a:xfrm flipV="1">
            <a:off x="4274260" y="1474197"/>
            <a:ext cx="7809612" cy="2132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 xmlns:a16="http://schemas.microsoft.com/office/drawing/2014/main" id="{BD13C6D2-0176-C984-BC59-50CF85E86221}"/>
              </a:ext>
            </a:extLst>
          </p:cNvPr>
          <p:cNvSpPr/>
          <p:nvPr/>
        </p:nvSpPr>
        <p:spPr>
          <a:xfrm flipH="1">
            <a:off x="6874699" y="1508487"/>
            <a:ext cx="45719" cy="5261506"/>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 xmlns:a16="http://schemas.microsoft.com/office/drawing/2014/main" id="{0BFFB49A-D7BC-E572-33B0-B9A8F8B18845}"/>
              </a:ext>
            </a:extLst>
          </p:cNvPr>
          <p:cNvSpPr/>
          <p:nvPr/>
        </p:nvSpPr>
        <p:spPr>
          <a:xfrm>
            <a:off x="4274260" y="853610"/>
            <a:ext cx="45719" cy="586828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Box 21">
            <a:extLst>
              <a:ext uri="{FF2B5EF4-FFF2-40B4-BE49-F238E27FC236}">
                <a16:creationId xmlns="" xmlns:a16="http://schemas.microsoft.com/office/drawing/2014/main" id="{94E3D585-4DCA-43E4-CD9D-AC06F01778A5}"/>
              </a:ext>
            </a:extLst>
          </p:cNvPr>
          <p:cNvSpPr txBox="1"/>
          <p:nvPr/>
        </p:nvSpPr>
        <p:spPr>
          <a:xfrm>
            <a:off x="3568697" y="1604675"/>
            <a:ext cx="4006921" cy="46166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CMTS Anh</a:t>
            </a:r>
            <a:endPar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sp>
        <p:nvSpPr>
          <p:cNvPr id="32" name="TextBox 21">
            <a:extLst>
              <a:ext uri="{FF2B5EF4-FFF2-40B4-BE49-F238E27FC236}">
                <a16:creationId xmlns="" xmlns:a16="http://schemas.microsoft.com/office/drawing/2014/main" id="{AB71F04D-5A10-91C0-70F1-3A8FCFF5A1AD}"/>
              </a:ext>
            </a:extLst>
          </p:cNvPr>
          <p:cNvSpPr txBox="1"/>
          <p:nvPr/>
        </p:nvSpPr>
        <p:spPr>
          <a:xfrm>
            <a:off x="6250502" y="1626666"/>
            <a:ext cx="4006921" cy="46166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CTGĐL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Bắc</a:t>
            </a: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Mĩ</a:t>
            </a:r>
            <a:endPar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sp>
        <p:nvSpPr>
          <p:cNvPr id="34" name="TextBox 21">
            <a:extLst>
              <a:ext uri="{FF2B5EF4-FFF2-40B4-BE49-F238E27FC236}">
                <a16:creationId xmlns="" xmlns:a16="http://schemas.microsoft.com/office/drawing/2014/main" id="{63A40C59-DA7F-41B7-2732-7EC03896226A}"/>
              </a:ext>
            </a:extLst>
          </p:cNvPr>
          <p:cNvSpPr txBox="1"/>
          <p:nvPr/>
        </p:nvSpPr>
        <p:spPr>
          <a:xfrm>
            <a:off x="8992906" y="1626665"/>
            <a:ext cx="4006921" cy="46166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CMTS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Pháp</a:t>
            </a:r>
            <a:endPar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cxnSp>
        <p:nvCxnSpPr>
          <p:cNvPr id="35" name="Straight Connector 34">
            <a:extLst>
              <a:ext uri="{FF2B5EF4-FFF2-40B4-BE49-F238E27FC236}">
                <a16:creationId xmlns="" xmlns:a16="http://schemas.microsoft.com/office/drawing/2014/main" id="{458CA6DE-B566-26C8-E57D-C8761D34820F}"/>
              </a:ext>
            </a:extLst>
          </p:cNvPr>
          <p:cNvCxnSpPr>
            <a:cxnSpLocks/>
          </p:cNvCxnSpPr>
          <p:nvPr/>
        </p:nvCxnSpPr>
        <p:spPr>
          <a:xfrm>
            <a:off x="169368" y="642102"/>
            <a:ext cx="1619157" cy="125996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3" name="TextBox 21">
            <a:extLst>
              <a:ext uri="{FF2B5EF4-FFF2-40B4-BE49-F238E27FC236}">
                <a16:creationId xmlns="" xmlns:a16="http://schemas.microsoft.com/office/drawing/2014/main" id="{951FD09D-F2A3-4BEF-6541-883C5B5112B6}"/>
              </a:ext>
            </a:extLst>
          </p:cNvPr>
          <p:cNvSpPr txBox="1"/>
          <p:nvPr/>
        </p:nvSpPr>
        <p:spPr>
          <a:xfrm>
            <a:off x="370521" y="873194"/>
            <a:ext cx="1583502" cy="43472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Tiền</a:t>
            </a:r>
            <a:r>
              <a:rPr kumimoji="0" lang="en-US" sz="28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a:t>
            </a:r>
            <a:r>
              <a:rPr kumimoji="0" lang="en-US" sz="28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đề</a:t>
            </a:r>
            <a:endParaRPr kumimoji="0" lang="en-US" sz="44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sp>
        <p:nvSpPr>
          <p:cNvPr id="46" name="TextBox 45">
            <a:extLst>
              <a:ext uri="{FF2B5EF4-FFF2-40B4-BE49-F238E27FC236}">
                <a16:creationId xmlns="" xmlns:a16="http://schemas.microsoft.com/office/drawing/2014/main" id="{4EC73220-77B0-7615-46E0-24B230339C81}"/>
              </a:ext>
            </a:extLst>
          </p:cNvPr>
          <p:cNvSpPr txBox="1"/>
          <p:nvPr/>
        </p:nvSpPr>
        <p:spPr>
          <a:xfrm>
            <a:off x="-106560" y="4911559"/>
            <a:ext cx="198430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Xã</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hội</a:t>
            </a:r>
            <a:endParaRPr kumimoji="0" lang="en-US" sz="2800" b="0" i="0" u="none" strike="noStrike" kern="1200" cap="none" spc="0" normalizeH="0" baseline="0" noProof="0" dirty="0">
              <a:ln>
                <a:noFill/>
              </a:ln>
              <a:solidFill>
                <a:srgbClr val="7030A0"/>
              </a:solidFill>
              <a:effectLst/>
              <a:uLnTx/>
              <a:uFillTx/>
              <a:latin typeface="Sitka Banner" pitchFamily="2" charset="0"/>
              <a:ea typeface="+mn-ea"/>
              <a:cs typeface="+mn-cs"/>
            </a:endParaRPr>
          </a:p>
        </p:txBody>
      </p:sp>
      <p:sp>
        <p:nvSpPr>
          <p:cNvPr id="4" name="TextBox 21">
            <a:extLst>
              <a:ext uri="{FF2B5EF4-FFF2-40B4-BE49-F238E27FC236}">
                <a16:creationId xmlns="" xmlns:a16="http://schemas.microsoft.com/office/drawing/2014/main" id="{EE4B60A5-FC57-5DC3-4844-2F20BE2F161C}"/>
              </a:ext>
            </a:extLst>
          </p:cNvPr>
          <p:cNvSpPr txBox="1"/>
          <p:nvPr/>
        </p:nvSpPr>
        <p:spPr>
          <a:xfrm>
            <a:off x="1844294" y="2141743"/>
            <a:ext cx="2389385" cy="73866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Xuất</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hiện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những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yếu</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tố</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kinh</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tế</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TBCN</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5" name="TextBox 21">
            <a:extLst>
              <a:ext uri="{FF2B5EF4-FFF2-40B4-BE49-F238E27FC236}">
                <a16:creationId xmlns="" xmlns:a16="http://schemas.microsoft.com/office/drawing/2014/main" id="{52A69614-7C5B-95B0-7C6B-0144A040E326}"/>
              </a:ext>
            </a:extLst>
          </p:cNvPr>
          <p:cNvSpPr txBox="1"/>
          <p:nvPr/>
        </p:nvSpPr>
        <p:spPr>
          <a:xfrm>
            <a:off x="1763552" y="3420092"/>
            <a:ext cx="2474645"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CĐ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phong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kiến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kìm</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hãm</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sự</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phát</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triển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kinh</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tế</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TBCN</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7" name="TextBox 21">
            <a:extLst>
              <a:ext uri="{FF2B5EF4-FFF2-40B4-BE49-F238E27FC236}">
                <a16:creationId xmlns="" xmlns:a16="http://schemas.microsoft.com/office/drawing/2014/main" id="{BC649739-F305-BF67-F842-3377FF95CE23}"/>
              </a:ext>
            </a:extLst>
          </p:cNvPr>
          <p:cNvSpPr txBox="1"/>
          <p:nvPr/>
        </p:nvSpPr>
        <p:spPr>
          <a:xfrm>
            <a:off x="1748402" y="4568110"/>
            <a:ext cx="2474645"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Xuất</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hiện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giai</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cấp</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mới</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mâu</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thuẫn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sâu</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sắc</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với</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phong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kiến</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8" name="TextBox 21">
            <a:extLst>
              <a:ext uri="{FF2B5EF4-FFF2-40B4-BE49-F238E27FC236}">
                <a16:creationId xmlns="" xmlns:a16="http://schemas.microsoft.com/office/drawing/2014/main" id="{FC87FD3C-D1EC-E890-7F30-091CE2151599}"/>
              </a:ext>
            </a:extLst>
          </p:cNvPr>
          <p:cNvSpPr txBox="1"/>
          <p:nvPr/>
        </p:nvSpPr>
        <p:spPr>
          <a:xfrm>
            <a:off x="1847559" y="5911488"/>
            <a:ext cx="2345540" cy="73866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Dọn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đường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cho</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cách</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mạng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tư</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sản</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12" name="TextBox 21">
            <a:extLst>
              <a:ext uri="{FF2B5EF4-FFF2-40B4-BE49-F238E27FC236}">
                <a16:creationId xmlns="" xmlns:a16="http://schemas.microsoft.com/office/drawing/2014/main" id="{CAB99D73-A83D-FB16-801D-22318F03BFCC}"/>
              </a:ext>
            </a:extLst>
          </p:cNvPr>
          <p:cNvSpPr txBox="1"/>
          <p:nvPr/>
        </p:nvSpPr>
        <p:spPr>
          <a:xfrm>
            <a:off x="4369829" y="4593224"/>
            <a:ext cx="2474645"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Nhân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dân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Anh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tư</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sản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quý</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tộc</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mới</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&gt;&lt;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phong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kiến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Anh</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16" name="TextBox 21">
            <a:extLst>
              <a:ext uri="{FF2B5EF4-FFF2-40B4-BE49-F238E27FC236}">
                <a16:creationId xmlns="" xmlns:a16="http://schemas.microsoft.com/office/drawing/2014/main" id="{31C6E607-7A26-6AB6-0665-8AF7F65ACCC8}"/>
              </a:ext>
            </a:extLst>
          </p:cNvPr>
          <p:cNvSpPr txBox="1"/>
          <p:nvPr/>
        </p:nvSpPr>
        <p:spPr>
          <a:xfrm>
            <a:off x="7040694" y="4858777"/>
            <a:ext cx="2474645" cy="73866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Nhân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dân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Bắc</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Mĩ</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&gt;&lt;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thực</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dân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Anh</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17" name="TextBox 21">
            <a:extLst>
              <a:ext uri="{FF2B5EF4-FFF2-40B4-BE49-F238E27FC236}">
                <a16:creationId xmlns="" xmlns:a16="http://schemas.microsoft.com/office/drawing/2014/main" id="{BC91D63F-1D63-8280-C330-A69E91F09F60}"/>
              </a:ext>
            </a:extLst>
          </p:cNvPr>
          <p:cNvSpPr txBox="1"/>
          <p:nvPr/>
        </p:nvSpPr>
        <p:spPr>
          <a:xfrm>
            <a:off x="9635170" y="4829249"/>
            <a:ext cx="2474645" cy="73866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Đẳng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cấp</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thứ</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3 &gt;&lt;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Tăng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lữ</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Quý</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tộc</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18" name="TextBox 21">
            <a:extLst>
              <a:ext uri="{FF2B5EF4-FFF2-40B4-BE49-F238E27FC236}">
                <a16:creationId xmlns="" xmlns:a16="http://schemas.microsoft.com/office/drawing/2014/main" id="{41B06E5B-2103-32C6-AB74-28F432585356}"/>
              </a:ext>
            </a:extLst>
          </p:cNvPr>
          <p:cNvSpPr txBox="1"/>
          <p:nvPr/>
        </p:nvSpPr>
        <p:spPr>
          <a:xfrm>
            <a:off x="4327862" y="2171369"/>
            <a:ext cx="2474645"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Nông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nghiệp</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công-thương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nghiệp</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TBCN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phát</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triển</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37" name="TextBox 21">
            <a:extLst>
              <a:ext uri="{FF2B5EF4-FFF2-40B4-BE49-F238E27FC236}">
                <a16:creationId xmlns="" xmlns:a16="http://schemas.microsoft.com/office/drawing/2014/main" id="{82992CEA-23AF-56CA-A1D3-656CB8144D94}"/>
              </a:ext>
            </a:extLst>
          </p:cNvPr>
          <p:cNvSpPr txBox="1"/>
          <p:nvPr/>
        </p:nvSpPr>
        <p:spPr>
          <a:xfrm>
            <a:off x="6950643" y="2163030"/>
            <a:ext cx="2564696"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Nhiều</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trung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tâm</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công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nghiệp</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hình</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thành</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ở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miền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Bắc</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Trung</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40" name="TextBox 21">
            <a:extLst>
              <a:ext uri="{FF2B5EF4-FFF2-40B4-BE49-F238E27FC236}">
                <a16:creationId xmlns="" xmlns:a16="http://schemas.microsoft.com/office/drawing/2014/main" id="{72AEF373-F779-844A-AE2A-C5F8C4422216}"/>
              </a:ext>
            </a:extLst>
          </p:cNvPr>
          <p:cNvSpPr txBox="1"/>
          <p:nvPr/>
        </p:nvSpPr>
        <p:spPr>
          <a:xfrm>
            <a:off x="9773056" y="2163587"/>
            <a:ext cx="2222312"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Công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thương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nghiệp</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TBCN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phát</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triển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mạnh</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41" name="TextBox 21">
            <a:extLst>
              <a:ext uri="{FF2B5EF4-FFF2-40B4-BE49-F238E27FC236}">
                <a16:creationId xmlns="" xmlns:a16="http://schemas.microsoft.com/office/drawing/2014/main" id="{4A73A52E-6111-9211-8765-AD45D6F52C86}"/>
              </a:ext>
            </a:extLst>
          </p:cNvPr>
          <p:cNvSpPr txBox="1"/>
          <p:nvPr/>
        </p:nvSpPr>
        <p:spPr>
          <a:xfrm>
            <a:off x="4291330" y="3435168"/>
            <a:ext cx="2474645"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Nhà</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vua</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nắm</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mọi</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quyền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lực</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cai</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trị</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độc</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đoán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42" name="TextBox 21">
            <a:extLst>
              <a:ext uri="{FF2B5EF4-FFF2-40B4-BE49-F238E27FC236}">
                <a16:creationId xmlns="" xmlns:a16="http://schemas.microsoft.com/office/drawing/2014/main" id="{280B87A8-9291-5824-E817-FCB0D668961F}"/>
              </a:ext>
            </a:extLst>
          </p:cNvPr>
          <p:cNvSpPr txBox="1"/>
          <p:nvPr/>
        </p:nvSpPr>
        <p:spPr>
          <a:xfrm>
            <a:off x="7007945" y="3538254"/>
            <a:ext cx="2474645" cy="73866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Chính</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sách</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cai</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trị</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khắt</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khe</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của</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TD Anh </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48" name="TextBox 21">
            <a:extLst>
              <a:ext uri="{FF2B5EF4-FFF2-40B4-BE49-F238E27FC236}">
                <a16:creationId xmlns="" xmlns:a16="http://schemas.microsoft.com/office/drawing/2014/main" id="{5DF6C2C0-BEB7-7ED2-C6AB-22A5ACF0B922}"/>
              </a:ext>
            </a:extLst>
          </p:cNvPr>
          <p:cNvSpPr txBox="1"/>
          <p:nvPr/>
        </p:nvSpPr>
        <p:spPr>
          <a:xfrm>
            <a:off x="9683166" y="3394570"/>
            <a:ext cx="2474645"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CQ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vua</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Lu-</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i</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XVI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chuyên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quyền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khủng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bố</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nhân</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dân</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49" name="TextBox 21">
            <a:extLst>
              <a:ext uri="{FF2B5EF4-FFF2-40B4-BE49-F238E27FC236}">
                <a16:creationId xmlns="" xmlns:a16="http://schemas.microsoft.com/office/drawing/2014/main" id="{8F7C25E2-5387-6BBA-F516-89F1F2BA8380}"/>
              </a:ext>
            </a:extLst>
          </p:cNvPr>
          <p:cNvSpPr txBox="1"/>
          <p:nvPr/>
        </p:nvSpPr>
        <p:spPr>
          <a:xfrm>
            <a:off x="4377705" y="6070902"/>
            <a:ext cx="2345540" cy="36933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Thanh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giáo</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50" name="TextBox 21">
            <a:extLst>
              <a:ext uri="{FF2B5EF4-FFF2-40B4-BE49-F238E27FC236}">
                <a16:creationId xmlns="" xmlns:a16="http://schemas.microsoft.com/office/drawing/2014/main" id="{DBA6D42A-74E1-F46E-F924-BE2831845306}"/>
              </a:ext>
            </a:extLst>
          </p:cNvPr>
          <p:cNvSpPr txBox="1"/>
          <p:nvPr/>
        </p:nvSpPr>
        <p:spPr>
          <a:xfrm>
            <a:off x="7110176" y="5926947"/>
            <a:ext cx="2345540" cy="73866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Khẩu</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hiệu</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Tự</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do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và</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tư</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hữu</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sp>
        <p:nvSpPr>
          <p:cNvPr id="51" name="TextBox 21">
            <a:extLst>
              <a:ext uri="{FF2B5EF4-FFF2-40B4-BE49-F238E27FC236}">
                <a16:creationId xmlns="" xmlns:a16="http://schemas.microsoft.com/office/drawing/2014/main" id="{DE231392-800C-2830-3CE0-7BC3AB0EADCC}"/>
              </a:ext>
            </a:extLst>
          </p:cNvPr>
          <p:cNvSpPr txBox="1"/>
          <p:nvPr/>
        </p:nvSpPr>
        <p:spPr>
          <a:xfrm>
            <a:off x="9699722" y="5912318"/>
            <a:ext cx="2345540" cy="73866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Trào</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lưu</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Triết</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học</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Ánh</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 </a:t>
            </a:r>
            <a:r>
              <a:rPr kumimoji="0" lang="en-US" sz="2400" b="0" i="0" u="none" strike="noStrike" kern="1200" cap="none" spc="0" normalizeH="0" baseline="0" noProof="0" dirty="0" err="1">
                <a:ln>
                  <a:noFill/>
                </a:ln>
                <a:solidFill>
                  <a:srgbClr val="002060"/>
                </a:solidFill>
                <a:effectLst/>
                <a:uLnTx/>
                <a:uFillTx/>
                <a:latin typeface="Sitka Banner" pitchFamily="2" charset="0"/>
                <a:ea typeface="Calibri" panose="020F0502020204030204" pitchFamily="34" charset="0"/>
                <a:cs typeface="+mn-cs"/>
              </a:rPr>
              <a:t>sáng</a:t>
            </a:r>
            <a:r>
              <a:rPr kumimoji="0" lang="en-US" sz="2400" b="0" i="0" u="none" strike="noStrike" kern="1200" cap="none" spc="0" normalizeH="0" baseline="0" noProof="0" dirty="0">
                <a:ln>
                  <a:noFill/>
                </a:ln>
                <a:solidFill>
                  <a:srgbClr val="002060"/>
                </a:solidFill>
                <a:effectLst/>
                <a:uLnTx/>
                <a:uFillTx/>
                <a:latin typeface="Sitka Banner" pitchFamily="2" charset="0"/>
                <a:ea typeface="Calibri" panose="020F0502020204030204" pitchFamily="34" charset="0"/>
                <a:cs typeface="+mn-cs"/>
              </a:rPr>
              <a:t>”</a:t>
            </a:r>
            <a:endParaRPr kumimoji="0" lang="en-US" sz="2400" b="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pic>
        <p:nvPicPr>
          <p:cNvPr id="52" name="Picture 51">
            <a:extLst>
              <a:ext uri="{FF2B5EF4-FFF2-40B4-BE49-F238E27FC236}">
                <a16:creationId xmlns="" xmlns:a16="http://schemas.microsoft.com/office/drawing/2014/main" id="{3ABF2B64-E7FC-4C54-BD86-F48A54B6F2CD}"/>
              </a:ext>
            </a:extLst>
          </p:cNvPr>
          <p:cNvPicPr>
            <a:picLocks noChangeAspect="1"/>
          </p:cNvPicPr>
          <p:nvPr/>
        </p:nvPicPr>
        <p:blipFill>
          <a:blip r:embed="rId14"/>
          <a:stretch>
            <a:fillRect/>
          </a:stretch>
        </p:blipFill>
        <p:spPr>
          <a:xfrm>
            <a:off x="-8225934" y="-2396180"/>
            <a:ext cx="6867032" cy="8307668"/>
          </a:xfrm>
          <a:prstGeom prst="rect">
            <a:avLst/>
          </a:prstGeom>
        </p:spPr>
      </p:pic>
    </p:spTree>
    <p:extLst>
      <p:ext uri="{BB962C8B-B14F-4D97-AF65-F5344CB8AC3E}">
        <p14:creationId xmlns:p14="http://schemas.microsoft.com/office/powerpoint/2010/main" val="123794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down)">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down)">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down)">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down)">
                                      <p:cBhvr>
                                        <p:cTn id="42" dur="5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down)">
                                      <p:cBhvr>
                                        <p:cTn id="67" dur="500"/>
                                        <p:tgtEl>
                                          <p:spTgt spid="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wipe(down)">
                                      <p:cBhvr>
                                        <p:cTn id="72" dur="500"/>
                                        <p:tgtEl>
                                          <p:spTgt spid="4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wipe(down)">
                                      <p:cBhvr>
                                        <p:cTn id="77" dur="500"/>
                                        <p:tgtEl>
                                          <p:spTgt spid="5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51"/>
                                        </p:tgtEl>
                                        <p:attrNameLst>
                                          <p:attrName>style.visibility</p:attrName>
                                        </p:attrNameLst>
                                      </p:cBhvr>
                                      <p:to>
                                        <p:strVal val="visible"/>
                                      </p:to>
                                    </p:set>
                                    <p:animEffect transition="in" filter="wipe(down)">
                                      <p:cBhvr>
                                        <p:cTn id="8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12" grpId="0"/>
      <p:bldP spid="16" grpId="0"/>
      <p:bldP spid="17" grpId="0"/>
      <p:bldP spid="18" grpId="0"/>
      <p:bldP spid="37" grpId="0"/>
      <p:bldP spid="40" grpId="0"/>
      <p:bldP spid="41" grpId="0"/>
      <p:bldP spid="42" grpId="0"/>
      <p:bldP spid="48" grpId="0"/>
      <p:bldP spid="49" grpId="0"/>
      <p:bldP spid="50" grpId="0"/>
      <p:bldP spid="5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F321B59B-A8FD-5203-E607-D607EF0652A4}"/>
              </a:ext>
            </a:extLst>
          </p:cNvPr>
          <p:cNvSpPr/>
          <p:nvPr/>
        </p:nvSpPr>
        <p:spPr>
          <a:xfrm>
            <a:off x="0" y="0"/>
            <a:ext cx="12192000" cy="914400"/>
          </a:xfrm>
          <a:prstGeom prst="rect">
            <a:avLst/>
          </a:prstGeom>
          <a:solidFill>
            <a:srgbClr val="19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34">
            <a:extLst>
              <a:ext uri="{FF2B5EF4-FFF2-40B4-BE49-F238E27FC236}">
                <a16:creationId xmlns="" xmlns:a16="http://schemas.microsoft.com/office/drawing/2014/main" id="{C99FA58C-B17A-93B1-0AEB-2CFE618BD6EC}"/>
              </a:ext>
            </a:extLst>
          </p:cNvPr>
          <p:cNvSpPr/>
          <p:nvPr/>
        </p:nvSpPr>
        <p:spPr>
          <a:xfrm>
            <a:off x="0" y="102057"/>
            <a:ext cx="1303019" cy="1017270"/>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2"/>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 xmlns:a16="http://schemas.microsoft.com/office/drawing/2014/main" id="{8934E366-4F51-5482-B1FF-A4A385012034}"/>
              </a:ext>
            </a:extLst>
          </p:cNvPr>
          <p:cNvSpPr txBox="1"/>
          <p:nvPr/>
        </p:nvSpPr>
        <p:spPr>
          <a:xfrm>
            <a:off x="1188720" y="149027"/>
            <a:ext cx="8197652" cy="461665"/>
          </a:xfrm>
          <a:prstGeom prst="rect">
            <a:avLst/>
          </a:prstGeom>
          <a:noFill/>
        </p:spPr>
        <p:txBody>
          <a:bodyPr wrap="square" lIns="0" tIns="0" rIns="0" bIns="0"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2.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Các</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giai</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đoạn</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phát</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triển</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của</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chủ</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nghĩa</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tư</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bản</a:t>
            </a:r>
            <a:endPar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endParaRPr>
          </a:p>
        </p:txBody>
      </p:sp>
      <p:sp>
        <p:nvSpPr>
          <p:cNvPr id="6" name="TextBox 5">
            <a:extLst>
              <a:ext uri="{FF2B5EF4-FFF2-40B4-BE49-F238E27FC236}">
                <a16:creationId xmlns="" xmlns:a16="http://schemas.microsoft.com/office/drawing/2014/main" id="{E74061B8-B679-1CBD-B512-42938ED2C2D1}"/>
              </a:ext>
            </a:extLst>
          </p:cNvPr>
          <p:cNvSpPr txBox="1"/>
          <p:nvPr/>
        </p:nvSpPr>
        <p:spPr>
          <a:xfrm>
            <a:off x="253388" y="1273367"/>
            <a:ext cx="4179800" cy="2962513"/>
          </a:xfrm>
          <a:prstGeom prst="wedgeRoundRectCallout">
            <a:avLst>
              <a:gd name="adj1" fmla="val 1212"/>
              <a:gd name="adj2" fmla="val 62662"/>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Hoạt</a:t>
            </a:r>
            <a:r>
              <a:rPr kumimoji="0" lang="en-US" sz="28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động</a:t>
            </a:r>
            <a:r>
              <a:rPr kumimoji="0" lang="en-US" sz="28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cá</a:t>
            </a:r>
            <a:r>
              <a:rPr kumimoji="0" lang="en-US" sz="28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nhân</a:t>
            </a:r>
            <a:endParaRPr kumimoji="0" lang="en-US" sz="28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Thiết</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kế</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trục</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thời</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gian</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thể</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giai</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đoạn</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phát</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triển</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chủ</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nghĩa</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tư</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bản</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giấy</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hoặc</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máy</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tính</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trình</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bày</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trước</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lớp</a:t>
            </a:r>
            <a:r>
              <a:rPr kumimoji="0" lang="en-US" sz="28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a:t>
            </a:r>
          </a:p>
        </p:txBody>
      </p:sp>
      <p:pic>
        <p:nvPicPr>
          <p:cNvPr id="8" name="Picture 7">
            <a:extLst>
              <a:ext uri="{FF2B5EF4-FFF2-40B4-BE49-F238E27FC236}">
                <a16:creationId xmlns="" xmlns:a16="http://schemas.microsoft.com/office/drawing/2014/main" id="{B46EDF48-F158-8EA3-D4B9-B531467A857C}"/>
              </a:ext>
            </a:extLst>
          </p:cNvPr>
          <p:cNvPicPr>
            <a:picLocks noChangeAspect="1"/>
          </p:cNvPicPr>
          <p:nvPr/>
        </p:nvPicPr>
        <p:blipFill>
          <a:blip r:embed="rId3"/>
          <a:stretch>
            <a:fillRect/>
          </a:stretch>
        </p:blipFill>
        <p:spPr>
          <a:xfrm>
            <a:off x="5100810" y="1063427"/>
            <a:ext cx="6731305" cy="5326356"/>
          </a:xfrm>
          <a:prstGeom prst="rect">
            <a:avLst/>
          </a:prstGeom>
        </p:spPr>
      </p:pic>
      <p:pic>
        <p:nvPicPr>
          <p:cNvPr id="5" name="Picture 4">
            <a:extLst>
              <a:ext uri="{FF2B5EF4-FFF2-40B4-BE49-F238E27FC236}">
                <a16:creationId xmlns="" xmlns:a16="http://schemas.microsoft.com/office/drawing/2014/main" id="{89EA789F-9DE8-C466-8CDB-B31427BB3495}"/>
              </a:ext>
            </a:extLst>
          </p:cNvPr>
          <p:cNvPicPr>
            <a:picLocks noChangeAspect="1"/>
          </p:cNvPicPr>
          <p:nvPr/>
        </p:nvPicPr>
        <p:blipFill>
          <a:blip r:embed="rId4"/>
          <a:stretch>
            <a:fillRect/>
          </a:stretch>
        </p:blipFill>
        <p:spPr>
          <a:xfrm>
            <a:off x="0" y="4527035"/>
            <a:ext cx="2613099" cy="2181938"/>
          </a:xfrm>
          <a:prstGeom prst="rect">
            <a:avLst/>
          </a:prstGeom>
        </p:spPr>
      </p:pic>
    </p:spTree>
    <p:extLst>
      <p:ext uri="{BB962C8B-B14F-4D97-AF65-F5344CB8AC3E}">
        <p14:creationId xmlns:p14="http://schemas.microsoft.com/office/powerpoint/2010/main" val="286692832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 xmlns:a16="http://schemas.microsoft.com/office/drawing/2014/main" id="{9D6FE115-551C-6A31-6812-D2C7A30C8BAE}"/>
              </a:ext>
            </a:extLst>
          </p:cNvPr>
          <p:cNvSpPr/>
          <p:nvPr/>
        </p:nvSpPr>
        <p:spPr>
          <a:xfrm flipH="1">
            <a:off x="-563885" y="242018"/>
            <a:ext cx="8116361" cy="826064"/>
          </a:xfrm>
          <a:custGeom>
            <a:avLst/>
            <a:gdLst/>
            <a:ahLst/>
            <a:cxnLst/>
            <a:rect l="l" t="t" r="r" b="b"/>
            <a:pathLst>
              <a:path w="6522853" h="1769324">
                <a:moveTo>
                  <a:pt x="6522853" y="0"/>
                </a:moveTo>
                <a:lnTo>
                  <a:pt x="0" y="0"/>
                </a:lnTo>
                <a:lnTo>
                  <a:pt x="0" y="1769324"/>
                </a:lnTo>
                <a:lnTo>
                  <a:pt x="6522853" y="1769324"/>
                </a:lnTo>
                <a:lnTo>
                  <a:pt x="6522853" y="0"/>
                </a:lnTo>
                <a:close/>
              </a:path>
            </a:pathLst>
          </a:custGeom>
          <a:blipFill>
            <a:blip r:embed="rId2">
              <a:alphaModFix amt="69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2"/>
          <p:cNvSpPr/>
          <p:nvPr/>
        </p:nvSpPr>
        <p:spPr>
          <a:xfrm flipV="1">
            <a:off x="-50570" y="4099820"/>
            <a:ext cx="2788265" cy="2742956"/>
          </a:xfrm>
          <a:custGeom>
            <a:avLst/>
            <a:gdLst/>
            <a:ahLst/>
            <a:cxnLst/>
            <a:rect l="l" t="t" r="r" b="b"/>
            <a:pathLst>
              <a:path w="4182398" h="4114434">
                <a:moveTo>
                  <a:pt x="0" y="4114434"/>
                </a:moveTo>
                <a:lnTo>
                  <a:pt x="4182398" y="4114434"/>
                </a:lnTo>
                <a:lnTo>
                  <a:pt x="4182398" y="0"/>
                </a:lnTo>
                <a:lnTo>
                  <a:pt x="0" y="0"/>
                </a:lnTo>
                <a:lnTo>
                  <a:pt x="0" y="4114434"/>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
          <p:cNvSpPr/>
          <p:nvPr/>
        </p:nvSpPr>
        <p:spPr>
          <a:xfrm flipV="1">
            <a:off x="-17781" y="4353602"/>
            <a:ext cx="2788265" cy="2742956"/>
          </a:xfrm>
          <a:custGeom>
            <a:avLst/>
            <a:gdLst/>
            <a:ahLst/>
            <a:cxnLst/>
            <a:rect l="l" t="t" r="r" b="b"/>
            <a:pathLst>
              <a:path w="4182398" h="4114434">
                <a:moveTo>
                  <a:pt x="0" y="4114435"/>
                </a:moveTo>
                <a:lnTo>
                  <a:pt x="4182398" y="4114435"/>
                </a:lnTo>
                <a:lnTo>
                  <a:pt x="4182398" y="0"/>
                </a:lnTo>
                <a:lnTo>
                  <a:pt x="0" y="0"/>
                </a:lnTo>
                <a:lnTo>
                  <a:pt x="0" y="4114435"/>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a:off x="602430" y="3547322"/>
            <a:ext cx="11480800" cy="3263259"/>
          </a:xfrm>
          <a:custGeom>
            <a:avLst/>
            <a:gdLst/>
            <a:ahLst/>
            <a:cxnLst/>
            <a:rect l="l" t="t" r="r" b="b"/>
            <a:pathLst>
              <a:path w="13074526" h="4396309">
                <a:moveTo>
                  <a:pt x="0" y="0"/>
                </a:moveTo>
                <a:lnTo>
                  <a:pt x="13074526" y="0"/>
                </a:lnTo>
                <a:lnTo>
                  <a:pt x="13074526" y="4396309"/>
                </a:lnTo>
                <a:lnTo>
                  <a:pt x="0" y="439630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6"/>
          <p:cNvSpPr/>
          <p:nvPr/>
        </p:nvSpPr>
        <p:spPr>
          <a:xfrm>
            <a:off x="2398758" y="4027981"/>
            <a:ext cx="700937" cy="1153805"/>
          </a:xfrm>
          <a:custGeom>
            <a:avLst/>
            <a:gdLst/>
            <a:ahLst/>
            <a:cxnLst/>
            <a:rect l="l" t="t" r="r" b="b"/>
            <a:pathLst>
              <a:path w="1051405" h="1730708">
                <a:moveTo>
                  <a:pt x="0" y="0"/>
                </a:moveTo>
                <a:lnTo>
                  <a:pt x="1051405" y="0"/>
                </a:lnTo>
                <a:lnTo>
                  <a:pt x="1051405" y="1730708"/>
                </a:lnTo>
                <a:lnTo>
                  <a:pt x="0" y="173070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p:nvPr/>
        </p:nvSpPr>
        <p:spPr>
          <a:xfrm>
            <a:off x="6318785" y="4445914"/>
            <a:ext cx="700937" cy="1153805"/>
          </a:xfrm>
          <a:custGeom>
            <a:avLst/>
            <a:gdLst/>
            <a:ahLst/>
            <a:cxnLst/>
            <a:rect l="l" t="t" r="r" b="b"/>
            <a:pathLst>
              <a:path w="1051405" h="1730708">
                <a:moveTo>
                  <a:pt x="0" y="0"/>
                </a:moveTo>
                <a:lnTo>
                  <a:pt x="1051405" y="0"/>
                </a:lnTo>
                <a:lnTo>
                  <a:pt x="1051405" y="1730708"/>
                </a:lnTo>
                <a:lnTo>
                  <a:pt x="0" y="173070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p:cNvSpPr/>
          <p:nvPr/>
        </p:nvSpPr>
        <p:spPr>
          <a:xfrm>
            <a:off x="7505171" y="3051022"/>
            <a:ext cx="700937" cy="1153805"/>
          </a:xfrm>
          <a:custGeom>
            <a:avLst/>
            <a:gdLst/>
            <a:ahLst/>
            <a:cxnLst/>
            <a:rect l="l" t="t" r="r" b="b"/>
            <a:pathLst>
              <a:path w="1051405" h="1730708">
                <a:moveTo>
                  <a:pt x="0" y="0"/>
                </a:moveTo>
                <a:lnTo>
                  <a:pt x="1051405" y="0"/>
                </a:lnTo>
                <a:lnTo>
                  <a:pt x="1051405" y="1730708"/>
                </a:lnTo>
                <a:lnTo>
                  <a:pt x="0" y="173070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p:cNvSpPr/>
          <p:nvPr/>
        </p:nvSpPr>
        <p:spPr>
          <a:xfrm>
            <a:off x="11093324" y="3777306"/>
            <a:ext cx="700937" cy="1153805"/>
          </a:xfrm>
          <a:custGeom>
            <a:avLst/>
            <a:gdLst/>
            <a:ahLst/>
            <a:cxnLst/>
            <a:rect l="l" t="t" r="r" b="b"/>
            <a:pathLst>
              <a:path w="1051405" h="1730708">
                <a:moveTo>
                  <a:pt x="0" y="0"/>
                </a:moveTo>
                <a:lnTo>
                  <a:pt x="1051405" y="0"/>
                </a:lnTo>
                <a:lnTo>
                  <a:pt x="1051405" y="1730707"/>
                </a:lnTo>
                <a:lnTo>
                  <a:pt x="0" y="173070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10"/>
          <p:cNvGrpSpPr/>
          <p:nvPr/>
        </p:nvGrpSpPr>
        <p:grpSpPr>
          <a:xfrm>
            <a:off x="2484383" y="4079582"/>
            <a:ext cx="575679" cy="575679"/>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22B4B"/>
            </a:solidFill>
            <a:ln w="57150">
              <a:solidFill>
                <a:srgbClr val="CCE3F8"/>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2"/>
            <p:cNvSpPr txBox="1"/>
            <p:nvPr/>
          </p:nvSpPr>
          <p:spPr>
            <a:xfrm>
              <a:off x="76200" y="28575"/>
              <a:ext cx="660400" cy="708025"/>
            </a:xfrm>
            <a:prstGeom prst="rect">
              <a:avLst/>
            </a:prstGeom>
          </p:spPr>
          <p:txBody>
            <a:bodyPr lIns="47621" tIns="47621" rIns="47621" bIns="47621" rtlCol="0" anchor="ctr"/>
            <a:lstStyle/>
            <a:p>
              <a:pPr marL="0" marR="0" lvl="0" indent="0" algn="ctr" defTabSz="914400" rtl="0" eaLnBrk="1" fontAlgn="auto" latinLnBrk="0" hangingPunct="1">
                <a:lnSpc>
                  <a:spcPts val="183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oup 13"/>
          <p:cNvGrpSpPr/>
          <p:nvPr/>
        </p:nvGrpSpPr>
        <p:grpSpPr>
          <a:xfrm>
            <a:off x="6236903" y="4548798"/>
            <a:ext cx="575679" cy="575679"/>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22B4B"/>
            </a:solidFill>
            <a:ln w="57150">
              <a:solidFill>
                <a:srgbClr val="CCE3F8"/>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5"/>
            <p:cNvSpPr txBox="1"/>
            <p:nvPr/>
          </p:nvSpPr>
          <p:spPr>
            <a:xfrm>
              <a:off x="76200" y="28575"/>
              <a:ext cx="660400" cy="708025"/>
            </a:xfrm>
            <a:prstGeom prst="rect">
              <a:avLst/>
            </a:prstGeom>
          </p:spPr>
          <p:txBody>
            <a:bodyPr lIns="47621" tIns="47621" rIns="47621" bIns="47621" rtlCol="0" anchor="ctr"/>
            <a:lstStyle/>
            <a:p>
              <a:pPr marL="0" marR="0" lvl="0" indent="0" algn="ctr" defTabSz="914400" rtl="0" eaLnBrk="1" fontAlgn="auto" latinLnBrk="0" hangingPunct="1">
                <a:lnSpc>
                  <a:spcPts val="183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oup 16"/>
          <p:cNvGrpSpPr/>
          <p:nvPr/>
        </p:nvGrpSpPr>
        <p:grpSpPr>
          <a:xfrm>
            <a:off x="7544565" y="3078841"/>
            <a:ext cx="575679" cy="575679"/>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22B4B"/>
            </a:solidFill>
            <a:ln w="57150">
              <a:solidFill>
                <a:srgbClr val="CCE3F8"/>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8"/>
            <p:cNvSpPr txBox="1"/>
            <p:nvPr/>
          </p:nvSpPr>
          <p:spPr>
            <a:xfrm>
              <a:off x="76200" y="28575"/>
              <a:ext cx="660400" cy="708025"/>
            </a:xfrm>
            <a:prstGeom prst="rect">
              <a:avLst/>
            </a:prstGeom>
          </p:spPr>
          <p:txBody>
            <a:bodyPr lIns="47621" tIns="47621" rIns="47621" bIns="47621" rtlCol="0" anchor="ctr"/>
            <a:lstStyle/>
            <a:p>
              <a:pPr marL="0" marR="0" lvl="0" indent="0" algn="ctr" defTabSz="914400" rtl="0" eaLnBrk="1" fontAlgn="auto" latinLnBrk="0" hangingPunct="1">
                <a:lnSpc>
                  <a:spcPts val="183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roup 19"/>
          <p:cNvGrpSpPr/>
          <p:nvPr/>
        </p:nvGrpSpPr>
        <p:grpSpPr>
          <a:xfrm>
            <a:off x="11155952" y="3833283"/>
            <a:ext cx="575679" cy="575679"/>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22B4B"/>
            </a:solidFill>
            <a:ln w="57150">
              <a:solidFill>
                <a:srgbClr val="CCE3F8"/>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1"/>
            <p:cNvSpPr txBox="1"/>
            <p:nvPr/>
          </p:nvSpPr>
          <p:spPr>
            <a:xfrm>
              <a:off x="76200" y="28575"/>
              <a:ext cx="660400" cy="708025"/>
            </a:xfrm>
            <a:prstGeom prst="rect">
              <a:avLst/>
            </a:prstGeom>
          </p:spPr>
          <p:txBody>
            <a:bodyPr lIns="47621" tIns="47621" rIns="47621" bIns="47621" rtlCol="0" anchor="ctr"/>
            <a:lstStyle/>
            <a:p>
              <a:pPr marL="0" marR="0" lvl="0" indent="0" algn="ctr" defTabSz="914400" rtl="0" eaLnBrk="1" fontAlgn="auto" latinLnBrk="0" hangingPunct="1">
                <a:lnSpc>
                  <a:spcPts val="183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roup 22"/>
          <p:cNvGrpSpPr/>
          <p:nvPr/>
        </p:nvGrpSpPr>
        <p:grpSpPr>
          <a:xfrm>
            <a:off x="92644" y="2123266"/>
            <a:ext cx="2863369" cy="1868194"/>
            <a:chOff x="0" y="0"/>
            <a:chExt cx="733145" cy="644967"/>
          </a:xfrm>
        </p:grpSpPr>
        <p:sp>
          <p:nvSpPr>
            <p:cNvPr id="23" name="Freeform 23"/>
            <p:cNvSpPr/>
            <p:nvPr/>
          </p:nvSpPr>
          <p:spPr>
            <a:xfrm>
              <a:off x="0" y="0"/>
              <a:ext cx="733145" cy="644967"/>
            </a:xfrm>
            <a:custGeom>
              <a:avLst/>
              <a:gdLst/>
              <a:ahLst/>
              <a:cxnLst/>
              <a:rect l="l" t="t" r="r" b="b"/>
              <a:pathLst>
                <a:path w="733145" h="644967">
                  <a:moveTo>
                    <a:pt x="100132" y="0"/>
                  </a:moveTo>
                  <a:lnTo>
                    <a:pt x="633013" y="0"/>
                  </a:lnTo>
                  <a:cubicBezTo>
                    <a:pt x="688314" y="0"/>
                    <a:pt x="733145" y="44831"/>
                    <a:pt x="733145" y="100132"/>
                  </a:cubicBezTo>
                  <a:lnTo>
                    <a:pt x="733145" y="544835"/>
                  </a:lnTo>
                  <a:cubicBezTo>
                    <a:pt x="733145" y="600137"/>
                    <a:pt x="688314" y="644967"/>
                    <a:pt x="633013" y="644967"/>
                  </a:cubicBezTo>
                  <a:lnTo>
                    <a:pt x="100132" y="644967"/>
                  </a:lnTo>
                  <a:cubicBezTo>
                    <a:pt x="44831" y="644967"/>
                    <a:pt x="0" y="600137"/>
                    <a:pt x="0" y="544835"/>
                  </a:cubicBezTo>
                  <a:lnTo>
                    <a:pt x="0" y="100132"/>
                  </a:lnTo>
                  <a:cubicBezTo>
                    <a:pt x="0" y="44831"/>
                    <a:pt x="44831" y="0"/>
                    <a:pt x="100132" y="0"/>
                  </a:cubicBezTo>
                  <a:close/>
                </a:path>
              </a:pathLst>
            </a:custGeom>
            <a:solidFill>
              <a:srgbClr val="000000">
                <a:alpha val="0"/>
              </a:srgbClr>
            </a:solidFill>
            <a:ln w="57150">
              <a:solidFill>
                <a:srgbClr val="022B4B"/>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4"/>
            <p:cNvSpPr txBox="1"/>
            <p:nvPr/>
          </p:nvSpPr>
          <p:spPr>
            <a:xfrm>
              <a:off x="0" y="-47625"/>
              <a:ext cx="812800" cy="860425"/>
            </a:xfrm>
            <a:prstGeom prst="rect">
              <a:avLst/>
            </a:prstGeom>
          </p:spPr>
          <p:txBody>
            <a:bodyPr lIns="47621" tIns="47621" rIns="47621" bIns="47621" rtlCol="0" anchor="ctr"/>
            <a:lstStyle/>
            <a:p>
              <a:pPr marL="0" marR="0" lvl="0" indent="0" algn="ctr" defTabSz="914400" rtl="0" eaLnBrk="1" fontAlgn="auto" latinLnBrk="0" hangingPunct="1">
                <a:lnSpc>
                  <a:spcPts val="183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 name="Group 25"/>
          <p:cNvGrpSpPr/>
          <p:nvPr/>
        </p:nvGrpSpPr>
        <p:grpSpPr>
          <a:xfrm>
            <a:off x="3150335" y="1609645"/>
            <a:ext cx="2925814" cy="2146699"/>
            <a:chOff x="0" y="0"/>
            <a:chExt cx="756063" cy="651447"/>
          </a:xfrm>
        </p:grpSpPr>
        <p:sp>
          <p:nvSpPr>
            <p:cNvPr id="26" name="Freeform 26"/>
            <p:cNvSpPr/>
            <p:nvPr/>
          </p:nvSpPr>
          <p:spPr>
            <a:xfrm>
              <a:off x="0" y="0"/>
              <a:ext cx="756063" cy="651447"/>
            </a:xfrm>
            <a:custGeom>
              <a:avLst/>
              <a:gdLst/>
              <a:ahLst/>
              <a:cxnLst/>
              <a:rect l="l" t="t" r="r" b="b"/>
              <a:pathLst>
                <a:path w="756063" h="651447">
                  <a:moveTo>
                    <a:pt x="97097" y="0"/>
                  </a:moveTo>
                  <a:lnTo>
                    <a:pt x="658966" y="0"/>
                  </a:lnTo>
                  <a:cubicBezTo>
                    <a:pt x="712591" y="0"/>
                    <a:pt x="756063" y="43472"/>
                    <a:pt x="756063" y="97097"/>
                  </a:cubicBezTo>
                  <a:lnTo>
                    <a:pt x="756063" y="554350"/>
                  </a:lnTo>
                  <a:cubicBezTo>
                    <a:pt x="756063" y="607975"/>
                    <a:pt x="712591" y="651447"/>
                    <a:pt x="658966" y="651447"/>
                  </a:cubicBezTo>
                  <a:lnTo>
                    <a:pt x="97097" y="651447"/>
                  </a:lnTo>
                  <a:cubicBezTo>
                    <a:pt x="43472" y="651447"/>
                    <a:pt x="0" y="607975"/>
                    <a:pt x="0" y="554350"/>
                  </a:cubicBezTo>
                  <a:lnTo>
                    <a:pt x="0" y="97097"/>
                  </a:lnTo>
                  <a:cubicBezTo>
                    <a:pt x="0" y="43472"/>
                    <a:pt x="43472" y="0"/>
                    <a:pt x="97097" y="0"/>
                  </a:cubicBezTo>
                  <a:close/>
                </a:path>
              </a:pathLst>
            </a:custGeom>
            <a:solidFill>
              <a:srgbClr val="000000">
                <a:alpha val="0"/>
              </a:srgbClr>
            </a:solidFill>
            <a:ln w="57150">
              <a:solidFill>
                <a:srgbClr val="022B4B"/>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extBox 27"/>
            <p:cNvSpPr txBox="1"/>
            <p:nvPr/>
          </p:nvSpPr>
          <p:spPr>
            <a:xfrm>
              <a:off x="0" y="-47625"/>
              <a:ext cx="812800" cy="860425"/>
            </a:xfrm>
            <a:prstGeom prst="rect">
              <a:avLst/>
            </a:prstGeom>
          </p:spPr>
          <p:txBody>
            <a:bodyPr lIns="47621" tIns="47621" rIns="47621" bIns="47621" rtlCol="0" anchor="ctr"/>
            <a:lstStyle/>
            <a:p>
              <a:pPr marL="0" marR="0" lvl="0" indent="0" algn="ctr" defTabSz="914400" rtl="0" eaLnBrk="1" fontAlgn="auto" latinLnBrk="0" hangingPunct="1">
                <a:lnSpc>
                  <a:spcPts val="183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roup 28"/>
          <p:cNvGrpSpPr/>
          <p:nvPr/>
        </p:nvGrpSpPr>
        <p:grpSpPr>
          <a:xfrm>
            <a:off x="6187544" y="911152"/>
            <a:ext cx="2978138" cy="1820479"/>
            <a:chOff x="0" y="0"/>
            <a:chExt cx="765280" cy="639058"/>
          </a:xfrm>
        </p:grpSpPr>
        <p:sp>
          <p:nvSpPr>
            <p:cNvPr id="29" name="Freeform 29"/>
            <p:cNvSpPr/>
            <p:nvPr/>
          </p:nvSpPr>
          <p:spPr>
            <a:xfrm>
              <a:off x="0" y="0"/>
              <a:ext cx="765280" cy="639058"/>
            </a:xfrm>
            <a:custGeom>
              <a:avLst/>
              <a:gdLst/>
              <a:ahLst/>
              <a:cxnLst/>
              <a:rect l="l" t="t" r="r" b="b"/>
              <a:pathLst>
                <a:path w="765280" h="639058">
                  <a:moveTo>
                    <a:pt x="95927" y="0"/>
                  </a:moveTo>
                  <a:lnTo>
                    <a:pt x="669353" y="0"/>
                  </a:lnTo>
                  <a:cubicBezTo>
                    <a:pt x="694794" y="0"/>
                    <a:pt x="719194" y="10107"/>
                    <a:pt x="737184" y="28097"/>
                  </a:cubicBezTo>
                  <a:cubicBezTo>
                    <a:pt x="755173" y="46086"/>
                    <a:pt x="765280" y="70486"/>
                    <a:pt x="765280" y="95927"/>
                  </a:cubicBezTo>
                  <a:lnTo>
                    <a:pt x="765280" y="543131"/>
                  </a:lnTo>
                  <a:cubicBezTo>
                    <a:pt x="765280" y="568572"/>
                    <a:pt x="755173" y="592972"/>
                    <a:pt x="737184" y="610962"/>
                  </a:cubicBezTo>
                  <a:cubicBezTo>
                    <a:pt x="719194" y="628952"/>
                    <a:pt x="694794" y="639058"/>
                    <a:pt x="669353" y="639058"/>
                  </a:cubicBezTo>
                  <a:lnTo>
                    <a:pt x="95927" y="639058"/>
                  </a:lnTo>
                  <a:cubicBezTo>
                    <a:pt x="42948" y="639058"/>
                    <a:pt x="0" y="596110"/>
                    <a:pt x="0" y="543131"/>
                  </a:cubicBezTo>
                  <a:lnTo>
                    <a:pt x="0" y="95927"/>
                  </a:lnTo>
                  <a:cubicBezTo>
                    <a:pt x="0" y="70486"/>
                    <a:pt x="10107" y="46086"/>
                    <a:pt x="28097" y="28097"/>
                  </a:cubicBezTo>
                  <a:cubicBezTo>
                    <a:pt x="46086" y="10107"/>
                    <a:pt x="70486" y="0"/>
                    <a:pt x="95927" y="0"/>
                  </a:cubicBezTo>
                  <a:close/>
                </a:path>
              </a:pathLst>
            </a:custGeom>
            <a:solidFill>
              <a:srgbClr val="000000">
                <a:alpha val="0"/>
              </a:srgbClr>
            </a:solidFill>
            <a:ln w="57150">
              <a:solidFill>
                <a:srgbClr val="022B4B"/>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TextBox 30"/>
            <p:cNvSpPr txBox="1"/>
            <p:nvPr/>
          </p:nvSpPr>
          <p:spPr>
            <a:xfrm>
              <a:off x="0" y="-47625"/>
              <a:ext cx="812800" cy="860425"/>
            </a:xfrm>
            <a:prstGeom prst="rect">
              <a:avLst/>
            </a:prstGeom>
          </p:spPr>
          <p:txBody>
            <a:bodyPr lIns="47621" tIns="47621" rIns="47621" bIns="47621" rtlCol="0" anchor="ctr"/>
            <a:lstStyle/>
            <a:p>
              <a:pPr marL="0" marR="0" lvl="0" indent="0" algn="ctr" defTabSz="914400" rtl="0" eaLnBrk="1" fontAlgn="auto" latinLnBrk="0" hangingPunct="1">
                <a:lnSpc>
                  <a:spcPts val="183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4" name="Freeform 34"/>
          <p:cNvSpPr/>
          <p:nvPr/>
        </p:nvSpPr>
        <p:spPr>
          <a:xfrm rot="-4320585">
            <a:off x="4873180" y="3620928"/>
            <a:ext cx="1036472" cy="1818183"/>
          </a:xfrm>
          <a:custGeom>
            <a:avLst/>
            <a:gdLst/>
            <a:ahLst/>
            <a:cxnLst/>
            <a:rect l="l" t="t" r="r" b="b"/>
            <a:pathLst>
              <a:path w="1574227" h="2069414">
                <a:moveTo>
                  <a:pt x="0" y="0"/>
                </a:moveTo>
                <a:lnTo>
                  <a:pt x="1574227" y="0"/>
                </a:lnTo>
                <a:lnTo>
                  <a:pt x="1574227" y="2069414"/>
                </a:lnTo>
                <a:lnTo>
                  <a:pt x="0" y="2069414"/>
                </a:lnTo>
                <a:lnTo>
                  <a:pt x="0" y="0"/>
                </a:lnTo>
                <a:close/>
              </a:path>
            </a:pathLst>
          </a:custGeom>
          <a:blipFill>
            <a:blip r:embed="rId9">
              <a:extLst>
                <a:ext uri="{96DAC541-7B7A-43D3-8B79-37D633B846F1}">
                  <asvg:svgBlip xmlns="" xmlns:asvg="http://schemas.microsoft.com/office/drawing/2016/SVG/main" r:embed="rId10"/>
                </a:ext>
              </a:extLst>
            </a:blip>
            <a:stretch>
              <a:fillRect t="-8262" r="-4652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5"/>
          <p:cNvSpPr/>
          <p:nvPr/>
        </p:nvSpPr>
        <p:spPr>
          <a:xfrm rot="388857" flipH="1" flipV="1">
            <a:off x="6733995" y="2743312"/>
            <a:ext cx="997843" cy="1024742"/>
          </a:xfrm>
          <a:custGeom>
            <a:avLst/>
            <a:gdLst/>
            <a:ahLst/>
            <a:cxnLst/>
            <a:rect l="l" t="t" r="r" b="b"/>
            <a:pathLst>
              <a:path w="1496764" h="1537113">
                <a:moveTo>
                  <a:pt x="1496764" y="1537113"/>
                </a:moveTo>
                <a:lnTo>
                  <a:pt x="0" y="1537113"/>
                </a:lnTo>
                <a:lnTo>
                  <a:pt x="0" y="0"/>
                </a:lnTo>
                <a:lnTo>
                  <a:pt x="1496764" y="0"/>
                </a:lnTo>
                <a:lnTo>
                  <a:pt x="1496764" y="1537113"/>
                </a:lnTo>
                <a:close/>
              </a:path>
            </a:pathLst>
          </a:custGeom>
          <a:blipFill>
            <a:blip r:embed="rId11">
              <a:extLst>
                <a:ext uri="{96DAC541-7B7A-43D3-8B79-37D633B846F1}">
                  <asvg:svgBlip xmlns="" xmlns:asvg="http://schemas.microsoft.com/office/drawing/2016/SVG/main" r:embed="rId12"/>
                </a:ext>
              </a:extLst>
            </a:blip>
            <a:stretch>
              <a:fillRect r="-39514" b="-3951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TextBox 36"/>
          <p:cNvSpPr txBox="1"/>
          <p:nvPr/>
        </p:nvSpPr>
        <p:spPr>
          <a:xfrm>
            <a:off x="11298254" y="3841211"/>
            <a:ext cx="327117" cy="566117"/>
          </a:xfrm>
          <a:prstGeom prst="rect">
            <a:avLst/>
          </a:prstGeom>
        </p:spPr>
        <p:txBody>
          <a:bodyPr lIns="0" tIns="0" rIns="0" bIns="0" rtlCol="0" anchor="t">
            <a:spAutoFit/>
          </a:bodyPr>
          <a:lstStyle/>
          <a:p>
            <a:pPr marL="0" marR="0" lvl="0" indent="0" algn="ctr" defTabSz="914400" rtl="0" eaLnBrk="1" fontAlgn="auto" latinLnBrk="0" hangingPunct="1">
              <a:lnSpc>
                <a:spcPts val="4660"/>
              </a:lnSpc>
              <a:spcBef>
                <a:spcPts val="0"/>
              </a:spcBef>
              <a:spcAft>
                <a:spcPts val="0"/>
              </a:spcAft>
              <a:buClrTx/>
              <a:buSzTx/>
              <a:buFontTx/>
              <a:buNone/>
              <a:tabLst/>
              <a:defRPr/>
            </a:pPr>
            <a:r>
              <a:rPr kumimoji="0" lang="en-US" sz="3328" b="0" i="0" u="none" strike="noStrike" kern="1200" cap="none" spc="0" normalizeH="0" baseline="0" noProof="0" dirty="0">
                <a:ln>
                  <a:noFill/>
                </a:ln>
                <a:solidFill>
                  <a:srgbClr val="CCE3F8"/>
                </a:solidFill>
                <a:effectLst/>
                <a:uLnTx/>
                <a:uFillTx/>
                <a:latin typeface="Georgia Pro Bold"/>
                <a:ea typeface="+mn-ea"/>
                <a:cs typeface="+mn-cs"/>
              </a:rPr>
              <a:t>4</a:t>
            </a:r>
          </a:p>
        </p:txBody>
      </p:sp>
      <p:sp>
        <p:nvSpPr>
          <p:cNvPr id="37" name="Freeform 37"/>
          <p:cNvSpPr/>
          <p:nvPr/>
        </p:nvSpPr>
        <p:spPr>
          <a:xfrm flipH="1" flipV="1">
            <a:off x="10265539" y="3437235"/>
            <a:ext cx="997843" cy="1024742"/>
          </a:xfrm>
          <a:custGeom>
            <a:avLst/>
            <a:gdLst/>
            <a:ahLst/>
            <a:cxnLst/>
            <a:rect l="l" t="t" r="r" b="b"/>
            <a:pathLst>
              <a:path w="1496764" h="1537113">
                <a:moveTo>
                  <a:pt x="1496764" y="1537112"/>
                </a:moveTo>
                <a:lnTo>
                  <a:pt x="0" y="1537112"/>
                </a:lnTo>
                <a:lnTo>
                  <a:pt x="0" y="0"/>
                </a:lnTo>
                <a:lnTo>
                  <a:pt x="1496764" y="0"/>
                </a:lnTo>
                <a:lnTo>
                  <a:pt x="1496764" y="1537112"/>
                </a:lnTo>
                <a:close/>
              </a:path>
            </a:pathLst>
          </a:custGeom>
          <a:blipFill>
            <a:blip r:embed="rId11">
              <a:extLst>
                <a:ext uri="{96DAC541-7B7A-43D3-8B79-37D633B846F1}">
                  <asvg:svgBlip xmlns="" xmlns:asvg="http://schemas.microsoft.com/office/drawing/2016/SVG/main" r:embed="rId12"/>
                </a:ext>
              </a:extLst>
            </a:blip>
            <a:stretch>
              <a:fillRect r="-39514" b="-3951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38"/>
          <p:cNvSpPr/>
          <p:nvPr/>
        </p:nvSpPr>
        <p:spPr>
          <a:xfrm flipH="1">
            <a:off x="9462004" y="0"/>
            <a:ext cx="2788265" cy="2742956"/>
          </a:xfrm>
          <a:custGeom>
            <a:avLst/>
            <a:gdLst/>
            <a:ahLst/>
            <a:cxnLst/>
            <a:rect l="l" t="t" r="r" b="b"/>
            <a:pathLst>
              <a:path w="4182398" h="4114434">
                <a:moveTo>
                  <a:pt x="4182398" y="0"/>
                </a:moveTo>
                <a:lnTo>
                  <a:pt x="0" y="0"/>
                </a:lnTo>
                <a:lnTo>
                  <a:pt x="0" y="4114435"/>
                </a:lnTo>
                <a:lnTo>
                  <a:pt x="4182398" y="4114435"/>
                </a:lnTo>
                <a:lnTo>
                  <a:pt x="4182398"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TextBox 40"/>
          <p:cNvSpPr txBox="1"/>
          <p:nvPr/>
        </p:nvSpPr>
        <p:spPr>
          <a:xfrm>
            <a:off x="2597896" y="4042267"/>
            <a:ext cx="327117" cy="566117"/>
          </a:xfrm>
          <a:prstGeom prst="rect">
            <a:avLst/>
          </a:prstGeom>
        </p:spPr>
        <p:txBody>
          <a:bodyPr lIns="0" tIns="0" rIns="0" bIns="0" rtlCol="0" anchor="t">
            <a:spAutoFit/>
          </a:bodyPr>
          <a:lstStyle/>
          <a:p>
            <a:pPr marL="0" marR="0" lvl="0" indent="0" algn="ctr" defTabSz="914400" rtl="0" eaLnBrk="1" fontAlgn="auto" latinLnBrk="0" hangingPunct="1">
              <a:lnSpc>
                <a:spcPts val="4660"/>
              </a:lnSpc>
              <a:spcBef>
                <a:spcPts val="0"/>
              </a:spcBef>
              <a:spcAft>
                <a:spcPts val="0"/>
              </a:spcAft>
              <a:buClrTx/>
              <a:buSzTx/>
              <a:buFontTx/>
              <a:buNone/>
              <a:tabLst/>
              <a:defRPr/>
            </a:pPr>
            <a:r>
              <a:rPr kumimoji="0" lang="en-US" sz="3328" b="0" i="0" u="none" strike="noStrike" kern="1200" cap="none" spc="0" normalizeH="0" baseline="0" noProof="0" dirty="0">
                <a:ln>
                  <a:noFill/>
                </a:ln>
                <a:solidFill>
                  <a:srgbClr val="CCE3F8"/>
                </a:solidFill>
                <a:effectLst/>
                <a:uLnTx/>
                <a:uFillTx/>
                <a:latin typeface="Georgia Pro Bold"/>
                <a:ea typeface="+mn-ea"/>
                <a:cs typeface="+mn-cs"/>
              </a:rPr>
              <a:t>1</a:t>
            </a:r>
          </a:p>
        </p:txBody>
      </p:sp>
      <p:sp>
        <p:nvSpPr>
          <p:cNvPr id="41" name="TextBox 41"/>
          <p:cNvSpPr txBox="1"/>
          <p:nvPr/>
        </p:nvSpPr>
        <p:spPr>
          <a:xfrm>
            <a:off x="6326879" y="4537129"/>
            <a:ext cx="327117" cy="566117"/>
          </a:xfrm>
          <a:prstGeom prst="rect">
            <a:avLst/>
          </a:prstGeom>
        </p:spPr>
        <p:txBody>
          <a:bodyPr lIns="0" tIns="0" rIns="0" bIns="0" rtlCol="0" anchor="t">
            <a:spAutoFit/>
          </a:bodyPr>
          <a:lstStyle/>
          <a:p>
            <a:pPr marL="0" marR="0" lvl="0" indent="0" algn="ctr" defTabSz="914400" rtl="0" eaLnBrk="1" fontAlgn="auto" latinLnBrk="0" hangingPunct="1">
              <a:lnSpc>
                <a:spcPts val="4660"/>
              </a:lnSpc>
              <a:spcBef>
                <a:spcPts val="0"/>
              </a:spcBef>
              <a:spcAft>
                <a:spcPts val="0"/>
              </a:spcAft>
              <a:buClrTx/>
              <a:buSzTx/>
              <a:buFontTx/>
              <a:buNone/>
              <a:tabLst/>
              <a:defRPr/>
            </a:pPr>
            <a:r>
              <a:rPr kumimoji="0" lang="en-US" sz="3328" b="0" i="0" u="none" strike="noStrike" kern="1200" cap="none" spc="0" normalizeH="0" baseline="0" noProof="0" dirty="0">
                <a:ln>
                  <a:noFill/>
                </a:ln>
                <a:solidFill>
                  <a:srgbClr val="CCE3F8"/>
                </a:solidFill>
                <a:effectLst/>
                <a:uLnTx/>
                <a:uFillTx/>
                <a:latin typeface="Georgia Pro Bold"/>
                <a:ea typeface="+mn-ea"/>
                <a:cs typeface="+mn-cs"/>
              </a:rPr>
              <a:t>2</a:t>
            </a:r>
          </a:p>
        </p:txBody>
      </p:sp>
      <p:sp>
        <p:nvSpPr>
          <p:cNvPr id="42" name="TextBox 42"/>
          <p:cNvSpPr txBox="1"/>
          <p:nvPr/>
        </p:nvSpPr>
        <p:spPr>
          <a:xfrm>
            <a:off x="7658376" y="3105316"/>
            <a:ext cx="327117" cy="566117"/>
          </a:xfrm>
          <a:prstGeom prst="rect">
            <a:avLst/>
          </a:prstGeom>
        </p:spPr>
        <p:txBody>
          <a:bodyPr lIns="0" tIns="0" rIns="0" bIns="0" rtlCol="0" anchor="t">
            <a:spAutoFit/>
          </a:bodyPr>
          <a:lstStyle/>
          <a:p>
            <a:pPr marL="0" marR="0" lvl="0" indent="0" algn="ctr" defTabSz="914400" rtl="0" eaLnBrk="1" fontAlgn="auto" latinLnBrk="0" hangingPunct="1">
              <a:lnSpc>
                <a:spcPts val="4660"/>
              </a:lnSpc>
              <a:spcBef>
                <a:spcPts val="0"/>
              </a:spcBef>
              <a:spcAft>
                <a:spcPts val="0"/>
              </a:spcAft>
              <a:buClrTx/>
              <a:buSzTx/>
              <a:buFontTx/>
              <a:buNone/>
              <a:tabLst/>
              <a:defRPr/>
            </a:pPr>
            <a:r>
              <a:rPr kumimoji="0" lang="en-US" sz="3328" b="0" i="0" u="none" strike="noStrike" kern="1200" cap="none" spc="0" normalizeH="0" baseline="0" noProof="0" dirty="0">
                <a:ln>
                  <a:noFill/>
                </a:ln>
                <a:solidFill>
                  <a:srgbClr val="CCE3F8"/>
                </a:solidFill>
                <a:effectLst/>
                <a:uLnTx/>
                <a:uFillTx/>
                <a:latin typeface="Georgia Pro Bold"/>
                <a:ea typeface="+mn-ea"/>
                <a:cs typeface="+mn-cs"/>
              </a:rPr>
              <a:t>3</a:t>
            </a:r>
          </a:p>
        </p:txBody>
      </p:sp>
      <p:sp>
        <p:nvSpPr>
          <p:cNvPr id="43" name="TextBox 43"/>
          <p:cNvSpPr txBox="1"/>
          <p:nvPr/>
        </p:nvSpPr>
        <p:spPr>
          <a:xfrm>
            <a:off x="26527" y="2307035"/>
            <a:ext cx="2920319" cy="307777"/>
          </a:xfrm>
          <a:prstGeom prst="rect">
            <a:avLst/>
          </a:prstGeom>
        </p:spPr>
        <p:txBody>
          <a:bodyPr wrap="square" lIns="0" tIns="0" rIns="0" bIns="0" rtlCol="0" anchor="t">
            <a:spAutoFit/>
          </a:bodyPr>
          <a:lstStyle/>
          <a:p>
            <a:pPr marL="0" marR="0" lvl="0" indent="0" algn="ctr" defTabSz="914400" rtl="0" eaLnBrk="1" fontAlgn="auto" latinLnBrk="0" hangingPunct="1">
              <a:lnSpc>
                <a:spcPts val="2362"/>
              </a:lnSpc>
              <a:spcBef>
                <a:spcPts val="0"/>
              </a:spcBef>
              <a:spcAft>
                <a:spcPts val="0"/>
              </a:spcAft>
              <a:buClrTx/>
              <a:buSzTx/>
              <a:buFontTx/>
              <a:buNone/>
              <a:tabLst/>
              <a:defRPr/>
            </a:pPr>
            <a:r>
              <a:rPr kumimoji="0" lang="en-US" sz="2267" b="0" i="0" u="none" strike="noStrike" kern="1200" cap="none" spc="0" normalizeH="0" baseline="0" noProof="0" dirty="0">
                <a:ln>
                  <a:noFill/>
                </a:ln>
                <a:solidFill>
                  <a:srgbClr val="C00000"/>
                </a:solidFill>
                <a:effectLst/>
                <a:uLnTx/>
                <a:uFillTx/>
                <a:latin typeface="Georgia Pro Bold"/>
                <a:ea typeface="+mn-ea"/>
                <a:cs typeface="+mn-cs"/>
              </a:rPr>
              <a:t>1. </a:t>
            </a:r>
            <a:r>
              <a:rPr kumimoji="0" lang="en-US" sz="2267" b="0" i="0" u="none" strike="noStrike" kern="1200" cap="none" spc="0" normalizeH="0" baseline="0" noProof="0" dirty="0" err="1">
                <a:ln>
                  <a:noFill/>
                </a:ln>
                <a:solidFill>
                  <a:srgbClr val="C00000"/>
                </a:solidFill>
                <a:effectLst/>
                <a:uLnTx/>
                <a:uFillTx/>
                <a:latin typeface="Georgia Pro Bold"/>
                <a:ea typeface="+mn-ea"/>
                <a:cs typeface="+mn-cs"/>
              </a:rPr>
              <a:t>Thế</a:t>
            </a:r>
            <a:r>
              <a:rPr kumimoji="0" lang="en-US" sz="2267" b="0" i="0" u="none" strike="noStrike" kern="1200" cap="none" spc="0" normalizeH="0" noProof="0" dirty="0">
                <a:ln>
                  <a:noFill/>
                </a:ln>
                <a:solidFill>
                  <a:srgbClr val="C00000"/>
                </a:solidFill>
                <a:effectLst/>
                <a:uLnTx/>
                <a:uFillTx/>
                <a:latin typeface="Georgia Pro Bold"/>
                <a:ea typeface="+mn-ea"/>
                <a:cs typeface="+mn-cs"/>
              </a:rPr>
              <a:t> </a:t>
            </a:r>
            <a:r>
              <a:rPr kumimoji="0" lang="en-US" sz="2267" b="0" i="0" u="none" strike="noStrike" kern="1200" cap="none" spc="0" normalizeH="0" noProof="0" dirty="0" err="1">
                <a:ln>
                  <a:noFill/>
                </a:ln>
                <a:solidFill>
                  <a:srgbClr val="C00000"/>
                </a:solidFill>
                <a:effectLst/>
                <a:uLnTx/>
                <a:uFillTx/>
                <a:latin typeface="Georgia Pro Bold"/>
                <a:ea typeface="+mn-ea"/>
                <a:cs typeface="+mn-cs"/>
              </a:rPr>
              <a:t>kỉ</a:t>
            </a:r>
            <a:r>
              <a:rPr kumimoji="0" lang="en-US" sz="2267" b="0" i="0" u="none" strike="noStrike" kern="1200" cap="none" spc="0" normalizeH="0" noProof="0" dirty="0">
                <a:ln>
                  <a:noFill/>
                </a:ln>
                <a:solidFill>
                  <a:srgbClr val="C00000"/>
                </a:solidFill>
                <a:effectLst/>
                <a:uLnTx/>
                <a:uFillTx/>
                <a:latin typeface="Georgia Pro Bold"/>
                <a:ea typeface="+mn-ea"/>
                <a:cs typeface="+mn-cs"/>
              </a:rPr>
              <a:t> XVI - XVIII</a:t>
            </a:r>
            <a:endParaRPr kumimoji="0" lang="en-US" sz="2267" b="0" i="0" u="none" strike="noStrike" kern="1200" cap="none" spc="0" normalizeH="0" baseline="0" noProof="0" dirty="0">
              <a:ln>
                <a:noFill/>
              </a:ln>
              <a:solidFill>
                <a:srgbClr val="C00000"/>
              </a:solidFill>
              <a:effectLst/>
              <a:uLnTx/>
              <a:uFillTx/>
              <a:latin typeface="Georgia Pro Bold"/>
              <a:ea typeface="+mn-ea"/>
              <a:cs typeface="+mn-cs"/>
            </a:endParaRPr>
          </a:p>
        </p:txBody>
      </p:sp>
      <p:sp>
        <p:nvSpPr>
          <p:cNvPr id="52" name="TextBox 52"/>
          <p:cNvSpPr txBox="1"/>
          <p:nvPr/>
        </p:nvSpPr>
        <p:spPr>
          <a:xfrm rot="1327450">
            <a:off x="9866329" y="-169371"/>
            <a:ext cx="2687187" cy="1254639"/>
          </a:xfrm>
          <a:prstGeom prst="rect">
            <a:avLst/>
          </a:prstGeom>
        </p:spPr>
        <p:txBody>
          <a:bodyPr lIns="0" tIns="0" rIns="0" bIns="0" rtlCol="0" anchor="t">
            <a:spAutoFit/>
          </a:bodyPr>
          <a:lstStyle/>
          <a:p>
            <a:pPr marL="0" marR="0" lvl="0" indent="0" algn="ctr" defTabSz="914400" rtl="0" eaLnBrk="1" fontAlgn="auto" latinLnBrk="0" hangingPunct="1">
              <a:lnSpc>
                <a:spcPts val="1183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22B4B"/>
                </a:solidFill>
                <a:effectLst/>
                <a:uLnTx/>
                <a:uFillTx/>
                <a:latin typeface="Cooper Black" panose="0208090404030B020404" pitchFamily="18" charset="0"/>
                <a:ea typeface="+mn-ea"/>
                <a:cs typeface="+mn-cs"/>
              </a:rPr>
              <a:t>Timeline</a:t>
            </a:r>
          </a:p>
        </p:txBody>
      </p:sp>
      <p:sp>
        <p:nvSpPr>
          <p:cNvPr id="54" name="Freeform 54"/>
          <p:cNvSpPr/>
          <p:nvPr/>
        </p:nvSpPr>
        <p:spPr>
          <a:xfrm>
            <a:off x="6413696" y="6278172"/>
            <a:ext cx="632189" cy="320032"/>
          </a:xfrm>
          <a:custGeom>
            <a:avLst/>
            <a:gdLst/>
            <a:ahLst/>
            <a:cxnLst/>
            <a:rect l="l" t="t" r="r" b="b"/>
            <a:pathLst>
              <a:path w="948284" h="480048">
                <a:moveTo>
                  <a:pt x="0" y="0"/>
                </a:moveTo>
                <a:lnTo>
                  <a:pt x="948285" y="0"/>
                </a:lnTo>
                <a:lnTo>
                  <a:pt x="948285" y="480048"/>
                </a:lnTo>
                <a:lnTo>
                  <a:pt x="0" y="480048"/>
                </a:lnTo>
                <a:lnTo>
                  <a:pt x="0" y="0"/>
                </a:lnTo>
                <a:close/>
              </a:path>
            </a:pathLst>
          </a:custGeom>
          <a:blipFill>
            <a:blip r:embed="rId13">
              <a:extLst>
                <a:ext uri="{96DAC541-7B7A-43D3-8B79-37D633B846F1}">
                  <asvg:svgBlip xmlns="" xmlns:asvg="http://schemas.microsoft.com/office/drawing/2016/SVG/main" r:embed="rId14"/>
                </a:ext>
              </a:extLst>
            </a:blip>
            <a:stretch>
              <a:fillRect r="-113127" b="-526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4">
            <a:extLst>
              <a:ext uri="{FF2B5EF4-FFF2-40B4-BE49-F238E27FC236}">
                <a16:creationId xmlns="" xmlns:a16="http://schemas.microsoft.com/office/drawing/2014/main" id="{D1A8C1CD-15FC-7055-57C0-DA4778D32C53}"/>
              </a:ext>
            </a:extLst>
          </p:cNvPr>
          <p:cNvSpPr/>
          <p:nvPr/>
        </p:nvSpPr>
        <p:spPr>
          <a:xfrm rot="5752674" flipH="1" flipV="1">
            <a:off x="1477178" y="3622601"/>
            <a:ext cx="1417335" cy="1492428"/>
          </a:xfrm>
          <a:custGeom>
            <a:avLst/>
            <a:gdLst/>
            <a:ahLst/>
            <a:cxnLst/>
            <a:rect l="l" t="t" r="r" b="b"/>
            <a:pathLst>
              <a:path w="1871161" h="1817365">
                <a:moveTo>
                  <a:pt x="1871161" y="1817365"/>
                </a:moveTo>
                <a:lnTo>
                  <a:pt x="0" y="1817365"/>
                </a:lnTo>
                <a:lnTo>
                  <a:pt x="0" y="0"/>
                </a:lnTo>
                <a:lnTo>
                  <a:pt x="1871161" y="0"/>
                </a:lnTo>
                <a:lnTo>
                  <a:pt x="1871161" y="1817365"/>
                </a:lnTo>
                <a:close/>
              </a:path>
            </a:pathLst>
          </a:custGeom>
          <a:blipFill>
            <a:blip r:embed="rId9">
              <a:extLst>
                <a:ext uri="{96DAC541-7B7A-43D3-8B79-37D633B846F1}">
                  <asvg:svgBlip xmlns="" xmlns:asvg="http://schemas.microsoft.com/office/drawing/2016/SVG/main" r:embed="rId10"/>
                </a:ext>
              </a:extLst>
            </a:blip>
            <a:stretch>
              <a:fillRect t="-26582" r="-2658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roup 31">
            <a:extLst>
              <a:ext uri="{FF2B5EF4-FFF2-40B4-BE49-F238E27FC236}">
                <a16:creationId xmlns="" xmlns:a16="http://schemas.microsoft.com/office/drawing/2014/main" id="{13DBC2F6-667C-CBF6-CD6B-27B500C05FB2}"/>
              </a:ext>
            </a:extLst>
          </p:cNvPr>
          <p:cNvGrpSpPr/>
          <p:nvPr/>
        </p:nvGrpSpPr>
        <p:grpSpPr>
          <a:xfrm>
            <a:off x="9364000" y="1545096"/>
            <a:ext cx="2735356" cy="1858522"/>
            <a:chOff x="0" y="0"/>
            <a:chExt cx="830113" cy="673607"/>
          </a:xfrm>
        </p:grpSpPr>
        <p:sp>
          <p:nvSpPr>
            <p:cNvPr id="57" name="Freeform 32">
              <a:extLst>
                <a:ext uri="{FF2B5EF4-FFF2-40B4-BE49-F238E27FC236}">
                  <a16:creationId xmlns="" xmlns:a16="http://schemas.microsoft.com/office/drawing/2014/main" id="{49208B9B-1FB4-606A-5662-7C1DAFA587DC}"/>
                </a:ext>
              </a:extLst>
            </p:cNvPr>
            <p:cNvSpPr/>
            <p:nvPr/>
          </p:nvSpPr>
          <p:spPr>
            <a:xfrm>
              <a:off x="0" y="0"/>
              <a:ext cx="830113" cy="673607"/>
            </a:xfrm>
            <a:custGeom>
              <a:avLst/>
              <a:gdLst/>
              <a:ahLst/>
              <a:cxnLst/>
              <a:rect l="l" t="t" r="r" b="b"/>
              <a:pathLst>
                <a:path w="830113" h="673607">
                  <a:moveTo>
                    <a:pt x="88435" y="0"/>
                  </a:moveTo>
                  <a:lnTo>
                    <a:pt x="741678" y="0"/>
                  </a:lnTo>
                  <a:cubicBezTo>
                    <a:pt x="790519" y="0"/>
                    <a:pt x="830113" y="39594"/>
                    <a:pt x="830113" y="88435"/>
                  </a:cubicBezTo>
                  <a:lnTo>
                    <a:pt x="830113" y="585172"/>
                  </a:lnTo>
                  <a:cubicBezTo>
                    <a:pt x="830113" y="634014"/>
                    <a:pt x="790519" y="673607"/>
                    <a:pt x="741678" y="673607"/>
                  </a:cubicBezTo>
                  <a:lnTo>
                    <a:pt x="88435" y="673607"/>
                  </a:lnTo>
                  <a:cubicBezTo>
                    <a:pt x="39594" y="673607"/>
                    <a:pt x="0" y="634014"/>
                    <a:pt x="0" y="585172"/>
                  </a:cubicBezTo>
                  <a:lnTo>
                    <a:pt x="0" y="88435"/>
                  </a:lnTo>
                  <a:cubicBezTo>
                    <a:pt x="0" y="39594"/>
                    <a:pt x="39594" y="0"/>
                    <a:pt x="88435" y="0"/>
                  </a:cubicBezTo>
                  <a:close/>
                </a:path>
              </a:pathLst>
            </a:custGeom>
            <a:solidFill>
              <a:srgbClr val="000000">
                <a:alpha val="0"/>
              </a:srgbClr>
            </a:solidFill>
            <a:ln w="57150">
              <a:solidFill>
                <a:srgbClr val="022B4B"/>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TextBox 33">
              <a:extLst>
                <a:ext uri="{FF2B5EF4-FFF2-40B4-BE49-F238E27FC236}">
                  <a16:creationId xmlns="" xmlns:a16="http://schemas.microsoft.com/office/drawing/2014/main" id="{DFCE05DF-2EF3-1B9A-82C5-5C256CEB275B}"/>
                </a:ext>
              </a:extLst>
            </p:cNvPr>
            <p:cNvSpPr txBox="1"/>
            <p:nvPr/>
          </p:nvSpPr>
          <p:spPr>
            <a:xfrm>
              <a:off x="0" y="-47625"/>
              <a:ext cx="812800" cy="860425"/>
            </a:xfrm>
            <a:prstGeom prst="rect">
              <a:avLst/>
            </a:prstGeom>
          </p:spPr>
          <p:txBody>
            <a:bodyPr lIns="47621" tIns="47621" rIns="47621" bIns="47621" rtlCol="0" anchor="ctr"/>
            <a:lstStyle/>
            <a:p>
              <a:pPr marL="0" marR="0" lvl="0" indent="0" algn="ctr" defTabSz="914400" rtl="0" eaLnBrk="1" fontAlgn="auto" latinLnBrk="0" hangingPunct="1">
                <a:lnSpc>
                  <a:spcPts val="183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9" name="TextBox 58">
            <a:extLst>
              <a:ext uri="{FF2B5EF4-FFF2-40B4-BE49-F238E27FC236}">
                <a16:creationId xmlns="" xmlns:a16="http://schemas.microsoft.com/office/drawing/2014/main" id="{19C80B63-358B-7594-4438-CB713029686A}"/>
              </a:ext>
            </a:extLst>
          </p:cNvPr>
          <p:cNvSpPr txBox="1"/>
          <p:nvPr/>
        </p:nvSpPr>
        <p:spPr>
          <a:xfrm>
            <a:off x="47740" y="317815"/>
            <a:ext cx="7738743" cy="492443"/>
          </a:xfrm>
          <a:prstGeom prst="rect">
            <a:avLst/>
          </a:prstGeom>
          <a:noFill/>
        </p:spPr>
        <p:txBody>
          <a:bodyPr wrap="square" lIns="0" tIns="0" rIns="0" bIns="0"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Các</a:t>
            </a:r>
            <a:r>
              <a:rPr kumimoji="0" lang="en-US" sz="3200" b="0" i="0" u="none" strike="noStrike" kern="1200" cap="none" spc="0" normalizeH="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giai</a:t>
            </a:r>
            <a:r>
              <a:rPr kumimoji="0" lang="en-US" sz="3200" b="0" i="0" u="none" strike="noStrike" kern="1200" cap="none" spc="0" normalizeH="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đoạn</a:t>
            </a:r>
            <a:r>
              <a:rPr kumimoji="0" lang="en-US" sz="3200" b="0" i="0" u="none" strike="noStrike" kern="1200" cap="none" spc="0" normalizeH="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phát</a:t>
            </a:r>
            <a:r>
              <a:rPr kumimoji="0" lang="en-US" sz="3200" b="0" i="0" u="none" strike="noStrike" kern="1200" cap="none" spc="0" normalizeH="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triển</a:t>
            </a:r>
            <a:r>
              <a:rPr kumimoji="0" lang="en-US" sz="3200" b="0" i="0" u="none" strike="noStrike" kern="1200" cap="none" spc="0" normalizeH="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của</a:t>
            </a:r>
            <a:r>
              <a:rPr kumimoji="0" lang="en-US" sz="3200" b="0" i="0" u="none" strike="noStrike" kern="1200" cap="none" spc="0" normalizeH="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chủ</a:t>
            </a:r>
            <a:r>
              <a:rPr kumimoji="0" lang="en-US" sz="3200" b="0" i="0" u="none" strike="noStrike" kern="1200" cap="none" spc="0" normalizeH="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nghĩa</a:t>
            </a:r>
            <a:r>
              <a:rPr kumimoji="0" lang="en-US" sz="3200" b="0" i="0" u="none" strike="noStrike" kern="1200" cap="none" spc="0" normalizeH="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tư</a:t>
            </a:r>
            <a:r>
              <a:rPr kumimoji="0" lang="en-US" sz="3200" b="0" i="0" u="none" strike="noStrike" kern="1200" cap="none" spc="0" normalizeH="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bản</a:t>
            </a:r>
            <a:endParaRPr kumimoji="0" lang="en-US" sz="32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 xmlns:a16="http://schemas.microsoft.com/office/drawing/2014/main" id="{5418E7A4-05F7-A7CE-583F-E06F47AA558F}"/>
              </a:ext>
            </a:extLst>
          </p:cNvPr>
          <p:cNvSpPr txBox="1"/>
          <p:nvPr/>
        </p:nvSpPr>
        <p:spPr>
          <a:xfrm>
            <a:off x="351864" y="2832954"/>
            <a:ext cx="2441656" cy="738664"/>
          </a:xfrm>
          <a:prstGeom prst="rect">
            <a:avLst/>
          </a:prstGeom>
          <a:noFill/>
        </p:spPr>
        <p:txBody>
          <a:bodyPr wrap="square" lIns="0" tIns="0" rIns="0" bIns="0"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lumMod val="50000"/>
                  </a:srgbClr>
                </a:solidFill>
                <a:effectLst/>
                <a:uLnTx/>
                <a:uFillTx/>
                <a:latin typeface="Sitka Banner" pitchFamily="2" charset="0"/>
                <a:ea typeface="Times New Roman" panose="02020603050405020304" pitchFamily="18" charset="0"/>
                <a:cs typeface="Times New Roman" panose="02020603050405020304" pitchFamily="18" charset="0"/>
              </a:rPr>
              <a:t>………………………………………………………….…</a:t>
            </a:r>
          </a:p>
        </p:txBody>
      </p:sp>
      <p:sp>
        <p:nvSpPr>
          <p:cNvPr id="62" name="TextBox 43">
            <a:extLst>
              <a:ext uri="{FF2B5EF4-FFF2-40B4-BE49-F238E27FC236}">
                <a16:creationId xmlns="" xmlns:a16="http://schemas.microsoft.com/office/drawing/2014/main" id="{398D1783-E8D0-C789-A4B6-DFC769CEFA5D}"/>
              </a:ext>
            </a:extLst>
          </p:cNvPr>
          <p:cNvSpPr txBox="1"/>
          <p:nvPr/>
        </p:nvSpPr>
        <p:spPr>
          <a:xfrm>
            <a:off x="3340369" y="1906853"/>
            <a:ext cx="2491674" cy="307777"/>
          </a:xfrm>
          <a:prstGeom prst="rect">
            <a:avLst/>
          </a:prstGeom>
        </p:spPr>
        <p:txBody>
          <a:bodyPr wrap="square" lIns="0" tIns="0" rIns="0" bIns="0" rtlCol="0" anchor="t">
            <a:spAutoFit/>
          </a:bodyPr>
          <a:lstStyle/>
          <a:p>
            <a:pPr marL="0" marR="0" lvl="0" indent="0" algn="ctr" defTabSz="914400" rtl="0" eaLnBrk="1" fontAlgn="auto" latinLnBrk="0" hangingPunct="1">
              <a:lnSpc>
                <a:spcPts val="2362"/>
              </a:lnSpc>
              <a:spcBef>
                <a:spcPts val="0"/>
              </a:spcBef>
              <a:spcAft>
                <a:spcPts val="0"/>
              </a:spcAft>
              <a:buClrTx/>
              <a:buSzTx/>
              <a:buFontTx/>
              <a:buNone/>
              <a:tabLst/>
              <a:defRPr/>
            </a:pPr>
            <a:r>
              <a:rPr kumimoji="0" lang="en-US" sz="2267" b="0" i="0" u="none" strike="noStrike" kern="1200" cap="none" spc="0" normalizeH="0" baseline="0" noProof="0" dirty="0">
                <a:ln>
                  <a:noFill/>
                </a:ln>
                <a:solidFill>
                  <a:srgbClr val="C00000"/>
                </a:solidFill>
                <a:effectLst/>
                <a:uLnTx/>
                <a:uFillTx/>
                <a:latin typeface="Georgia Pro Bold"/>
                <a:ea typeface="+mn-ea"/>
                <a:cs typeface="+mn-cs"/>
              </a:rPr>
              <a:t>2. </a:t>
            </a:r>
            <a:r>
              <a:rPr lang="en-US" sz="2267" dirty="0" err="1">
                <a:solidFill>
                  <a:srgbClr val="C00000"/>
                </a:solidFill>
                <a:latin typeface="Georgia Pro Bold"/>
              </a:rPr>
              <a:t>Nửa</a:t>
            </a:r>
            <a:r>
              <a:rPr lang="en-US" sz="2267" dirty="0">
                <a:solidFill>
                  <a:srgbClr val="C00000"/>
                </a:solidFill>
                <a:latin typeface="Georgia Pro Bold"/>
              </a:rPr>
              <a:t> </a:t>
            </a:r>
            <a:r>
              <a:rPr lang="en-US" sz="2267" dirty="0" err="1">
                <a:solidFill>
                  <a:srgbClr val="C00000"/>
                </a:solidFill>
                <a:latin typeface="Georgia Pro Bold"/>
              </a:rPr>
              <a:t>đầu</a:t>
            </a:r>
            <a:r>
              <a:rPr lang="en-US" sz="2267" dirty="0">
                <a:solidFill>
                  <a:srgbClr val="C00000"/>
                </a:solidFill>
                <a:latin typeface="Georgia Pro Bold"/>
              </a:rPr>
              <a:t> XIX</a:t>
            </a:r>
            <a:endParaRPr kumimoji="0" lang="en-US" sz="2267" b="0" i="0" u="none" strike="noStrike" kern="1200" cap="none" spc="0" normalizeH="0" baseline="0" noProof="0" dirty="0">
              <a:ln>
                <a:noFill/>
              </a:ln>
              <a:solidFill>
                <a:srgbClr val="C00000"/>
              </a:solidFill>
              <a:effectLst/>
              <a:uLnTx/>
              <a:uFillTx/>
              <a:latin typeface="Georgia Pro Bold"/>
            </a:endParaRPr>
          </a:p>
        </p:txBody>
      </p:sp>
      <p:sp>
        <p:nvSpPr>
          <p:cNvPr id="64" name="TextBox 43">
            <a:extLst>
              <a:ext uri="{FF2B5EF4-FFF2-40B4-BE49-F238E27FC236}">
                <a16:creationId xmlns="" xmlns:a16="http://schemas.microsoft.com/office/drawing/2014/main" id="{79B6EAC7-AB5A-68BA-9A34-DD1A6CA92199}"/>
              </a:ext>
            </a:extLst>
          </p:cNvPr>
          <p:cNvSpPr txBox="1"/>
          <p:nvPr/>
        </p:nvSpPr>
        <p:spPr>
          <a:xfrm>
            <a:off x="6226125" y="1116996"/>
            <a:ext cx="2900976" cy="307777"/>
          </a:xfrm>
          <a:prstGeom prst="rect">
            <a:avLst/>
          </a:prstGeom>
        </p:spPr>
        <p:txBody>
          <a:bodyPr wrap="square" lIns="0" tIns="0" rIns="0" bIns="0" rtlCol="0" anchor="t">
            <a:spAutoFit/>
          </a:bodyPr>
          <a:lstStyle/>
          <a:p>
            <a:pPr marL="0" marR="0" lvl="0" indent="0" algn="ctr" defTabSz="914400" rtl="0" eaLnBrk="1" fontAlgn="auto" latinLnBrk="0" hangingPunct="1">
              <a:lnSpc>
                <a:spcPts val="2362"/>
              </a:lnSpc>
              <a:spcBef>
                <a:spcPts val="0"/>
              </a:spcBef>
              <a:spcAft>
                <a:spcPts val="0"/>
              </a:spcAft>
              <a:buClrTx/>
              <a:buSzTx/>
              <a:buFontTx/>
              <a:buNone/>
              <a:tabLst/>
              <a:defRPr/>
            </a:pPr>
            <a:r>
              <a:rPr kumimoji="0" lang="en-US" sz="2267" b="0" i="0" u="none" strike="noStrike" kern="1200" cap="none" spc="0" normalizeH="0" baseline="0" noProof="0" dirty="0">
                <a:ln>
                  <a:noFill/>
                </a:ln>
                <a:solidFill>
                  <a:srgbClr val="C00000"/>
                </a:solidFill>
                <a:effectLst/>
                <a:uLnTx/>
                <a:uFillTx/>
                <a:latin typeface="Georgia Pro Bold"/>
                <a:ea typeface="+mn-ea"/>
                <a:cs typeface="+mn-cs"/>
              </a:rPr>
              <a:t>3. </a:t>
            </a:r>
            <a:r>
              <a:rPr kumimoji="0" lang="en-US" sz="2267" b="0" i="0" u="none" strike="noStrike" kern="1200" cap="none" spc="0" normalizeH="0" baseline="0" noProof="0" dirty="0" err="1">
                <a:ln>
                  <a:noFill/>
                </a:ln>
                <a:solidFill>
                  <a:srgbClr val="C00000"/>
                </a:solidFill>
                <a:effectLst/>
                <a:uLnTx/>
                <a:uFillTx/>
                <a:latin typeface="Georgia Pro Bold"/>
                <a:ea typeface="+mn-ea"/>
                <a:cs typeface="+mn-cs"/>
              </a:rPr>
              <a:t>Cuối</a:t>
            </a:r>
            <a:r>
              <a:rPr kumimoji="0" lang="en-US" sz="2267" b="0" i="0" u="none" strike="noStrike" kern="1200" cap="none" spc="0" normalizeH="0" noProof="0" dirty="0">
                <a:ln>
                  <a:noFill/>
                </a:ln>
                <a:solidFill>
                  <a:srgbClr val="C00000"/>
                </a:solidFill>
                <a:effectLst/>
                <a:uLnTx/>
                <a:uFillTx/>
                <a:latin typeface="Georgia Pro Bold"/>
                <a:ea typeface="+mn-ea"/>
                <a:cs typeface="+mn-cs"/>
              </a:rPr>
              <a:t> </a:t>
            </a:r>
            <a:r>
              <a:rPr kumimoji="0" lang="en-US" sz="2267" b="0" i="0" u="none" strike="noStrike" kern="1200" cap="none" spc="0" normalizeH="0" baseline="0" noProof="0" dirty="0">
                <a:ln>
                  <a:noFill/>
                </a:ln>
                <a:solidFill>
                  <a:srgbClr val="C00000"/>
                </a:solidFill>
                <a:effectLst/>
                <a:uLnTx/>
                <a:uFillTx/>
                <a:latin typeface="Georgia Pro Bold"/>
                <a:ea typeface="+mn-ea"/>
                <a:cs typeface="+mn-cs"/>
              </a:rPr>
              <a:t>XIX – </a:t>
            </a:r>
            <a:r>
              <a:rPr kumimoji="0" lang="en-US" sz="2267" b="0" i="0" u="none" strike="noStrike" kern="1200" cap="none" spc="0" normalizeH="0" baseline="0" noProof="0" dirty="0" err="1">
                <a:ln>
                  <a:noFill/>
                </a:ln>
                <a:solidFill>
                  <a:srgbClr val="C00000"/>
                </a:solidFill>
                <a:effectLst/>
                <a:uLnTx/>
                <a:uFillTx/>
                <a:latin typeface="Georgia Pro Bold"/>
                <a:ea typeface="+mn-ea"/>
                <a:cs typeface="+mn-cs"/>
              </a:rPr>
              <a:t>đầu</a:t>
            </a:r>
            <a:r>
              <a:rPr kumimoji="0" lang="en-US" sz="2267" b="0" i="0" u="none" strike="noStrike" kern="1200" cap="none" spc="0" normalizeH="0" baseline="0" noProof="0" dirty="0">
                <a:ln>
                  <a:noFill/>
                </a:ln>
                <a:solidFill>
                  <a:srgbClr val="C00000"/>
                </a:solidFill>
                <a:effectLst/>
                <a:uLnTx/>
                <a:uFillTx/>
                <a:latin typeface="Georgia Pro Bold"/>
                <a:ea typeface="+mn-ea"/>
                <a:cs typeface="+mn-cs"/>
              </a:rPr>
              <a:t> XX</a:t>
            </a:r>
          </a:p>
        </p:txBody>
      </p:sp>
      <p:sp>
        <p:nvSpPr>
          <p:cNvPr id="65" name="TextBox 43">
            <a:extLst>
              <a:ext uri="{FF2B5EF4-FFF2-40B4-BE49-F238E27FC236}">
                <a16:creationId xmlns="" xmlns:a16="http://schemas.microsoft.com/office/drawing/2014/main" id="{A5F67283-2DA9-453B-A369-9C2D3F34D536}"/>
              </a:ext>
            </a:extLst>
          </p:cNvPr>
          <p:cNvSpPr txBox="1"/>
          <p:nvPr/>
        </p:nvSpPr>
        <p:spPr>
          <a:xfrm>
            <a:off x="9419299" y="1774033"/>
            <a:ext cx="2663931" cy="307777"/>
          </a:xfrm>
          <a:prstGeom prst="rect">
            <a:avLst/>
          </a:prstGeom>
        </p:spPr>
        <p:txBody>
          <a:bodyPr wrap="square" lIns="0" tIns="0" rIns="0" bIns="0" rtlCol="0" anchor="t">
            <a:spAutoFit/>
          </a:bodyPr>
          <a:lstStyle/>
          <a:p>
            <a:pPr marL="0" marR="0" lvl="0" indent="0" algn="ctr" defTabSz="914400" rtl="0" eaLnBrk="1" fontAlgn="auto" latinLnBrk="0" hangingPunct="1">
              <a:lnSpc>
                <a:spcPts val="2362"/>
              </a:lnSpc>
              <a:spcBef>
                <a:spcPts val="0"/>
              </a:spcBef>
              <a:spcAft>
                <a:spcPts val="0"/>
              </a:spcAft>
              <a:buClrTx/>
              <a:buSzTx/>
              <a:buFontTx/>
              <a:buNone/>
              <a:tabLst/>
              <a:defRPr/>
            </a:pPr>
            <a:r>
              <a:rPr kumimoji="0" lang="en-US" sz="2267" b="0" i="0" u="none" strike="noStrike" kern="1200" cap="none" spc="0" normalizeH="0" baseline="0" noProof="0" dirty="0">
                <a:ln>
                  <a:noFill/>
                </a:ln>
                <a:solidFill>
                  <a:srgbClr val="C00000"/>
                </a:solidFill>
                <a:effectLst/>
                <a:uLnTx/>
                <a:uFillTx/>
                <a:latin typeface="Georgia Pro Bold"/>
                <a:ea typeface="+mn-ea"/>
                <a:cs typeface="+mn-cs"/>
              </a:rPr>
              <a:t>4. </a:t>
            </a:r>
            <a:r>
              <a:rPr lang="en-US" sz="2267" noProof="0" dirty="0">
                <a:solidFill>
                  <a:srgbClr val="C00000"/>
                </a:solidFill>
                <a:latin typeface="Georgia Pro Bold"/>
              </a:rPr>
              <a:t>Sau CTTG </a:t>
            </a:r>
            <a:r>
              <a:rPr lang="en-US" sz="2267" noProof="0" dirty="0" err="1">
                <a:solidFill>
                  <a:srgbClr val="C00000"/>
                </a:solidFill>
                <a:latin typeface="Georgia Pro Bold"/>
              </a:rPr>
              <a:t>thứ</a:t>
            </a:r>
            <a:r>
              <a:rPr lang="en-US" sz="2267" noProof="0" dirty="0">
                <a:solidFill>
                  <a:srgbClr val="C00000"/>
                </a:solidFill>
                <a:latin typeface="Georgia Pro Bold"/>
              </a:rPr>
              <a:t> </a:t>
            </a:r>
            <a:r>
              <a:rPr lang="en-US" sz="2267" noProof="0" dirty="0" err="1">
                <a:solidFill>
                  <a:srgbClr val="C00000"/>
                </a:solidFill>
                <a:latin typeface="Georgia Pro Bold"/>
              </a:rPr>
              <a:t>hai</a:t>
            </a:r>
            <a:endParaRPr kumimoji="0" lang="en-US" sz="2267" b="0" i="0" u="none" strike="noStrike" kern="1200" cap="none" spc="0" normalizeH="0" baseline="0" noProof="0" dirty="0">
              <a:ln>
                <a:noFill/>
              </a:ln>
              <a:solidFill>
                <a:srgbClr val="C00000"/>
              </a:solidFill>
              <a:effectLst/>
              <a:uLnTx/>
              <a:uFillTx/>
              <a:latin typeface="Georgia Pro Bold"/>
            </a:endParaRPr>
          </a:p>
        </p:txBody>
      </p:sp>
      <p:sp>
        <p:nvSpPr>
          <p:cNvPr id="66" name="TextBox 65">
            <a:extLst>
              <a:ext uri="{FF2B5EF4-FFF2-40B4-BE49-F238E27FC236}">
                <a16:creationId xmlns="" xmlns:a16="http://schemas.microsoft.com/office/drawing/2014/main" id="{0A88E4E1-F698-F39D-901A-D76591A8880A}"/>
              </a:ext>
            </a:extLst>
          </p:cNvPr>
          <p:cNvSpPr txBox="1"/>
          <p:nvPr/>
        </p:nvSpPr>
        <p:spPr>
          <a:xfrm>
            <a:off x="3416738" y="2503106"/>
            <a:ext cx="2509390" cy="738664"/>
          </a:xfrm>
          <a:prstGeom prst="rect">
            <a:avLst/>
          </a:prstGeom>
          <a:noFill/>
        </p:spPr>
        <p:txBody>
          <a:bodyPr wrap="square" lIns="0" tIns="0" rIns="0" bIns="0"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lumMod val="50000"/>
                  </a:srgbClr>
                </a:solidFill>
                <a:effectLst/>
                <a:uLnTx/>
                <a:uFillTx/>
                <a:latin typeface="Sitka Banner" pitchFamily="2" charset="0"/>
                <a:ea typeface="Times New Roman" panose="02020603050405020304" pitchFamily="18" charset="0"/>
                <a:cs typeface="Times New Roman" panose="02020603050405020304" pitchFamily="18" charset="0"/>
              </a:rPr>
              <a:t>…………………………………………………………..….</a:t>
            </a:r>
          </a:p>
        </p:txBody>
      </p:sp>
      <p:sp>
        <p:nvSpPr>
          <p:cNvPr id="67" name="TextBox 66">
            <a:extLst>
              <a:ext uri="{FF2B5EF4-FFF2-40B4-BE49-F238E27FC236}">
                <a16:creationId xmlns="" xmlns:a16="http://schemas.microsoft.com/office/drawing/2014/main" id="{AAE46078-DCFD-10CE-4BBB-0C31DBB48977}"/>
              </a:ext>
            </a:extLst>
          </p:cNvPr>
          <p:cNvSpPr txBox="1"/>
          <p:nvPr/>
        </p:nvSpPr>
        <p:spPr>
          <a:xfrm>
            <a:off x="6612767" y="1630617"/>
            <a:ext cx="2297924" cy="738664"/>
          </a:xfrm>
          <a:prstGeom prst="rect">
            <a:avLst/>
          </a:prstGeom>
          <a:noFill/>
        </p:spPr>
        <p:txBody>
          <a:bodyPr wrap="square" lIns="0" tIns="0" rIns="0" bIns="0"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lumMod val="50000"/>
                  </a:srgbClr>
                </a:solidFill>
                <a:effectLst/>
                <a:uLnTx/>
                <a:uFillTx/>
                <a:latin typeface="Sitka Banner" pitchFamily="2" charset="0"/>
                <a:ea typeface="Times New Roman" panose="02020603050405020304" pitchFamily="18" charset="0"/>
                <a:cs typeface="Times New Roman" panose="02020603050405020304" pitchFamily="18" charset="0"/>
              </a:rPr>
              <a:t>…………………………….………………………......</a:t>
            </a:r>
          </a:p>
        </p:txBody>
      </p:sp>
      <p:sp>
        <p:nvSpPr>
          <p:cNvPr id="68" name="TextBox 67">
            <a:extLst>
              <a:ext uri="{FF2B5EF4-FFF2-40B4-BE49-F238E27FC236}">
                <a16:creationId xmlns="" xmlns:a16="http://schemas.microsoft.com/office/drawing/2014/main" id="{F393431E-A8F5-91E5-185C-D6D8E58ACA18}"/>
              </a:ext>
            </a:extLst>
          </p:cNvPr>
          <p:cNvSpPr txBox="1"/>
          <p:nvPr/>
        </p:nvSpPr>
        <p:spPr>
          <a:xfrm>
            <a:off x="9696011" y="2253439"/>
            <a:ext cx="2297924" cy="738664"/>
          </a:xfrm>
          <a:prstGeom prst="rect">
            <a:avLst/>
          </a:prstGeom>
          <a:noFill/>
        </p:spPr>
        <p:txBody>
          <a:bodyPr wrap="square" lIns="0" tIns="0" rIns="0" bIns="0"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lumMod val="50000"/>
                  </a:srgbClr>
                </a:solidFill>
                <a:effectLst/>
                <a:uLnTx/>
                <a:uFillTx/>
                <a:latin typeface="Sitka Banner" pitchFamily="2" charset="0"/>
                <a:ea typeface="Times New Roman" panose="02020603050405020304" pitchFamily="18" charset="0"/>
                <a:cs typeface="Times New Roman" panose="02020603050405020304" pitchFamily="18" charset="0"/>
              </a:rPr>
              <a:t>…………………………………………………………</a:t>
            </a:r>
          </a:p>
        </p:txBody>
      </p:sp>
      <p:sp>
        <p:nvSpPr>
          <p:cNvPr id="31" name="TextBox 30">
            <a:extLst>
              <a:ext uri="{FF2B5EF4-FFF2-40B4-BE49-F238E27FC236}">
                <a16:creationId xmlns="" xmlns:a16="http://schemas.microsoft.com/office/drawing/2014/main" id="{9E0960FF-92C3-4004-E1A3-ED402A9DCE93}"/>
              </a:ext>
            </a:extLst>
          </p:cNvPr>
          <p:cNvSpPr txBox="1"/>
          <p:nvPr/>
        </p:nvSpPr>
        <p:spPr>
          <a:xfrm>
            <a:off x="263147" y="2616310"/>
            <a:ext cx="2570131" cy="1299202"/>
          </a:xfrm>
          <a:prstGeom prst="rect">
            <a:avLst/>
          </a:prstGeom>
          <a:solidFill>
            <a:srgbClr val="FF7400">
              <a:alpha val="96000"/>
            </a:srgbClr>
          </a:solid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kumimoji="0" lang="en-US" sz="2500" b="0" i="0" u="none" strike="noStrike" kern="100" cap="none" spc="0" normalizeH="0" baseline="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Sự</a:t>
            </a:r>
            <a:r>
              <a:rPr kumimoji="0" lang="en-US" sz="2500" b="0" i="0" u="none" strike="noStrike" kern="100" cap="none" spc="0" normalizeH="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500" b="0" i="0" u="none" strike="noStrike" kern="100" cap="none" spc="0" normalizeH="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xác</a:t>
            </a:r>
            <a:r>
              <a:rPr kumimoji="0" lang="en-US" sz="2500" b="0" i="0" u="none" strike="noStrike" kern="100" cap="none" spc="0" normalizeH="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500" b="0" i="0" u="none" strike="noStrike" kern="100" cap="none" spc="0" normalizeH="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lập</a:t>
            </a:r>
            <a:r>
              <a:rPr kumimoji="0" lang="en-US" sz="2500" b="0" i="0" u="none" strike="noStrike" kern="100" cap="none" spc="0" normalizeH="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500" b="0" i="0" u="none" strike="noStrike" kern="100" cap="none" spc="0" normalizeH="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chủ</a:t>
            </a:r>
            <a:r>
              <a:rPr kumimoji="0" lang="en-US" sz="2500" b="0" i="0" u="none" strike="noStrike" kern="100" cap="none" spc="0" normalizeH="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500" b="0" i="0" u="none" strike="noStrike" kern="100" cap="none" spc="0" normalizeH="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nghĩa</a:t>
            </a:r>
            <a:r>
              <a:rPr kumimoji="0" lang="en-US" sz="2500" b="0" i="0" u="none" strike="noStrike" kern="100" cap="none" spc="0" normalizeH="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500" b="0" i="0" u="none" strike="noStrike" kern="100" cap="none" spc="0" normalizeH="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tư</a:t>
            </a:r>
            <a:r>
              <a:rPr kumimoji="0" lang="en-US" sz="2500" b="0" i="0" u="none" strike="noStrike" kern="100" cap="none" spc="0" normalizeH="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500" b="0" i="0" u="none" strike="noStrike" kern="100" cap="none" spc="0" normalizeH="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bản</a:t>
            </a:r>
            <a:r>
              <a:rPr kumimoji="0" lang="en-US" sz="2500" b="0" i="0" u="none" strike="noStrike" kern="100" cap="none" spc="0" normalizeH="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ở </a:t>
            </a:r>
            <a:r>
              <a:rPr kumimoji="0" lang="en-US" sz="2500" b="0" i="0" u="none" strike="noStrike" kern="100" cap="none" spc="0" normalizeH="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châu</a:t>
            </a:r>
            <a:r>
              <a:rPr kumimoji="0" lang="en-US" sz="2500" b="0" i="0" u="none" strike="noStrike" kern="100" cap="none" spc="0" normalizeH="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500" b="0" i="0" u="none" strike="noStrike" kern="100" cap="none" spc="0" normalizeH="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Âu</a:t>
            </a:r>
            <a:r>
              <a:rPr kumimoji="0" lang="en-US" sz="2500" b="0" i="0" u="none" strike="noStrike" kern="100" cap="none" spc="0" normalizeH="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500" b="0" i="0" u="none" strike="noStrike" kern="100" cap="none" spc="0" normalizeH="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và</a:t>
            </a:r>
            <a:r>
              <a:rPr kumimoji="0" lang="en-US" sz="2500" b="0" i="0" u="none" strike="noStrike" kern="100" cap="none" spc="0" normalizeH="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500" b="0" i="0" u="none" strike="noStrike" kern="100" cap="none" spc="0" normalizeH="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Bắc</a:t>
            </a:r>
            <a:r>
              <a:rPr kumimoji="0" lang="en-US" sz="2500" b="0" i="0" u="none" strike="noStrike" kern="100" cap="none" spc="0" normalizeH="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500" b="0" i="0" u="none" strike="noStrike" kern="100" cap="none" spc="0" normalizeH="0" noProof="0" dirty="0" err="1">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rPr>
              <a:t>Mĩ</a:t>
            </a:r>
            <a:endParaRPr kumimoji="0" lang="en-US" sz="2500" b="0" i="0" u="none" strike="noStrike" kern="100" cap="none" spc="0" normalizeH="0" baseline="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32" name="TextBox 31">
            <a:extLst>
              <a:ext uri="{FF2B5EF4-FFF2-40B4-BE49-F238E27FC236}">
                <a16:creationId xmlns="" xmlns:a16="http://schemas.microsoft.com/office/drawing/2014/main" id="{409BCC65-5DCF-F08C-8E0E-D083EFC9ADD1}"/>
              </a:ext>
            </a:extLst>
          </p:cNvPr>
          <p:cNvSpPr txBox="1"/>
          <p:nvPr/>
        </p:nvSpPr>
        <p:spPr>
          <a:xfrm>
            <a:off x="3390182" y="2255272"/>
            <a:ext cx="2356786" cy="1299202"/>
          </a:xfrm>
          <a:prstGeom prst="rect">
            <a:avLst/>
          </a:prstGeom>
          <a:solidFill>
            <a:srgbClr val="7D51E8"/>
          </a:solid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Chủ</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nghĩa</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tư</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bản</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mở</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rộng</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ở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Mỹ</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La-</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tinh</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châu</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Á</a:t>
            </a:r>
            <a:endParaRPr kumimoji="0" lang="en-US" sz="2500" b="0" i="0" u="none" strike="noStrike" kern="100" cap="none" spc="0" normalizeH="0" baseline="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33" name="TextBox 32">
            <a:extLst>
              <a:ext uri="{FF2B5EF4-FFF2-40B4-BE49-F238E27FC236}">
                <a16:creationId xmlns="" xmlns:a16="http://schemas.microsoft.com/office/drawing/2014/main" id="{7373D29E-C43D-DCDC-BE41-68930D1EE8FE}"/>
              </a:ext>
            </a:extLst>
          </p:cNvPr>
          <p:cNvSpPr txBox="1"/>
          <p:nvPr/>
        </p:nvSpPr>
        <p:spPr>
          <a:xfrm>
            <a:off x="6445334" y="1406225"/>
            <a:ext cx="2576094" cy="1299202"/>
          </a:xfrm>
          <a:prstGeom prst="rect">
            <a:avLst/>
          </a:prstGeom>
          <a:solidFill>
            <a:srgbClr val="00B2F9"/>
          </a:solid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Chủ</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nghĩa</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tư</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bản</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chuyển</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sang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giai</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đoạn</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độc</a:t>
            </a:r>
            <a:r>
              <a:rPr lang="en-US" sz="25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500" kern="100" dirty="0" err="1">
                <a:solidFill>
                  <a:schemeClr val="bg1"/>
                </a:solidFill>
                <a:latin typeface="Sitka Banner" pitchFamily="2" charset="0"/>
                <a:ea typeface="Calibri" panose="020F0502020204030204" pitchFamily="34" charset="0"/>
                <a:cs typeface="Times New Roman" panose="02020603050405020304" pitchFamily="18" charset="0"/>
              </a:rPr>
              <a:t>quyền</a:t>
            </a:r>
            <a:endParaRPr kumimoji="0" lang="en-US" sz="2500" b="0" i="0" u="none" strike="noStrike" kern="100" cap="none" spc="0" normalizeH="0" baseline="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44" name="TextBox 43">
            <a:extLst>
              <a:ext uri="{FF2B5EF4-FFF2-40B4-BE49-F238E27FC236}">
                <a16:creationId xmlns="" xmlns:a16="http://schemas.microsoft.com/office/drawing/2014/main" id="{4AC29FEB-A6A6-3C2F-CF2F-E5F40D09212C}"/>
              </a:ext>
            </a:extLst>
          </p:cNvPr>
          <p:cNvSpPr txBox="1"/>
          <p:nvPr/>
        </p:nvSpPr>
        <p:spPr>
          <a:xfrm>
            <a:off x="9577131" y="2246495"/>
            <a:ext cx="2356786" cy="982898"/>
          </a:xfrm>
          <a:prstGeom prst="rect">
            <a:avLst/>
          </a:prstGeom>
          <a:solidFill>
            <a:srgbClr val="F9C300"/>
          </a:solid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lang="en-US" sz="2800" kern="100" dirty="0" err="1">
                <a:solidFill>
                  <a:schemeClr val="bg1"/>
                </a:solidFill>
                <a:latin typeface="Sitka Banner" pitchFamily="2" charset="0"/>
                <a:ea typeface="Calibri" panose="020F0502020204030204" pitchFamily="34" charset="0"/>
                <a:cs typeface="Times New Roman" panose="02020603050405020304" pitchFamily="18" charset="0"/>
              </a:rPr>
              <a:t>Chủ</a:t>
            </a:r>
            <a:r>
              <a:rPr lang="en-US" sz="28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800" kern="100" dirty="0" err="1">
                <a:solidFill>
                  <a:schemeClr val="bg1"/>
                </a:solidFill>
                <a:latin typeface="Sitka Banner" pitchFamily="2" charset="0"/>
                <a:ea typeface="Calibri" panose="020F0502020204030204" pitchFamily="34" charset="0"/>
                <a:cs typeface="Times New Roman" panose="02020603050405020304" pitchFamily="18" charset="0"/>
              </a:rPr>
              <a:t>nghĩa</a:t>
            </a:r>
            <a:r>
              <a:rPr lang="en-US" sz="28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800" kern="100" dirty="0" err="1">
                <a:solidFill>
                  <a:schemeClr val="bg1"/>
                </a:solidFill>
                <a:latin typeface="Sitka Banner" pitchFamily="2" charset="0"/>
                <a:ea typeface="Calibri" panose="020F0502020204030204" pitchFamily="34" charset="0"/>
                <a:cs typeface="Times New Roman" panose="02020603050405020304" pitchFamily="18" charset="0"/>
              </a:rPr>
              <a:t>tư</a:t>
            </a:r>
            <a:r>
              <a:rPr lang="en-US" sz="28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800" kern="100" dirty="0" err="1">
                <a:solidFill>
                  <a:schemeClr val="bg1"/>
                </a:solidFill>
                <a:latin typeface="Sitka Banner" pitchFamily="2" charset="0"/>
                <a:ea typeface="Calibri" panose="020F0502020204030204" pitchFamily="34" charset="0"/>
                <a:cs typeface="Times New Roman" panose="02020603050405020304" pitchFamily="18" charset="0"/>
              </a:rPr>
              <a:t>bản</a:t>
            </a:r>
            <a:r>
              <a:rPr lang="en-US" sz="28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800" kern="100" dirty="0" err="1">
                <a:solidFill>
                  <a:schemeClr val="bg1"/>
                </a:solidFill>
                <a:latin typeface="Sitka Banner" pitchFamily="2" charset="0"/>
                <a:ea typeface="Calibri" panose="020F0502020204030204" pitchFamily="34" charset="0"/>
                <a:cs typeface="Times New Roman" panose="02020603050405020304" pitchFamily="18" charset="0"/>
              </a:rPr>
              <a:t>hiện</a:t>
            </a:r>
            <a:r>
              <a:rPr lang="en-US" sz="2800" kern="100" dirty="0">
                <a:solidFill>
                  <a:schemeClr val="bg1"/>
                </a:solidFill>
                <a:latin typeface="Sitka Banner" pitchFamily="2" charset="0"/>
                <a:ea typeface="Calibri" panose="020F0502020204030204" pitchFamily="34" charset="0"/>
                <a:cs typeface="Times New Roman" panose="02020603050405020304" pitchFamily="18" charset="0"/>
              </a:rPr>
              <a:t> </a:t>
            </a:r>
            <a:r>
              <a:rPr lang="en-US" sz="2800" kern="100" dirty="0" err="1">
                <a:solidFill>
                  <a:schemeClr val="bg1"/>
                </a:solidFill>
                <a:latin typeface="Sitka Banner" pitchFamily="2" charset="0"/>
                <a:ea typeface="Calibri" panose="020F0502020204030204" pitchFamily="34" charset="0"/>
                <a:cs typeface="Times New Roman" panose="02020603050405020304" pitchFamily="18" charset="0"/>
              </a:rPr>
              <a:t>đại</a:t>
            </a:r>
            <a:endParaRPr kumimoji="0" lang="en-US" sz="2800" b="0" i="0" u="none" strike="noStrike" kern="100" cap="none" spc="0" normalizeH="0" baseline="0" noProof="0" dirty="0">
              <a:ln>
                <a:noFill/>
              </a:ln>
              <a:solidFill>
                <a:schemeClr val="bg1"/>
              </a:solidFill>
              <a:effectLst/>
              <a:uLnTx/>
              <a:uFillTx/>
              <a:latin typeface="Sitka Banner" pitchFamily="2" charset="0"/>
              <a:ea typeface="Calibri" panose="020F0502020204030204" pitchFamily="34"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down)">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down)">
                                      <p:cBhvr>
                                        <p:cTn id="2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a:extLst>
              <a:ext uri="{FF2B5EF4-FFF2-40B4-BE49-F238E27FC236}">
                <a16:creationId xmlns="" xmlns:a16="http://schemas.microsoft.com/office/drawing/2014/main" id="{5CFC5296-487A-4000-9AEB-D0F6354103A6}"/>
              </a:ext>
            </a:extLst>
          </p:cNvPr>
          <p:cNvSpPr/>
          <p:nvPr/>
        </p:nvSpPr>
        <p:spPr>
          <a:xfrm>
            <a:off x="3599045" y="2539923"/>
            <a:ext cx="7836462" cy="3811300"/>
          </a:xfrm>
          <a:prstGeom prst="rect">
            <a:avLst/>
          </a:prstGeom>
          <a:solidFill>
            <a:schemeClr val="accent2">
              <a:lumMod val="20000"/>
              <a:lumOff val="80000"/>
            </a:schemeClr>
          </a:solidFill>
        </p:spPr>
        <p:txBody>
          <a:bodyPr wrap="square" lIns="0" tIns="0" rIns="0" bIns="0">
            <a:spAutoFit/>
          </a:bodyPr>
          <a:lstStyle/>
          <a:p>
            <a:pPr marR="0" lvl="0" algn="l" defTabSz="914400" rtl="0" eaLnBrk="1" fontAlgn="auto" latinLnBrk="0" hangingPunct="1">
              <a:lnSpc>
                <a:spcPct val="150000"/>
              </a:lnSpc>
              <a:spcBef>
                <a:spcPts val="0"/>
              </a:spcBef>
              <a:spcAft>
                <a:spcPts val="0"/>
              </a:spcAft>
              <a:buClrTx/>
              <a:buSzTx/>
              <a:tabLst/>
              <a:defRPr/>
            </a:pPr>
            <a:r>
              <a:rPr kumimoji="0" lang="en-US" sz="2400" b="0" i="0" u="none" strike="noStrike" kern="1200" cap="none" spc="0" normalizeH="0" baseline="0" noProof="0" dirty="0">
                <a:ln>
                  <a:noFill/>
                </a:ln>
                <a:solidFill>
                  <a:srgbClr val="1C1C1C"/>
                </a:solidFill>
                <a:effectLst/>
                <a:uLnTx/>
                <a:uFillTx/>
                <a:latin typeface="Sitka Banner" pitchFamily="2" charset="0"/>
                <a:ea typeface="Roboto" panose="02000000000000000000" pitchFamily="2" charset="0"/>
              </a:rPr>
              <a:t>- </a:t>
            </a:r>
            <a:r>
              <a:rPr kumimoji="0" lang="vi-VN" sz="2400" b="0" i="0" u="none" strike="noStrike" kern="1200" cap="none" spc="0" normalizeH="0" baseline="0" noProof="0" dirty="0">
                <a:ln>
                  <a:noFill/>
                </a:ln>
                <a:solidFill>
                  <a:srgbClr val="1C1C1C"/>
                </a:solidFill>
                <a:effectLst/>
                <a:uLnTx/>
                <a:uFillTx/>
                <a:latin typeface="Sitka Banner" pitchFamily="2" charset="0"/>
                <a:ea typeface="Roboto" panose="02000000000000000000" pitchFamily="2" charset="0"/>
              </a:rPr>
              <a:t>Chia học sinh làm hai đội</a:t>
            </a:r>
          </a:p>
          <a:p>
            <a:pPr marR="0" lvl="0" algn="l" defTabSz="914400" rtl="0" eaLnBrk="1" fontAlgn="auto" latinLnBrk="0" hangingPunct="1">
              <a:lnSpc>
                <a:spcPct val="150000"/>
              </a:lnSpc>
              <a:spcBef>
                <a:spcPts val="0"/>
              </a:spcBef>
              <a:spcAft>
                <a:spcPts val="0"/>
              </a:spcAft>
              <a:buClrTx/>
              <a:buSzTx/>
              <a:tabLst/>
              <a:defRPr/>
            </a:pPr>
            <a:r>
              <a:rPr kumimoji="0" lang="en-US" sz="2400" b="0" i="0" u="none" strike="noStrike" kern="1200" cap="none" spc="0" normalizeH="0" baseline="0" noProof="0" dirty="0">
                <a:ln>
                  <a:noFill/>
                </a:ln>
                <a:solidFill>
                  <a:srgbClr val="1C1C1C"/>
                </a:solidFill>
                <a:effectLst/>
                <a:uLnTx/>
                <a:uFillTx/>
                <a:latin typeface="Sitka Banner" pitchFamily="2" charset="0"/>
                <a:ea typeface="Roboto" panose="02000000000000000000" pitchFamily="2" charset="0"/>
              </a:rPr>
              <a:t>- </a:t>
            </a:r>
            <a:r>
              <a:rPr kumimoji="0" lang="vi-VN" sz="2400" b="0" i="0" u="none" strike="noStrike" kern="1200" cap="none" spc="0" normalizeH="0" baseline="0" noProof="0" dirty="0">
                <a:ln>
                  <a:noFill/>
                </a:ln>
                <a:solidFill>
                  <a:srgbClr val="1C1C1C"/>
                </a:solidFill>
                <a:effectLst/>
                <a:uLnTx/>
                <a:uFillTx/>
                <a:latin typeface="Sitka Banner" pitchFamily="2" charset="0"/>
                <a:ea typeface="Roboto" panose="02000000000000000000" pitchFamily="2" charset="0"/>
              </a:rPr>
              <a:t>Đội 1 bấm vào câu hỏi số 1, giáo viên đọc câu hỏi</a:t>
            </a:r>
          </a:p>
          <a:p>
            <a:pPr marR="0" lvl="0" algn="l" defTabSz="914400" rtl="0" eaLnBrk="1" fontAlgn="auto" latinLnBrk="0" hangingPunct="1">
              <a:lnSpc>
                <a:spcPct val="150000"/>
              </a:lnSpc>
              <a:spcBef>
                <a:spcPts val="0"/>
              </a:spcBef>
              <a:spcAft>
                <a:spcPts val="0"/>
              </a:spcAft>
              <a:buClrTx/>
              <a:buSzTx/>
              <a:tabLst/>
              <a:defRPr/>
            </a:pPr>
            <a:r>
              <a:rPr kumimoji="0" lang="en-US" sz="2400" b="0" i="0" u="none" strike="noStrike" kern="1200" cap="none" spc="0" normalizeH="0" baseline="0" noProof="0" dirty="0">
                <a:ln>
                  <a:noFill/>
                </a:ln>
                <a:solidFill>
                  <a:srgbClr val="1C1C1C"/>
                </a:solidFill>
                <a:effectLst/>
                <a:uLnTx/>
                <a:uFillTx/>
                <a:latin typeface="Sitka Banner" pitchFamily="2" charset="0"/>
                <a:ea typeface="Roboto" panose="02000000000000000000" pitchFamily="2" charset="0"/>
              </a:rPr>
              <a:t>- </a:t>
            </a:r>
            <a:r>
              <a:rPr kumimoji="0" lang="vi-VN" sz="2400" b="0" i="0" u="none" strike="noStrike" kern="1200" cap="none" spc="0" normalizeH="0" baseline="0" noProof="0" dirty="0">
                <a:ln>
                  <a:noFill/>
                </a:ln>
                <a:solidFill>
                  <a:srgbClr val="1C1C1C"/>
                </a:solidFill>
                <a:effectLst/>
                <a:uLnTx/>
                <a:uFillTx/>
                <a:latin typeface="Sitka Banner" pitchFamily="2" charset="0"/>
                <a:ea typeface="Roboto" panose="02000000000000000000" pitchFamily="2" charset="0"/>
              </a:rPr>
              <a:t>Đội 1 trả lời, giáo viên bấm vào câu hỏi để hiện lên đáp án</a:t>
            </a:r>
          </a:p>
          <a:p>
            <a:pPr marR="0" lvl="0" algn="l" defTabSz="914400" rtl="0" eaLnBrk="1" fontAlgn="auto" latinLnBrk="0" hangingPunct="1">
              <a:lnSpc>
                <a:spcPct val="150000"/>
              </a:lnSpc>
              <a:spcBef>
                <a:spcPts val="0"/>
              </a:spcBef>
              <a:spcAft>
                <a:spcPts val="0"/>
              </a:spcAft>
              <a:buClrTx/>
              <a:buSzTx/>
              <a:tabLst/>
              <a:defRPr/>
            </a:pPr>
            <a:r>
              <a:rPr kumimoji="0" lang="en-US" sz="2400" b="0" i="0" u="none" strike="noStrike" kern="1200" cap="none" spc="0" normalizeH="0" baseline="0" noProof="0" dirty="0">
                <a:ln>
                  <a:noFill/>
                </a:ln>
                <a:solidFill>
                  <a:srgbClr val="1C1C1C"/>
                </a:solidFill>
                <a:effectLst/>
                <a:uLnTx/>
                <a:uFillTx/>
                <a:latin typeface="Sitka Banner" pitchFamily="2" charset="0"/>
                <a:ea typeface="Roboto" panose="02000000000000000000" pitchFamily="2" charset="0"/>
              </a:rPr>
              <a:t>- </a:t>
            </a:r>
            <a:r>
              <a:rPr kumimoji="0" lang="vi-VN" sz="2400" b="0" i="0" u="none" strike="noStrike" kern="1200" cap="none" spc="0" normalizeH="0" baseline="0" noProof="0" dirty="0">
                <a:ln>
                  <a:noFill/>
                </a:ln>
                <a:solidFill>
                  <a:srgbClr val="1C1C1C"/>
                </a:solidFill>
                <a:effectLst/>
                <a:uLnTx/>
                <a:uFillTx/>
                <a:latin typeface="Sitka Banner" pitchFamily="2" charset="0"/>
                <a:ea typeface="Roboto" panose="02000000000000000000" pitchFamily="2" charset="0"/>
              </a:rPr>
              <a:t>Nhấn nút quay lại đầu trang</a:t>
            </a:r>
          </a:p>
          <a:p>
            <a:pPr marR="0" lvl="0" algn="l" defTabSz="914400" rtl="0" eaLnBrk="1" fontAlgn="auto" latinLnBrk="0" hangingPunct="1">
              <a:lnSpc>
                <a:spcPct val="150000"/>
              </a:lnSpc>
              <a:spcBef>
                <a:spcPts val="0"/>
              </a:spcBef>
              <a:spcAft>
                <a:spcPts val="0"/>
              </a:spcAft>
              <a:buClrTx/>
              <a:buSzTx/>
              <a:tabLst/>
              <a:defRPr/>
            </a:pPr>
            <a:r>
              <a:rPr kumimoji="0" lang="en-US" sz="2400" b="0" i="0" u="none" strike="noStrike" kern="1200" cap="none" spc="0" normalizeH="0" baseline="0" noProof="0" dirty="0">
                <a:ln>
                  <a:noFill/>
                </a:ln>
                <a:solidFill>
                  <a:srgbClr val="1C1C1C"/>
                </a:solidFill>
                <a:effectLst/>
                <a:uLnTx/>
                <a:uFillTx/>
                <a:latin typeface="Sitka Banner" pitchFamily="2" charset="0"/>
              </a:rPr>
              <a:t>- </a:t>
            </a:r>
            <a:r>
              <a:rPr kumimoji="0" lang="vi-VN" sz="2400" b="0" i="0" u="none" strike="noStrike" kern="1200" cap="none" spc="0" normalizeH="0" baseline="0" noProof="0" dirty="0">
                <a:ln>
                  <a:noFill/>
                </a:ln>
                <a:solidFill>
                  <a:srgbClr val="1C1C1C"/>
                </a:solidFill>
                <a:effectLst/>
                <a:uLnTx/>
                <a:uFillTx/>
                <a:latin typeface="Sitka Banner" pitchFamily="2" charset="0"/>
              </a:rPr>
              <a:t>Nếu đội 1 trả lời đúng, bấm vào dấu cộng để được cộng một điểm</a:t>
            </a:r>
            <a:endParaRPr kumimoji="0" lang="en-GB" sz="2400" b="0" i="0" u="none" strike="noStrike" kern="1200" cap="none" spc="0" normalizeH="0" baseline="0" noProof="0" dirty="0">
              <a:ln>
                <a:noFill/>
              </a:ln>
              <a:solidFill>
                <a:srgbClr val="1C1C1C"/>
              </a:solidFill>
              <a:effectLst/>
              <a:uLnTx/>
              <a:uFillTx/>
              <a:latin typeface="Sitka Banner" pitchFamily="2" charset="0"/>
            </a:endParaRPr>
          </a:p>
          <a:p>
            <a:pPr marR="0" lvl="0" algn="l" defTabSz="914400" rtl="0" eaLnBrk="1" fontAlgn="auto" latinLnBrk="0" hangingPunct="1">
              <a:lnSpc>
                <a:spcPct val="150000"/>
              </a:lnSpc>
              <a:spcBef>
                <a:spcPts val="0"/>
              </a:spcBef>
              <a:spcAft>
                <a:spcPts val="0"/>
              </a:spcAft>
              <a:buClrTx/>
              <a:buSzTx/>
              <a:tabLst/>
              <a:defRPr/>
            </a:pPr>
            <a:r>
              <a:rPr kumimoji="0" lang="en-US" sz="2400" b="0" i="0" u="none" strike="noStrike" kern="1200" cap="none" spc="0" normalizeH="0" baseline="0" noProof="0" dirty="0">
                <a:ln>
                  <a:noFill/>
                </a:ln>
                <a:solidFill>
                  <a:srgbClr val="1C1C1C"/>
                </a:solidFill>
                <a:effectLst/>
                <a:uLnTx/>
                <a:uFillTx/>
                <a:latin typeface="Sitka Banner" pitchFamily="2" charset="0"/>
                <a:ea typeface="Roboto" panose="02000000000000000000" pitchFamily="2" charset="0"/>
              </a:rPr>
              <a:t>- </a:t>
            </a:r>
            <a:r>
              <a:rPr kumimoji="0" lang="vi-VN" sz="2400" b="0" i="0" u="none" strike="noStrike" kern="1200" cap="none" spc="0" normalizeH="0" baseline="0" noProof="0" dirty="0">
                <a:ln>
                  <a:noFill/>
                </a:ln>
                <a:solidFill>
                  <a:srgbClr val="1C1C1C"/>
                </a:solidFill>
                <a:effectLst/>
                <a:uLnTx/>
                <a:uFillTx/>
                <a:latin typeface="Sitka Banner" pitchFamily="2" charset="0"/>
                <a:ea typeface="Roboto" panose="02000000000000000000" pitchFamily="2" charset="0"/>
              </a:rPr>
              <a:t>Tương tự với đội 2</a:t>
            </a:r>
          </a:p>
          <a:p>
            <a:pPr marR="0" lvl="0" algn="l" defTabSz="914400" rtl="0" eaLnBrk="1" fontAlgn="auto" latinLnBrk="0" hangingPunct="1">
              <a:lnSpc>
                <a:spcPct val="150000"/>
              </a:lnSpc>
              <a:spcBef>
                <a:spcPts val="0"/>
              </a:spcBef>
              <a:spcAft>
                <a:spcPts val="0"/>
              </a:spcAft>
              <a:buClrTx/>
              <a:buSzTx/>
              <a:tabLst/>
              <a:defRPr/>
            </a:pPr>
            <a:r>
              <a:rPr kumimoji="0" lang="en-US" sz="2400" b="0" i="0" u="none" strike="noStrike" kern="1200" cap="none" spc="0" normalizeH="0" baseline="0" noProof="0" dirty="0">
                <a:ln>
                  <a:noFill/>
                </a:ln>
                <a:solidFill>
                  <a:srgbClr val="1C1C1C"/>
                </a:solidFill>
                <a:effectLst/>
                <a:uLnTx/>
                <a:uFillTx/>
                <a:latin typeface="Sitka Banner" pitchFamily="2" charset="0"/>
                <a:ea typeface="Roboto" panose="02000000000000000000" pitchFamily="2" charset="0"/>
              </a:rPr>
              <a:t>- </a:t>
            </a:r>
            <a:r>
              <a:rPr kumimoji="0" lang="vi-VN" sz="2400" b="0" i="0" u="none" strike="noStrike" kern="1200" cap="none" spc="0" normalizeH="0" baseline="0" noProof="0" dirty="0">
                <a:ln>
                  <a:noFill/>
                </a:ln>
                <a:solidFill>
                  <a:srgbClr val="1C1C1C"/>
                </a:solidFill>
                <a:effectLst/>
                <a:uLnTx/>
                <a:uFillTx/>
                <a:latin typeface="Sitka Banner" pitchFamily="2" charset="0"/>
                <a:ea typeface="Roboto" panose="02000000000000000000" pitchFamily="2" charset="0"/>
              </a:rPr>
              <a:t>Đội nào nhiều điểm hơn sẽ chiến thắng</a:t>
            </a:r>
          </a:p>
        </p:txBody>
      </p:sp>
      <p:pic>
        <p:nvPicPr>
          <p:cNvPr id="2" name="Picture 1">
            <a:extLst>
              <a:ext uri="{FF2B5EF4-FFF2-40B4-BE49-F238E27FC236}">
                <a16:creationId xmlns="" xmlns:a16="http://schemas.microsoft.com/office/drawing/2014/main" id="{FC5377B7-AD93-187C-5A4D-5304C62DFFBB}"/>
              </a:ext>
            </a:extLst>
          </p:cNvPr>
          <p:cNvPicPr>
            <a:picLocks noChangeAspect="1"/>
          </p:cNvPicPr>
          <p:nvPr/>
        </p:nvPicPr>
        <p:blipFill>
          <a:blip r:embed="rId2"/>
          <a:stretch>
            <a:fillRect/>
          </a:stretch>
        </p:blipFill>
        <p:spPr>
          <a:xfrm>
            <a:off x="6758607" y="859315"/>
            <a:ext cx="1711451" cy="1513278"/>
          </a:xfrm>
          <a:prstGeom prst="rect">
            <a:avLst/>
          </a:prstGeom>
        </p:spPr>
      </p:pic>
      <p:pic>
        <p:nvPicPr>
          <p:cNvPr id="5" name="Picture 4">
            <a:extLst>
              <a:ext uri="{FF2B5EF4-FFF2-40B4-BE49-F238E27FC236}">
                <a16:creationId xmlns="" xmlns:a16="http://schemas.microsoft.com/office/drawing/2014/main" id="{8E2C41C9-AD3C-7FB2-BA29-E3E8F7E484A2}"/>
              </a:ext>
            </a:extLst>
          </p:cNvPr>
          <p:cNvPicPr>
            <a:picLocks noChangeAspect="1"/>
          </p:cNvPicPr>
          <p:nvPr/>
        </p:nvPicPr>
        <p:blipFill>
          <a:blip r:embed="rId3"/>
          <a:stretch>
            <a:fillRect/>
          </a:stretch>
        </p:blipFill>
        <p:spPr>
          <a:xfrm>
            <a:off x="4215806" y="506777"/>
            <a:ext cx="1217589" cy="1982640"/>
          </a:xfrm>
          <a:prstGeom prst="rect">
            <a:avLst/>
          </a:prstGeom>
        </p:spPr>
      </p:pic>
      <p:sp>
        <p:nvSpPr>
          <p:cNvPr id="7" name="Freeform 10">
            <a:extLst>
              <a:ext uri="{FF2B5EF4-FFF2-40B4-BE49-F238E27FC236}">
                <a16:creationId xmlns="" xmlns:a16="http://schemas.microsoft.com/office/drawing/2014/main" id="{C2ED4BDD-8B10-E3D5-D652-E42239FBC465}"/>
              </a:ext>
            </a:extLst>
          </p:cNvPr>
          <p:cNvSpPr/>
          <p:nvPr/>
        </p:nvSpPr>
        <p:spPr>
          <a:xfrm>
            <a:off x="0" y="1483788"/>
            <a:ext cx="3477658" cy="3811300"/>
          </a:xfrm>
          <a:custGeom>
            <a:avLst/>
            <a:gdLst/>
            <a:ahLst/>
            <a:cxnLst/>
            <a:rect l="l" t="t" r="r" b="b"/>
            <a:pathLst>
              <a:path w="4177462" h="4114800">
                <a:moveTo>
                  <a:pt x="0" y="0"/>
                </a:moveTo>
                <a:lnTo>
                  <a:pt x="4177462" y="0"/>
                </a:lnTo>
                <a:lnTo>
                  <a:pt x="417746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8" name="TextBox 7">
            <a:extLst>
              <a:ext uri="{FF2B5EF4-FFF2-40B4-BE49-F238E27FC236}">
                <a16:creationId xmlns="" xmlns:a16="http://schemas.microsoft.com/office/drawing/2014/main" id="{92A590A8-8EF3-F5A4-A154-04359CAD6379}"/>
              </a:ext>
            </a:extLst>
          </p:cNvPr>
          <p:cNvSpPr txBox="1"/>
          <p:nvPr/>
        </p:nvSpPr>
        <p:spPr>
          <a:xfrm>
            <a:off x="929510" y="2157823"/>
            <a:ext cx="2356786" cy="1469569"/>
          </a:xfrm>
          <a:prstGeom prst="rect">
            <a:avLst/>
          </a:prstGeom>
          <a:no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lang="en-US" sz="2800" b="1" kern="100" dirty="0">
                <a:solidFill>
                  <a:srgbClr val="C00000"/>
                </a:solidFill>
                <a:latin typeface="Sitka Banner" pitchFamily="2" charset="0"/>
                <a:ea typeface="Calibri" panose="020F0502020204030204" pitchFamily="34" charset="0"/>
                <a:cs typeface="Times New Roman" panose="02020603050405020304" pitchFamily="18" charset="0"/>
              </a:rPr>
              <a:t>TRÒ CHƠI</a:t>
            </a:r>
          </a:p>
          <a:p>
            <a:pPr marL="0" marR="0" lvl="0" indent="0" algn="ctr" defTabSz="914400" rtl="0" eaLnBrk="1" fontAlgn="auto" latinLnBrk="0" hangingPunct="1">
              <a:lnSpc>
                <a:spcPct val="107000"/>
              </a:lnSpc>
              <a:spcBef>
                <a:spcPts val="100"/>
              </a:spcBef>
              <a:spcAft>
                <a:spcPts val="100"/>
              </a:spcAft>
              <a:buClrTx/>
              <a:buSzTx/>
              <a:buFontTx/>
              <a:buNone/>
              <a:tabLst/>
              <a:defRPr/>
            </a:pPr>
            <a:r>
              <a:rPr kumimoji="0" lang="en-US" sz="2800" b="1" i="0" u="none" strike="noStrike" kern="100" cap="none" spc="0" normalizeH="0" baseline="0" noProof="0" dirty="0">
                <a:ln>
                  <a:noFill/>
                </a:ln>
                <a:solidFill>
                  <a:srgbClr val="C00000"/>
                </a:solidFill>
                <a:effectLst/>
                <a:uLnTx/>
                <a:uFillTx/>
                <a:latin typeface="Sitka Banner" pitchFamily="2" charset="0"/>
                <a:ea typeface="Calibri" panose="020F0502020204030204" pitchFamily="34" charset="0"/>
                <a:cs typeface="Times New Roman" panose="02020603050405020304" pitchFamily="18" charset="0"/>
              </a:rPr>
              <a:t>“AI NHANH HƠN”</a:t>
            </a:r>
          </a:p>
        </p:txBody>
      </p:sp>
      <p:sp>
        <p:nvSpPr>
          <p:cNvPr id="9" name="TextBox 8">
            <a:extLst>
              <a:ext uri="{FF2B5EF4-FFF2-40B4-BE49-F238E27FC236}">
                <a16:creationId xmlns="" xmlns:a16="http://schemas.microsoft.com/office/drawing/2014/main" id="{AAAF8DF1-16AF-CFAA-379F-ACF62176E164}"/>
              </a:ext>
            </a:extLst>
          </p:cNvPr>
          <p:cNvSpPr txBox="1"/>
          <p:nvPr/>
        </p:nvSpPr>
        <p:spPr>
          <a:xfrm>
            <a:off x="4999181" y="1957768"/>
            <a:ext cx="234472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C1C1C"/>
                </a:solidFill>
                <a:effectLst/>
                <a:uLnTx/>
                <a:uFillTx/>
                <a:latin typeface="Roboto"/>
                <a:ea typeface="Roboto"/>
                <a:cs typeface="Roboto"/>
                <a:sym typeface="Roboto"/>
              </a:rPr>
              <a:t>ĐỘI TƯ SẢN</a:t>
            </a:r>
            <a:endParaRPr kumimoji="0" lang="en-US" sz="2000" b="0" i="0" u="none" strike="noStrike" kern="1200" cap="none" spc="0" normalizeH="0" baseline="0" noProof="0" dirty="0">
              <a:ln>
                <a:noFill/>
              </a:ln>
              <a:solidFill>
                <a:srgbClr val="6FBC85"/>
              </a:solidFill>
              <a:effectLst/>
              <a:uLnTx/>
              <a:uFillTx/>
              <a:latin typeface="Roboto"/>
              <a:ea typeface="+mn-ea"/>
              <a:cs typeface="+mn-cs"/>
            </a:endParaRPr>
          </a:p>
        </p:txBody>
      </p:sp>
      <p:sp>
        <p:nvSpPr>
          <p:cNvPr id="10" name="TextBox 9">
            <a:extLst>
              <a:ext uri="{FF2B5EF4-FFF2-40B4-BE49-F238E27FC236}">
                <a16:creationId xmlns="" xmlns:a16="http://schemas.microsoft.com/office/drawing/2014/main" id="{4FCC7406-5535-D909-0EBC-27BAE6D744C1}"/>
              </a:ext>
            </a:extLst>
          </p:cNvPr>
          <p:cNvSpPr txBox="1"/>
          <p:nvPr/>
        </p:nvSpPr>
        <p:spPr>
          <a:xfrm>
            <a:off x="8481989" y="2048791"/>
            <a:ext cx="234472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C1C1C"/>
                </a:solidFill>
                <a:effectLst/>
                <a:uLnTx/>
                <a:uFillTx/>
                <a:latin typeface="Roboto"/>
                <a:ea typeface="Roboto"/>
                <a:cs typeface="Roboto"/>
                <a:sym typeface="Roboto"/>
              </a:rPr>
              <a:t>ĐỘI NÔNG DÂN</a:t>
            </a:r>
            <a:endParaRPr kumimoji="0" lang="en-US" sz="2000" b="0" i="0" u="none" strike="noStrike" kern="1200" cap="none" spc="0" normalizeH="0" baseline="0" noProof="0" dirty="0">
              <a:ln>
                <a:noFill/>
              </a:ln>
              <a:solidFill>
                <a:srgbClr val="6FBC85"/>
              </a:solidFill>
              <a:effectLst/>
              <a:uLnTx/>
              <a:uFillTx/>
              <a:latin typeface="Roboto"/>
              <a:ea typeface="+mn-ea"/>
              <a:cs typeface="+mn-cs"/>
            </a:endParaRPr>
          </a:p>
        </p:txBody>
      </p:sp>
      <p:pic>
        <p:nvPicPr>
          <p:cNvPr id="11" name="Picture 10">
            <a:extLst>
              <a:ext uri="{FF2B5EF4-FFF2-40B4-BE49-F238E27FC236}">
                <a16:creationId xmlns="" xmlns:a16="http://schemas.microsoft.com/office/drawing/2014/main" id="{63D010F0-E395-4F07-B1F8-97131AD0B529}"/>
              </a:ext>
            </a:extLst>
          </p:cNvPr>
          <p:cNvPicPr>
            <a:picLocks noChangeAspect="1"/>
          </p:cNvPicPr>
          <p:nvPr/>
        </p:nvPicPr>
        <p:blipFill rotWithShape="1">
          <a:blip r:embed="rId6">
            <a:extLst>
              <a:ext uri="{28A0092B-C50C-407E-A947-70E740481C1C}">
                <a14:useLocalDpi xmlns:a14="http://schemas.microsoft.com/office/drawing/2010/main" val="0"/>
              </a:ext>
            </a:extLst>
          </a:blip>
          <a:srcRect r="68469"/>
          <a:stretch/>
        </p:blipFill>
        <p:spPr bwMode="auto">
          <a:xfrm>
            <a:off x="10392498" y="388605"/>
            <a:ext cx="865562" cy="2151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382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E94602C2-69D7-4835-90A2-2A9086747F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18251" y="1450975"/>
            <a:ext cx="3425825"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75CFB7B7-0286-465B-9757-B3E6EC01FC2D}"/>
              </a:ext>
            </a:extLst>
          </p:cNvPr>
          <p:cNvSpPr txBox="1"/>
          <p:nvPr/>
        </p:nvSpPr>
        <p:spPr>
          <a:xfrm>
            <a:off x="1447800" y="1219200"/>
            <a:ext cx="4648200" cy="2247424"/>
          </a:xfrm>
          <a:prstGeom prst="wedgeRoundRectCallout">
            <a:avLst>
              <a:gd name="adj1" fmla="val 56325"/>
              <a:gd name="adj2" fmla="val 24074"/>
              <a:gd name="adj3" fmla="val 16667"/>
            </a:avLst>
          </a:prstGeom>
          <a:noFill/>
          <a:ln>
            <a:solidFill>
              <a:srgbClr val="374BA9"/>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C1C1C"/>
                </a:solidFill>
                <a:effectLst/>
                <a:uLnTx/>
                <a:uFillTx/>
                <a:latin typeface="#9Slide02 Tieu de dai" panose="02000000000000000000" pitchFamily="2" charset="0"/>
                <a:ea typeface="#9Slide02 Tieu de dai" panose="02000000000000000000" pitchFamily="2" charset="0"/>
                <a:cs typeface="+mn-cs"/>
              </a:rPr>
              <a:t>Giai cấp tư sản là giai cấp lãnh đạo cuộc cách mạng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C1C1C"/>
                </a:solidFill>
                <a:effectLst/>
                <a:uLnTx/>
                <a:uFillTx/>
                <a:latin typeface="#9Slide02 Tieu de dai" panose="02000000000000000000" pitchFamily="2" charset="0"/>
                <a:ea typeface="#9Slide02 Tieu de dai" panose="02000000000000000000" pitchFamily="2" charset="0"/>
                <a:cs typeface="+mn-cs"/>
              </a:rPr>
              <a:t>Quần chúng nhân dân là lực lượng to lớn của cuộc cách mạng.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C1C1C"/>
                </a:solidFill>
                <a:effectLst/>
                <a:uLnTx/>
                <a:uFillTx/>
                <a:latin typeface="#9Slide02 Tieu de dai" panose="02000000000000000000" pitchFamily="2" charset="0"/>
                <a:ea typeface="#9Slide02 Tieu de dai" panose="02000000000000000000" pitchFamily="2" charset="0"/>
                <a:cs typeface="+mn-cs"/>
              </a:rPr>
              <a:t>Em hãy đọc SGK mục kết quả và ý nghĩa của cuộc cách mạng Pháp để tham gia trò chơi. Ai nhanh hơn.</a:t>
            </a:r>
            <a:endParaRPr kumimoji="0" lang="en-US" sz="1800" b="0" i="0" u="none" strike="noStrike" kern="1200" cap="none" spc="0" normalizeH="0" baseline="0" noProof="0" dirty="0">
              <a:ln>
                <a:noFill/>
              </a:ln>
              <a:solidFill>
                <a:srgbClr val="1C1C1C"/>
              </a:solidFill>
              <a:effectLst/>
              <a:uLnTx/>
              <a:uFillTx/>
              <a:latin typeface="#9Slide02 Tieu de dai" panose="02000000000000000000" pitchFamily="2" charset="0"/>
              <a:ea typeface="#9Slide02 Tieu de dai" panose="02000000000000000000" pitchFamily="2" charset="0"/>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DAC02698-29BC-42C8-9C9D-F2962E5FAD67}"/>
              </a:ext>
            </a:extLst>
          </p:cNvPr>
          <p:cNvSpPr txBox="1"/>
          <p:nvPr/>
        </p:nvSpPr>
        <p:spPr>
          <a:xfrm>
            <a:off x="7308209" y="1491180"/>
            <a:ext cx="253767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C1C1C"/>
                </a:solidFill>
                <a:effectLst/>
                <a:uLnTx/>
                <a:uFillTx/>
                <a:latin typeface="Roboto"/>
                <a:ea typeface="Roboto"/>
                <a:cs typeface="Roboto"/>
                <a:sym typeface="Roboto"/>
              </a:rPr>
              <a:t>CHÚC MỪNG </a:t>
            </a:r>
            <a:r>
              <a:rPr kumimoji="0" lang="en-US" sz="2000" b="1" i="0" u="none" strike="noStrike" kern="1200" cap="none" spc="0" normalizeH="0" baseline="0" noProof="0">
                <a:ln>
                  <a:noFill/>
                </a:ln>
                <a:solidFill>
                  <a:srgbClr val="1C1C1C"/>
                </a:solidFill>
                <a:effectLst/>
                <a:uLnTx/>
                <a:uFillTx/>
                <a:latin typeface="Roboto"/>
                <a:ea typeface="Roboto"/>
                <a:cs typeface="Roboto"/>
                <a:sym typeface="Roboto"/>
              </a:rPr>
              <a:t>ĐỘI NÔNG DÂN</a:t>
            </a:r>
            <a:endParaRPr kumimoji="0" lang="en-US" sz="2000" b="1" i="0" u="none" strike="noStrike" kern="1200" cap="none" spc="0" normalizeH="0" baseline="0" noProof="0" dirty="0">
              <a:ln>
                <a:noFill/>
              </a:ln>
              <a:solidFill>
                <a:srgbClr val="1C1C1C"/>
              </a:solidFill>
              <a:effectLst/>
              <a:uLnTx/>
              <a:uFillTx/>
              <a:latin typeface="Roboto"/>
              <a:ea typeface="Roboto"/>
              <a:cs typeface="Roboto"/>
              <a:sym typeface="Roboto"/>
            </a:endParaRPr>
          </a:p>
        </p:txBody>
      </p:sp>
      <p:sp>
        <p:nvSpPr>
          <p:cNvPr id="6" name="Oval 5">
            <a:hlinkClick r:id="rId2" action="ppaction://hlinksldjump"/>
            <a:extLst>
              <a:ext uri="{FF2B5EF4-FFF2-40B4-BE49-F238E27FC236}">
                <a16:creationId xmlns="" xmlns:a16="http://schemas.microsoft.com/office/drawing/2014/main" id="{27CD3D3E-3EBC-4FBD-9207-D56028066D46}"/>
              </a:ext>
            </a:extLst>
          </p:cNvPr>
          <p:cNvSpPr/>
          <p:nvPr/>
        </p:nvSpPr>
        <p:spPr>
          <a:xfrm>
            <a:off x="3268002" y="2290195"/>
            <a:ext cx="687898" cy="687898"/>
          </a:xfrm>
          <a:prstGeom prst="ellipse">
            <a:avLst/>
          </a:prstGeom>
          <a:solidFill>
            <a:srgbClr val="6FB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Roboto"/>
                <a:ea typeface="+mn-ea"/>
                <a:cs typeface="+mn-cs"/>
              </a:rPr>
              <a:t>1</a:t>
            </a:r>
          </a:p>
        </p:txBody>
      </p:sp>
      <p:sp>
        <p:nvSpPr>
          <p:cNvPr id="7" name="Oval 6">
            <a:hlinkClick r:id="rId3" action="ppaction://hlinksldjump"/>
            <a:extLst>
              <a:ext uri="{FF2B5EF4-FFF2-40B4-BE49-F238E27FC236}">
                <a16:creationId xmlns="" xmlns:a16="http://schemas.microsoft.com/office/drawing/2014/main" id="{21A91746-18A6-44F6-AC19-F251F4E7BDDA}"/>
              </a:ext>
            </a:extLst>
          </p:cNvPr>
          <p:cNvSpPr/>
          <p:nvPr/>
        </p:nvSpPr>
        <p:spPr>
          <a:xfrm>
            <a:off x="3268002" y="3011115"/>
            <a:ext cx="687898" cy="687898"/>
          </a:xfrm>
          <a:prstGeom prst="ellipse">
            <a:avLst/>
          </a:prstGeom>
          <a:solidFill>
            <a:srgbClr val="6FB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Roboto"/>
                <a:ea typeface="+mn-ea"/>
                <a:cs typeface="+mn-cs"/>
              </a:rPr>
              <a:t>2</a:t>
            </a:r>
          </a:p>
        </p:txBody>
      </p:sp>
      <p:sp>
        <p:nvSpPr>
          <p:cNvPr id="8" name="Oval 7">
            <a:hlinkClick r:id="rId4" action="ppaction://hlinksldjump"/>
            <a:extLst>
              <a:ext uri="{FF2B5EF4-FFF2-40B4-BE49-F238E27FC236}">
                <a16:creationId xmlns="" xmlns:a16="http://schemas.microsoft.com/office/drawing/2014/main" id="{E72D2EC7-0EC8-4DA9-9D83-FC6BF031D1E2}"/>
              </a:ext>
            </a:extLst>
          </p:cNvPr>
          <p:cNvSpPr/>
          <p:nvPr/>
        </p:nvSpPr>
        <p:spPr>
          <a:xfrm>
            <a:off x="3268002" y="3732035"/>
            <a:ext cx="687898" cy="687898"/>
          </a:xfrm>
          <a:prstGeom prst="ellipse">
            <a:avLst/>
          </a:prstGeom>
          <a:solidFill>
            <a:srgbClr val="6FB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Roboto"/>
                <a:ea typeface="+mn-ea"/>
                <a:cs typeface="+mn-cs"/>
              </a:rPr>
              <a:t>3</a:t>
            </a:r>
          </a:p>
        </p:txBody>
      </p:sp>
      <p:sp>
        <p:nvSpPr>
          <p:cNvPr id="9" name="Oval 8">
            <a:hlinkClick r:id="rId5" action="ppaction://hlinksldjump"/>
            <a:extLst>
              <a:ext uri="{FF2B5EF4-FFF2-40B4-BE49-F238E27FC236}">
                <a16:creationId xmlns="" xmlns:a16="http://schemas.microsoft.com/office/drawing/2014/main" id="{B5C413F3-81FF-4CD2-84D3-A60A6C2FFE62}"/>
              </a:ext>
            </a:extLst>
          </p:cNvPr>
          <p:cNvSpPr/>
          <p:nvPr/>
        </p:nvSpPr>
        <p:spPr>
          <a:xfrm>
            <a:off x="3268002" y="4452955"/>
            <a:ext cx="687898" cy="687898"/>
          </a:xfrm>
          <a:prstGeom prst="ellipse">
            <a:avLst/>
          </a:prstGeom>
          <a:solidFill>
            <a:srgbClr val="6FB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Roboto"/>
                <a:ea typeface="+mn-ea"/>
                <a:cs typeface="+mn-cs"/>
              </a:rPr>
              <a:t>4</a:t>
            </a:r>
          </a:p>
        </p:txBody>
      </p:sp>
      <p:sp>
        <p:nvSpPr>
          <p:cNvPr id="10" name="Oval 9">
            <a:hlinkClick r:id="rId6" action="ppaction://hlinksldjump"/>
            <a:extLst>
              <a:ext uri="{FF2B5EF4-FFF2-40B4-BE49-F238E27FC236}">
                <a16:creationId xmlns="" xmlns:a16="http://schemas.microsoft.com/office/drawing/2014/main" id="{62BA045C-57A2-438B-B31B-5F97393377D8}"/>
              </a:ext>
            </a:extLst>
          </p:cNvPr>
          <p:cNvSpPr/>
          <p:nvPr/>
        </p:nvSpPr>
        <p:spPr>
          <a:xfrm>
            <a:off x="3268002" y="5173874"/>
            <a:ext cx="687898" cy="687898"/>
          </a:xfrm>
          <a:prstGeom prst="ellipse">
            <a:avLst/>
          </a:prstGeom>
          <a:solidFill>
            <a:srgbClr val="6FB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Roboto"/>
                <a:ea typeface="+mn-ea"/>
                <a:cs typeface="+mn-cs"/>
              </a:rPr>
              <a:t>5</a:t>
            </a:r>
          </a:p>
        </p:txBody>
      </p:sp>
      <p:sp>
        <p:nvSpPr>
          <p:cNvPr id="11" name="Oval 10">
            <a:hlinkClick r:id="rId7" action="ppaction://hlinksldjump"/>
            <a:extLst>
              <a:ext uri="{FF2B5EF4-FFF2-40B4-BE49-F238E27FC236}">
                <a16:creationId xmlns="" xmlns:a16="http://schemas.microsoft.com/office/drawing/2014/main" id="{ACAC34AE-76F8-495A-AEFB-CA2396E0C13A}"/>
              </a:ext>
            </a:extLst>
          </p:cNvPr>
          <p:cNvSpPr/>
          <p:nvPr/>
        </p:nvSpPr>
        <p:spPr>
          <a:xfrm>
            <a:off x="8237857" y="2290194"/>
            <a:ext cx="687898" cy="687898"/>
          </a:xfrm>
          <a:prstGeom prst="ellipse">
            <a:avLst/>
          </a:prstGeom>
          <a:solidFill>
            <a:srgbClr val="009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Roboto"/>
                <a:ea typeface="+mn-ea"/>
                <a:cs typeface="+mn-cs"/>
              </a:rPr>
              <a:t>1</a:t>
            </a:r>
          </a:p>
        </p:txBody>
      </p:sp>
      <p:sp>
        <p:nvSpPr>
          <p:cNvPr id="12" name="Oval 11">
            <a:hlinkClick r:id="rId8" action="ppaction://hlinksldjump"/>
            <a:extLst>
              <a:ext uri="{FF2B5EF4-FFF2-40B4-BE49-F238E27FC236}">
                <a16:creationId xmlns="" xmlns:a16="http://schemas.microsoft.com/office/drawing/2014/main" id="{DE4F6C41-9A7B-4DBA-8F32-89DA8D80FB79}"/>
              </a:ext>
            </a:extLst>
          </p:cNvPr>
          <p:cNvSpPr/>
          <p:nvPr/>
        </p:nvSpPr>
        <p:spPr>
          <a:xfrm>
            <a:off x="8237857" y="3011114"/>
            <a:ext cx="687898" cy="687898"/>
          </a:xfrm>
          <a:prstGeom prst="ellipse">
            <a:avLst/>
          </a:prstGeom>
          <a:solidFill>
            <a:srgbClr val="009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Roboto"/>
                <a:ea typeface="+mn-ea"/>
                <a:cs typeface="+mn-cs"/>
              </a:rPr>
              <a:t>2</a:t>
            </a:r>
          </a:p>
        </p:txBody>
      </p:sp>
      <p:sp>
        <p:nvSpPr>
          <p:cNvPr id="13" name="Oval 12">
            <a:hlinkClick r:id="rId9" action="ppaction://hlinksldjump"/>
            <a:extLst>
              <a:ext uri="{FF2B5EF4-FFF2-40B4-BE49-F238E27FC236}">
                <a16:creationId xmlns="" xmlns:a16="http://schemas.microsoft.com/office/drawing/2014/main" id="{2385F259-F2DF-4CED-815A-9128EFD62997}"/>
              </a:ext>
            </a:extLst>
          </p:cNvPr>
          <p:cNvSpPr/>
          <p:nvPr/>
        </p:nvSpPr>
        <p:spPr>
          <a:xfrm>
            <a:off x="8237857" y="3732034"/>
            <a:ext cx="687898" cy="687898"/>
          </a:xfrm>
          <a:prstGeom prst="ellipse">
            <a:avLst/>
          </a:prstGeom>
          <a:solidFill>
            <a:srgbClr val="009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Roboto"/>
                <a:ea typeface="+mn-ea"/>
                <a:cs typeface="+mn-cs"/>
              </a:rPr>
              <a:t>3</a:t>
            </a:r>
          </a:p>
        </p:txBody>
      </p:sp>
      <p:sp>
        <p:nvSpPr>
          <p:cNvPr id="14" name="Oval 13">
            <a:hlinkClick r:id="rId10" action="ppaction://hlinksldjump"/>
            <a:extLst>
              <a:ext uri="{FF2B5EF4-FFF2-40B4-BE49-F238E27FC236}">
                <a16:creationId xmlns="" xmlns:a16="http://schemas.microsoft.com/office/drawing/2014/main" id="{021510A8-E843-4DD4-8228-7813C95A656D}"/>
              </a:ext>
            </a:extLst>
          </p:cNvPr>
          <p:cNvSpPr/>
          <p:nvPr/>
        </p:nvSpPr>
        <p:spPr>
          <a:xfrm>
            <a:off x="8237857" y="4452954"/>
            <a:ext cx="687898" cy="687898"/>
          </a:xfrm>
          <a:prstGeom prst="ellipse">
            <a:avLst/>
          </a:prstGeom>
          <a:solidFill>
            <a:srgbClr val="009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Roboto"/>
                <a:ea typeface="+mn-ea"/>
                <a:cs typeface="+mn-cs"/>
              </a:rPr>
              <a:t>4</a:t>
            </a:r>
          </a:p>
        </p:txBody>
      </p:sp>
      <p:sp>
        <p:nvSpPr>
          <p:cNvPr id="15" name="Oval 14">
            <a:hlinkClick r:id="rId11" action="ppaction://hlinksldjump"/>
            <a:extLst>
              <a:ext uri="{FF2B5EF4-FFF2-40B4-BE49-F238E27FC236}">
                <a16:creationId xmlns="" xmlns:a16="http://schemas.microsoft.com/office/drawing/2014/main" id="{9279C4E6-E47C-4936-8F50-92826818AABD}"/>
              </a:ext>
            </a:extLst>
          </p:cNvPr>
          <p:cNvSpPr/>
          <p:nvPr/>
        </p:nvSpPr>
        <p:spPr>
          <a:xfrm>
            <a:off x="8237857" y="5173873"/>
            <a:ext cx="687898" cy="687898"/>
          </a:xfrm>
          <a:prstGeom prst="ellipse">
            <a:avLst/>
          </a:prstGeom>
          <a:solidFill>
            <a:srgbClr val="009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Roboto"/>
                <a:ea typeface="+mn-ea"/>
                <a:cs typeface="+mn-cs"/>
              </a:rPr>
              <a:t>5</a:t>
            </a:r>
          </a:p>
        </p:txBody>
      </p:sp>
      <p:sp>
        <p:nvSpPr>
          <p:cNvPr id="17" name="TextBox 16">
            <a:extLst>
              <a:ext uri="{FF2B5EF4-FFF2-40B4-BE49-F238E27FC236}">
                <a16:creationId xmlns="" xmlns:a16="http://schemas.microsoft.com/office/drawing/2014/main" id="{3EB2C9D3-89D0-44D3-BD9E-855BCED836A6}"/>
              </a:ext>
            </a:extLst>
          </p:cNvPr>
          <p:cNvSpPr txBox="1"/>
          <p:nvPr/>
        </p:nvSpPr>
        <p:spPr>
          <a:xfrm>
            <a:off x="2524526" y="1491180"/>
            <a:ext cx="253767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C1C1C"/>
                </a:solidFill>
                <a:effectLst/>
                <a:uLnTx/>
                <a:uFillTx/>
                <a:latin typeface="Roboto"/>
                <a:ea typeface="Roboto"/>
                <a:cs typeface="Roboto"/>
                <a:sym typeface="Roboto"/>
              </a:rPr>
              <a:t>CHÚC MỪNG ĐỘI TƯ SẢN</a:t>
            </a:r>
            <a:endParaRPr kumimoji="0" lang="en-US" sz="2000" b="0" i="0" u="none" strike="noStrike" kern="1200" cap="none" spc="0" normalizeH="0" baseline="0" noProof="0" dirty="0">
              <a:ln>
                <a:noFill/>
              </a:ln>
              <a:solidFill>
                <a:srgbClr val="1C1C1C"/>
              </a:solidFill>
              <a:effectLst/>
              <a:uLnTx/>
              <a:uFillTx/>
              <a:latin typeface="Roboto"/>
              <a:ea typeface="+mn-ea"/>
              <a:cs typeface="+mn-cs"/>
            </a:endParaRPr>
          </a:p>
        </p:txBody>
      </p:sp>
      <p:sp>
        <p:nvSpPr>
          <p:cNvPr id="24" name="10 light green">
            <a:extLst>
              <a:ext uri="{FF2B5EF4-FFF2-40B4-BE49-F238E27FC236}">
                <a16:creationId xmlns="" xmlns:a16="http://schemas.microsoft.com/office/drawing/2014/main" id="{48569B7D-AD3A-41F1-908A-EB6475478E05}"/>
              </a:ext>
            </a:extLst>
          </p:cNvPr>
          <p:cNvSpPr txBox="1"/>
          <p:nvPr/>
        </p:nvSpPr>
        <p:spPr>
          <a:xfrm>
            <a:off x="2074529" y="658582"/>
            <a:ext cx="991832" cy="830997"/>
          </a:xfrm>
          <a:prstGeom prst="rect">
            <a:avLst/>
          </a:prstGeom>
          <a:solidFill>
            <a:srgbClr val="6FBC85"/>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10</a:t>
            </a:r>
          </a:p>
        </p:txBody>
      </p:sp>
      <p:sp>
        <p:nvSpPr>
          <p:cNvPr id="25" name="9 light green">
            <a:extLst>
              <a:ext uri="{FF2B5EF4-FFF2-40B4-BE49-F238E27FC236}">
                <a16:creationId xmlns="" xmlns:a16="http://schemas.microsoft.com/office/drawing/2014/main" id="{1DC0E474-632A-445E-833B-76260FC8C7E6}"/>
              </a:ext>
            </a:extLst>
          </p:cNvPr>
          <p:cNvSpPr txBox="1"/>
          <p:nvPr/>
        </p:nvSpPr>
        <p:spPr>
          <a:xfrm>
            <a:off x="2138854" y="658582"/>
            <a:ext cx="863182" cy="830997"/>
          </a:xfrm>
          <a:prstGeom prst="rect">
            <a:avLst/>
          </a:prstGeom>
          <a:solidFill>
            <a:srgbClr val="6FBC85"/>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9</a:t>
            </a:r>
          </a:p>
        </p:txBody>
      </p:sp>
      <p:sp>
        <p:nvSpPr>
          <p:cNvPr id="26" name="8 rlight green">
            <a:extLst>
              <a:ext uri="{FF2B5EF4-FFF2-40B4-BE49-F238E27FC236}">
                <a16:creationId xmlns="" xmlns:a16="http://schemas.microsoft.com/office/drawing/2014/main" id="{D4AF2293-9EE7-4528-84FA-B5963BD9F0DC}"/>
              </a:ext>
            </a:extLst>
          </p:cNvPr>
          <p:cNvSpPr txBox="1"/>
          <p:nvPr/>
        </p:nvSpPr>
        <p:spPr>
          <a:xfrm>
            <a:off x="2138854" y="658582"/>
            <a:ext cx="863182" cy="830997"/>
          </a:xfrm>
          <a:prstGeom prst="rect">
            <a:avLst/>
          </a:prstGeom>
          <a:solidFill>
            <a:srgbClr val="6FBC85"/>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8</a:t>
            </a:r>
          </a:p>
        </p:txBody>
      </p:sp>
      <p:sp>
        <p:nvSpPr>
          <p:cNvPr id="27" name="7 light green">
            <a:extLst>
              <a:ext uri="{FF2B5EF4-FFF2-40B4-BE49-F238E27FC236}">
                <a16:creationId xmlns="" xmlns:a16="http://schemas.microsoft.com/office/drawing/2014/main" id="{9A72FC87-1E3D-444B-8741-57C938B95F4F}"/>
              </a:ext>
            </a:extLst>
          </p:cNvPr>
          <p:cNvSpPr txBox="1"/>
          <p:nvPr/>
        </p:nvSpPr>
        <p:spPr>
          <a:xfrm>
            <a:off x="2138854" y="658582"/>
            <a:ext cx="863182" cy="830997"/>
          </a:xfrm>
          <a:prstGeom prst="rect">
            <a:avLst/>
          </a:prstGeom>
          <a:solidFill>
            <a:srgbClr val="6FBC85"/>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7</a:t>
            </a:r>
          </a:p>
        </p:txBody>
      </p:sp>
      <p:sp>
        <p:nvSpPr>
          <p:cNvPr id="28" name="6 light green">
            <a:extLst>
              <a:ext uri="{FF2B5EF4-FFF2-40B4-BE49-F238E27FC236}">
                <a16:creationId xmlns="" xmlns:a16="http://schemas.microsoft.com/office/drawing/2014/main" id="{CABD8B7F-86F5-4AD5-8E61-E881D978C2CA}"/>
              </a:ext>
            </a:extLst>
          </p:cNvPr>
          <p:cNvSpPr txBox="1"/>
          <p:nvPr/>
        </p:nvSpPr>
        <p:spPr>
          <a:xfrm>
            <a:off x="2138854" y="658582"/>
            <a:ext cx="863182" cy="830997"/>
          </a:xfrm>
          <a:prstGeom prst="rect">
            <a:avLst/>
          </a:prstGeom>
          <a:solidFill>
            <a:srgbClr val="6FBC85"/>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6</a:t>
            </a:r>
          </a:p>
        </p:txBody>
      </p:sp>
      <p:sp>
        <p:nvSpPr>
          <p:cNvPr id="29" name="5light green">
            <a:extLst>
              <a:ext uri="{FF2B5EF4-FFF2-40B4-BE49-F238E27FC236}">
                <a16:creationId xmlns="" xmlns:a16="http://schemas.microsoft.com/office/drawing/2014/main" id="{D4AD83CE-7251-4963-B797-5340B2A80297}"/>
              </a:ext>
            </a:extLst>
          </p:cNvPr>
          <p:cNvSpPr txBox="1"/>
          <p:nvPr/>
        </p:nvSpPr>
        <p:spPr>
          <a:xfrm>
            <a:off x="2138854" y="658582"/>
            <a:ext cx="863182" cy="830997"/>
          </a:xfrm>
          <a:prstGeom prst="rect">
            <a:avLst/>
          </a:prstGeom>
          <a:solidFill>
            <a:srgbClr val="6FBC85"/>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5</a:t>
            </a:r>
          </a:p>
        </p:txBody>
      </p:sp>
      <p:sp>
        <p:nvSpPr>
          <p:cNvPr id="30" name="4 light green">
            <a:extLst>
              <a:ext uri="{FF2B5EF4-FFF2-40B4-BE49-F238E27FC236}">
                <a16:creationId xmlns="" xmlns:a16="http://schemas.microsoft.com/office/drawing/2014/main" id="{7D4370A9-B4CF-4555-B425-D5B4C4140F3C}"/>
              </a:ext>
            </a:extLst>
          </p:cNvPr>
          <p:cNvSpPr txBox="1"/>
          <p:nvPr/>
        </p:nvSpPr>
        <p:spPr>
          <a:xfrm>
            <a:off x="2138854" y="658582"/>
            <a:ext cx="863182" cy="830997"/>
          </a:xfrm>
          <a:prstGeom prst="rect">
            <a:avLst/>
          </a:prstGeom>
          <a:solidFill>
            <a:srgbClr val="6FBC85"/>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4</a:t>
            </a:r>
          </a:p>
        </p:txBody>
      </p:sp>
      <p:sp>
        <p:nvSpPr>
          <p:cNvPr id="31" name="3 light green">
            <a:extLst>
              <a:ext uri="{FF2B5EF4-FFF2-40B4-BE49-F238E27FC236}">
                <a16:creationId xmlns="" xmlns:a16="http://schemas.microsoft.com/office/drawing/2014/main" id="{1AFD6AFA-E08F-488A-A102-97DA83DADC0A}"/>
              </a:ext>
            </a:extLst>
          </p:cNvPr>
          <p:cNvSpPr txBox="1"/>
          <p:nvPr/>
        </p:nvSpPr>
        <p:spPr>
          <a:xfrm>
            <a:off x="2138854" y="658582"/>
            <a:ext cx="863182" cy="830997"/>
          </a:xfrm>
          <a:prstGeom prst="rect">
            <a:avLst/>
          </a:prstGeom>
          <a:solidFill>
            <a:srgbClr val="6FBC85"/>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3</a:t>
            </a:r>
          </a:p>
        </p:txBody>
      </p:sp>
      <p:sp>
        <p:nvSpPr>
          <p:cNvPr id="32" name="2light green">
            <a:extLst>
              <a:ext uri="{FF2B5EF4-FFF2-40B4-BE49-F238E27FC236}">
                <a16:creationId xmlns="" xmlns:a16="http://schemas.microsoft.com/office/drawing/2014/main" id="{93AF5832-C3DD-4090-ABEF-CDB0E33E857A}"/>
              </a:ext>
            </a:extLst>
          </p:cNvPr>
          <p:cNvSpPr txBox="1"/>
          <p:nvPr/>
        </p:nvSpPr>
        <p:spPr>
          <a:xfrm>
            <a:off x="2156069" y="658582"/>
            <a:ext cx="828755" cy="830997"/>
          </a:xfrm>
          <a:prstGeom prst="rect">
            <a:avLst/>
          </a:prstGeom>
          <a:solidFill>
            <a:srgbClr val="6FBC85"/>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2</a:t>
            </a:r>
          </a:p>
        </p:txBody>
      </p:sp>
      <p:sp>
        <p:nvSpPr>
          <p:cNvPr id="33" name="1 light green">
            <a:extLst>
              <a:ext uri="{FF2B5EF4-FFF2-40B4-BE49-F238E27FC236}">
                <a16:creationId xmlns="" xmlns:a16="http://schemas.microsoft.com/office/drawing/2014/main" id="{DC6C0623-19C0-4A8F-A962-0E9B734DD66B}"/>
              </a:ext>
            </a:extLst>
          </p:cNvPr>
          <p:cNvSpPr txBox="1"/>
          <p:nvPr/>
        </p:nvSpPr>
        <p:spPr>
          <a:xfrm>
            <a:off x="2138854" y="658582"/>
            <a:ext cx="863182" cy="830997"/>
          </a:xfrm>
          <a:prstGeom prst="rect">
            <a:avLst/>
          </a:prstGeom>
          <a:solidFill>
            <a:srgbClr val="6FBC85"/>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1</a:t>
            </a:r>
          </a:p>
        </p:txBody>
      </p:sp>
      <p:sp>
        <p:nvSpPr>
          <p:cNvPr id="34" name="plus light green">
            <a:extLst>
              <a:ext uri="{FF2B5EF4-FFF2-40B4-BE49-F238E27FC236}">
                <a16:creationId xmlns="" xmlns:a16="http://schemas.microsoft.com/office/drawing/2014/main" id="{B5C24E8F-AD7D-43B6-BCEB-7EC0C242AB27}"/>
              </a:ext>
            </a:extLst>
          </p:cNvPr>
          <p:cNvSpPr/>
          <p:nvPr/>
        </p:nvSpPr>
        <p:spPr>
          <a:xfrm>
            <a:off x="1848296" y="1288552"/>
            <a:ext cx="1241813" cy="144650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6FBC85"/>
                </a:solidFill>
                <a:effectLst/>
                <a:uLnTx/>
                <a:uFillTx/>
                <a:latin typeface="Roboto"/>
                <a:ea typeface="Roboto"/>
                <a:cs typeface="Roboto"/>
                <a:sym typeface="Roboto"/>
              </a:rPr>
              <a:t>+</a:t>
            </a:r>
            <a:endParaRPr kumimoji="0" sz="4400" b="0" i="0" u="none" strike="noStrike" kern="1200" cap="none" spc="0" normalizeH="0" baseline="0" noProof="0" dirty="0">
              <a:ln>
                <a:noFill/>
              </a:ln>
              <a:solidFill>
                <a:srgbClr val="6FBC85"/>
              </a:solidFill>
              <a:effectLst/>
              <a:uLnTx/>
              <a:uFillTx/>
              <a:latin typeface="Roboto"/>
              <a:ea typeface="+mn-ea"/>
              <a:cs typeface="+mn-cs"/>
            </a:endParaRPr>
          </a:p>
        </p:txBody>
      </p:sp>
      <p:sp>
        <p:nvSpPr>
          <p:cNvPr id="35" name="plus dark green">
            <a:extLst>
              <a:ext uri="{FF2B5EF4-FFF2-40B4-BE49-F238E27FC236}">
                <a16:creationId xmlns="" xmlns:a16="http://schemas.microsoft.com/office/drawing/2014/main" id="{359BC309-E752-4069-B5F5-E9ED185DEF64}"/>
              </a:ext>
            </a:extLst>
          </p:cNvPr>
          <p:cNvSpPr/>
          <p:nvPr/>
        </p:nvSpPr>
        <p:spPr>
          <a:xfrm>
            <a:off x="9182827" y="1371936"/>
            <a:ext cx="1241813" cy="144650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9136"/>
                </a:solidFill>
                <a:effectLst/>
                <a:uLnTx/>
                <a:uFillTx/>
                <a:latin typeface="Roboto"/>
                <a:ea typeface="Roboto"/>
                <a:cs typeface="Roboto"/>
                <a:sym typeface="Roboto"/>
              </a:rPr>
              <a:t>+</a:t>
            </a:r>
            <a:endParaRPr kumimoji="0" sz="4400" b="0" i="0" u="none" strike="noStrike" kern="1200" cap="none" spc="0" normalizeH="0" baseline="0" noProof="0" dirty="0">
              <a:ln>
                <a:noFill/>
              </a:ln>
              <a:solidFill>
                <a:srgbClr val="009136"/>
              </a:solidFill>
              <a:effectLst/>
              <a:uLnTx/>
              <a:uFillTx/>
              <a:latin typeface="Roboto"/>
              <a:ea typeface="+mn-ea"/>
              <a:cs typeface="+mn-cs"/>
            </a:endParaRPr>
          </a:p>
        </p:txBody>
      </p:sp>
      <p:sp>
        <p:nvSpPr>
          <p:cNvPr id="36" name="10 darkgreen">
            <a:extLst>
              <a:ext uri="{FF2B5EF4-FFF2-40B4-BE49-F238E27FC236}">
                <a16:creationId xmlns="" xmlns:a16="http://schemas.microsoft.com/office/drawing/2014/main" id="{D48BE7F2-BA31-42A1-B019-84CB4D75CD9D}"/>
              </a:ext>
            </a:extLst>
          </p:cNvPr>
          <p:cNvSpPr txBox="1"/>
          <p:nvPr/>
        </p:nvSpPr>
        <p:spPr>
          <a:xfrm>
            <a:off x="9180377" y="647143"/>
            <a:ext cx="991832" cy="830997"/>
          </a:xfrm>
          <a:prstGeom prst="rect">
            <a:avLst/>
          </a:prstGeom>
          <a:solidFill>
            <a:srgbClr val="009136"/>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10</a:t>
            </a:r>
          </a:p>
        </p:txBody>
      </p:sp>
      <p:sp>
        <p:nvSpPr>
          <p:cNvPr id="37" name="9 darkgreen">
            <a:extLst>
              <a:ext uri="{FF2B5EF4-FFF2-40B4-BE49-F238E27FC236}">
                <a16:creationId xmlns="" xmlns:a16="http://schemas.microsoft.com/office/drawing/2014/main" id="{6339C8AC-E15C-4E8D-897C-0A48BEFA3002}"/>
              </a:ext>
            </a:extLst>
          </p:cNvPr>
          <p:cNvSpPr txBox="1"/>
          <p:nvPr/>
        </p:nvSpPr>
        <p:spPr>
          <a:xfrm>
            <a:off x="9244702" y="647143"/>
            <a:ext cx="863182" cy="830997"/>
          </a:xfrm>
          <a:prstGeom prst="rect">
            <a:avLst/>
          </a:prstGeom>
          <a:solidFill>
            <a:srgbClr val="009136"/>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9</a:t>
            </a:r>
          </a:p>
        </p:txBody>
      </p:sp>
      <p:sp>
        <p:nvSpPr>
          <p:cNvPr id="38" name="8 darkgreen">
            <a:extLst>
              <a:ext uri="{FF2B5EF4-FFF2-40B4-BE49-F238E27FC236}">
                <a16:creationId xmlns="" xmlns:a16="http://schemas.microsoft.com/office/drawing/2014/main" id="{E149EACF-021C-4243-A6D0-F490BADA4031}"/>
              </a:ext>
            </a:extLst>
          </p:cNvPr>
          <p:cNvSpPr txBox="1"/>
          <p:nvPr/>
        </p:nvSpPr>
        <p:spPr>
          <a:xfrm>
            <a:off x="9244702" y="647143"/>
            <a:ext cx="863182" cy="830997"/>
          </a:xfrm>
          <a:prstGeom prst="rect">
            <a:avLst/>
          </a:prstGeom>
          <a:solidFill>
            <a:srgbClr val="009136"/>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8</a:t>
            </a:r>
          </a:p>
        </p:txBody>
      </p:sp>
      <p:sp>
        <p:nvSpPr>
          <p:cNvPr id="39" name="7 darkgreen">
            <a:extLst>
              <a:ext uri="{FF2B5EF4-FFF2-40B4-BE49-F238E27FC236}">
                <a16:creationId xmlns="" xmlns:a16="http://schemas.microsoft.com/office/drawing/2014/main" id="{97AC5E3A-E648-468C-906A-708ACB63E0E5}"/>
              </a:ext>
            </a:extLst>
          </p:cNvPr>
          <p:cNvSpPr txBox="1"/>
          <p:nvPr/>
        </p:nvSpPr>
        <p:spPr>
          <a:xfrm>
            <a:off x="9244702" y="647143"/>
            <a:ext cx="863182" cy="830997"/>
          </a:xfrm>
          <a:prstGeom prst="rect">
            <a:avLst/>
          </a:prstGeom>
          <a:solidFill>
            <a:srgbClr val="009136"/>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7</a:t>
            </a:r>
          </a:p>
        </p:txBody>
      </p:sp>
      <p:sp>
        <p:nvSpPr>
          <p:cNvPr id="40" name="6 darkgreen">
            <a:extLst>
              <a:ext uri="{FF2B5EF4-FFF2-40B4-BE49-F238E27FC236}">
                <a16:creationId xmlns="" xmlns:a16="http://schemas.microsoft.com/office/drawing/2014/main" id="{F99621CA-A1CD-47D7-8CA2-943AA5CBA6FE}"/>
              </a:ext>
            </a:extLst>
          </p:cNvPr>
          <p:cNvSpPr txBox="1"/>
          <p:nvPr/>
        </p:nvSpPr>
        <p:spPr>
          <a:xfrm>
            <a:off x="9244702" y="647143"/>
            <a:ext cx="863182" cy="830997"/>
          </a:xfrm>
          <a:prstGeom prst="rect">
            <a:avLst/>
          </a:prstGeom>
          <a:solidFill>
            <a:srgbClr val="009136"/>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6</a:t>
            </a:r>
          </a:p>
        </p:txBody>
      </p:sp>
      <p:sp>
        <p:nvSpPr>
          <p:cNvPr id="41" name="5 darkgreen">
            <a:extLst>
              <a:ext uri="{FF2B5EF4-FFF2-40B4-BE49-F238E27FC236}">
                <a16:creationId xmlns="" xmlns:a16="http://schemas.microsoft.com/office/drawing/2014/main" id="{802292A3-49EB-4498-901C-1D6A81FAE60F}"/>
              </a:ext>
            </a:extLst>
          </p:cNvPr>
          <p:cNvSpPr txBox="1"/>
          <p:nvPr/>
        </p:nvSpPr>
        <p:spPr>
          <a:xfrm>
            <a:off x="9244702" y="647143"/>
            <a:ext cx="863182" cy="830997"/>
          </a:xfrm>
          <a:prstGeom prst="rect">
            <a:avLst/>
          </a:prstGeom>
          <a:solidFill>
            <a:srgbClr val="009136"/>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5</a:t>
            </a:r>
          </a:p>
        </p:txBody>
      </p:sp>
      <p:sp>
        <p:nvSpPr>
          <p:cNvPr id="42" name="4  darkgreen">
            <a:extLst>
              <a:ext uri="{FF2B5EF4-FFF2-40B4-BE49-F238E27FC236}">
                <a16:creationId xmlns="" xmlns:a16="http://schemas.microsoft.com/office/drawing/2014/main" id="{B91F2C98-A181-4E0F-8BC8-1CECD309A381}"/>
              </a:ext>
            </a:extLst>
          </p:cNvPr>
          <p:cNvSpPr txBox="1"/>
          <p:nvPr/>
        </p:nvSpPr>
        <p:spPr>
          <a:xfrm>
            <a:off x="9244702" y="647143"/>
            <a:ext cx="863182" cy="830997"/>
          </a:xfrm>
          <a:prstGeom prst="rect">
            <a:avLst/>
          </a:prstGeom>
          <a:solidFill>
            <a:srgbClr val="009136"/>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4</a:t>
            </a:r>
          </a:p>
        </p:txBody>
      </p:sp>
      <p:sp>
        <p:nvSpPr>
          <p:cNvPr id="43" name="3 l darkgreen">
            <a:extLst>
              <a:ext uri="{FF2B5EF4-FFF2-40B4-BE49-F238E27FC236}">
                <a16:creationId xmlns="" xmlns:a16="http://schemas.microsoft.com/office/drawing/2014/main" id="{55308681-565C-408A-B74E-E3569F5DF32E}"/>
              </a:ext>
            </a:extLst>
          </p:cNvPr>
          <p:cNvSpPr txBox="1"/>
          <p:nvPr/>
        </p:nvSpPr>
        <p:spPr>
          <a:xfrm>
            <a:off x="9244702" y="647143"/>
            <a:ext cx="863182" cy="830997"/>
          </a:xfrm>
          <a:prstGeom prst="rect">
            <a:avLst/>
          </a:prstGeom>
          <a:solidFill>
            <a:srgbClr val="009136"/>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3</a:t>
            </a:r>
          </a:p>
        </p:txBody>
      </p:sp>
      <p:sp>
        <p:nvSpPr>
          <p:cNvPr id="44" name="2  darkgreen">
            <a:extLst>
              <a:ext uri="{FF2B5EF4-FFF2-40B4-BE49-F238E27FC236}">
                <a16:creationId xmlns="" xmlns:a16="http://schemas.microsoft.com/office/drawing/2014/main" id="{C2214AC7-F9EF-4CC4-AE6E-943D19D750F6}"/>
              </a:ext>
            </a:extLst>
          </p:cNvPr>
          <p:cNvSpPr txBox="1"/>
          <p:nvPr/>
        </p:nvSpPr>
        <p:spPr>
          <a:xfrm>
            <a:off x="9261917" y="647143"/>
            <a:ext cx="828755" cy="830997"/>
          </a:xfrm>
          <a:prstGeom prst="rect">
            <a:avLst/>
          </a:prstGeom>
          <a:solidFill>
            <a:srgbClr val="009136"/>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2</a:t>
            </a:r>
          </a:p>
        </p:txBody>
      </p:sp>
      <p:sp>
        <p:nvSpPr>
          <p:cNvPr id="45" name="1 darkgreen">
            <a:extLst>
              <a:ext uri="{FF2B5EF4-FFF2-40B4-BE49-F238E27FC236}">
                <a16:creationId xmlns="" xmlns:a16="http://schemas.microsoft.com/office/drawing/2014/main" id="{06EAD151-841E-4704-A07F-DF7F49C8C821}"/>
              </a:ext>
            </a:extLst>
          </p:cNvPr>
          <p:cNvSpPr txBox="1"/>
          <p:nvPr/>
        </p:nvSpPr>
        <p:spPr>
          <a:xfrm>
            <a:off x="9244702" y="647143"/>
            <a:ext cx="863182" cy="830997"/>
          </a:xfrm>
          <a:prstGeom prst="rect">
            <a:avLst/>
          </a:prstGeom>
          <a:solidFill>
            <a:srgbClr val="009136"/>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1</a:t>
            </a:r>
          </a:p>
        </p:txBody>
      </p:sp>
      <p:pic>
        <p:nvPicPr>
          <p:cNvPr id="2050" name="Picture 2">
            <a:extLst>
              <a:ext uri="{FF2B5EF4-FFF2-40B4-BE49-F238E27FC236}">
                <a16:creationId xmlns="" xmlns:a16="http://schemas.microsoft.com/office/drawing/2014/main" id="{D18CF008-539B-4709-8682-2ED0E3F691F3}"/>
              </a:ext>
            </a:extLst>
          </p:cNvPr>
          <p:cNvPicPr>
            <a:picLocks noChangeAspect="1" noChangeArrowheads="1"/>
          </p:cNvPicPr>
          <p:nvPr/>
        </p:nvPicPr>
        <p:blipFill rotWithShape="1">
          <a:blip r:embed="rId12">
            <a:clrChange>
              <a:clrFrom>
                <a:srgbClr val="E6E5E1"/>
              </a:clrFrom>
              <a:clrTo>
                <a:srgbClr val="E6E5E1">
                  <a:alpha val="0"/>
                </a:srgbClr>
              </a:clrTo>
            </a:clrChange>
            <a:extLst>
              <a:ext uri="{28A0092B-C50C-407E-A947-70E740481C1C}">
                <a14:useLocalDpi xmlns:a14="http://schemas.microsoft.com/office/drawing/2010/main" val="0"/>
              </a:ext>
            </a:extLst>
          </a:blip>
          <a:srcRect l="66717" t="6336" r="5063" b="14399"/>
          <a:stretch/>
        </p:blipFill>
        <p:spPr bwMode="auto">
          <a:xfrm flipH="1">
            <a:off x="846058" y="1278392"/>
            <a:ext cx="1343926" cy="28841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103EE61C-D252-0905-D3CD-B6B119CABECC}"/>
              </a:ext>
            </a:extLst>
          </p:cNvPr>
          <p:cNvPicPr>
            <a:picLocks noChangeAspect="1"/>
          </p:cNvPicPr>
          <p:nvPr/>
        </p:nvPicPr>
        <p:blipFill>
          <a:blip r:embed="rId13"/>
          <a:stretch>
            <a:fillRect/>
          </a:stretch>
        </p:blipFill>
        <p:spPr>
          <a:xfrm>
            <a:off x="4821771" y="2425485"/>
            <a:ext cx="2711543" cy="2941335"/>
          </a:xfrm>
          <a:prstGeom prst="rect">
            <a:avLst/>
          </a:prstGeom>
        </p:spPr>
      </p:pic>
      <p:sp>
        <p:nvSpPr>
          <p:cNvPr id="16" name="TextBox 15">
            <a:extLst>
              <a:ext uri="{FF2B5EF4-FFF2-40B4-BE49-F238E27FC236}">
                <a16:creationId xmlns="" xmlns:a16="http://schemas.microsoft.com/office/drawing/2014/main" id="{E67D0DA9-D270-6A9E-272E-93CCD8E8B649}"/>
              </a:ext>
            </a:extLst>
          </p:cNvPr>
          <p:cNvSpPr txBox="1"/>
          <p:nvPr/>
        </p:nvSpPr>
        <p:spPr>
          <a:xfrm>
            <a:off x="4902559" y="909684"/>
            <a:ext cx="2920172" cy="521874"/>
          </a:xfrm>
          <a:prstGeom prst="rect">
            <a:avLst/>
          </a:prstGeom>
          <a:no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kumimoji="0" lang="en-US" sz="2800" b="1" i="0" u="none" strike="noStrike" kern="100" cap="none" spc="0" normalizeH="0" baseline="0" noProof="0" dirty="0">
                <a:ln>
                  <a:noFill/>
                </a:ln>
                <a:solidFill>
                  <a:srgbClr val="C00000"/>
                </a:solidFill>
                <a:effectLst/>
                <a:uLnTx/>
                <a:uFillTx/>
                <a:latin typeface="Sitka Banner" pitchFamily="2" charset="0"/>
                <a:ea typeface="Calibri" panose="020F0502020204030204" pitchFamily="34" charset="0"/>
                <a:cs typeface="Times New Roman" panose="02020603050405020304" pitchFamily="18" charset="0"/>
              </a:rPr>
              <a:t>“AI NHANH HƠN”</a:t>
            </a:r>
          </a:p>
        </p:txBody>
      </p:sp>
      <p:pic>
        <p:nvPicPr>
          <p:cNvPr id="46" name="Picture 45">
            <a:extLst>
              <a:ext uri="{FF2B5EF4-FFF2-40B4-BE49-F238E27FC236}">
                <a16:creationId xmlns="" xmlns:a16="http://schemas.microsoft.com/office/drawing/2014/main" id="{08C35538-EC52-47EF-B694-1409ED216AC3}"/>
              </a:ext>
            </a:extLst>
          </p:cNvPr>
          <p:cNvPicPr>
            <a:picLocks noChangeAspect="1"/>
          </p:cNvPicPr>
          <p:nvPr/>
        </p:nvPicPr>
        <p:blipFill rotWithShape="1">
          <a:blip r:embed="rId14">
            <a:extLst>
              <a:ext uri="{28A0092B-C50C-407E-A947-70E740481C1C}">
                <a14:useLocalDpi xmlns:a14="http://schemas.microsoft.com/office/drawing/2010/main" val="0"/>
              </a:ext>
            </a:extLst>
          </a:blip>
          <a:srcRect r="68469"/>
          <a:stretch/>
        </p:blipFill>
        <p:spPr bwMode="auto">
          <a:xfrm>
            <a:off x="10125099" y="1278392"/>
            <a:ext cx="1158884" cy="288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77624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49" restart="whenNotActive" fill="hold" evtFilter="cancelBubble" nodeType="interactiveSeq">
                <p:stCondLst>
                  <p:cond evt="onClick" delay="0">
                    <p:tgtEl>
                      <p:spTgt spid="35"/>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4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0" nodeType="clickEffect">
                                  <p:stCondLst>
                                    <p:cond delay="0"/>
                                  </p:stCondLst>
                                  <p:childTnLst>
                                    <p:set>
                                      <p:cBhvr>
                                        <p:cTn id="57" dur="1" fill="hold">
                                          <p:stCondLst>
                                            <p:cond delay="0"/>
                                          </p:stCondLst>
                                        </p:cTn>
                                        <p:tgtEl>
                                          <p:spTgt spid="4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43"/>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4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41"/>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grpId="0" nodeType="clickEffect">
                                  <p:stCondLst>
                                    <p:cond delay="0"/>
                                  </p:stCondLst>
                                  <p:childTnLst>
                                    <p:set>
                                      <p:cBhvr>
                                        <p:cTn id="73" dur="1" fill="hold">
                                          <p:stCondLst>
                                            <p:cond delay="0"/>
                                          </p:stCondLst>
                                        </p:cTn>
                                        <p:tgtEl>
                                          <p:spTgt spid="40"/>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0" nodeType="clickEffect">
                                  <p:stCondLst>
                                    <p:cond delay="0"/>
                                  </p:stCondLst>
                                  <p:childTnLst>
                                    <p:set>
                                      <p:cBhvr>
                                        <p:cTn id="77" dur="1" fill="hold">
                                          <p:stCondLst>
                                            <p:cond delay="0"/>
                                          </p:stCondLst>
                                        </p:cTn>
                                        <p:tgtEl>
                                          <p:spTgt spid="39"/>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38"/>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 presetClass="exit" presetSubtype="0" fill="hold" grpId="0" nodeType="clickEffect">
                                  <p:stCondLst>
                                    <p:cond delay="0"/>
                                  </p:stCondLst>
                                  <p:childTnLst>
                                    <p:set>
                                      <p:cBhvr>
                                        <p:cTn id="85" dur="1" fill="hold">
                                          <p:stCondLst>
                                            <p:cond delay="0"/>
                                          </p:stCondLst>
                                        </p:cTn>
                                        <p:tgtEl>
                                          <p:spTgt spid="37"/>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 presetClass="exit" presetSubtype="0" fill="hold" grpId="0" nodeType="clickEffect">
                                  <p:stCondLst>
                                    <p:cond delay="0"/>
                                  </p:stCondLst>
                                  <p:childTnLst>
                                    <p:set>
                                      <p:cBhvr>
                                        <p:cTn id="89"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F38640-8FF6-44B4-ADC0-3A62A7377C0F}"/>
              </a:ext>
            </a:extLst>
          </p:cNvPr>
          <p:cNvSpPr txBox="1">
            <a:spLocks/>
          </p:cNvSpPr>
          <p:nvPr/>
        </p:nvSpPr>
        <p:spPr>
          <a:xfrm>
            <a:off x="2809301" y="1331072"/>
            <a:ext cx="7844009" cy="2355246"/>
          </a:xfrm>
          <a:prstGeom prst="roundRect">
            <a:avLst>
              <a:gd name="adj" fmla="val 9641"/>
            </a:avLst>
          </a:prstGeom>
        </p:spPr>
        <p:txBody>
          <a:bodyPr/>
          <a:lstStyle>
            <a:lvl1pPr algn="l" rtl="0" eaLnBrk="0" fontAlgn="base" hangingPunct="0">
              <a:lnSpc>
                <a:spcPct val="90000"/>
              </a:lnSpc>
              <a:spcBef>
                <a:spcPct val="0"/>
              </a:spcBef>
              <a:spcAft>
                <a:spcPct val="0"/>
              </a:spcAft>
              <a:defRPr sz="4000" b="1" kern="1200">
                <a:solidFill>
                  <a:srgbClr val="6F8183"/>
                </a:solidFill>
                <a:latin typeface="+mj-lt"/>
                <a:ea typeface="+mj-ea"/>
                <a:cs typeface="+mj-cs"/>
              </a:defRPr>
            </a:lvl1pPr>
            <a:lvl2pPr algn="l" rtl="0" eaLnBrk="0" fontAlgn="base" hangingPunct="0">
              <a:lnSpc>
                <a:spcPct val="90000"/>
              </a:lnSpc>
              <a:spcBef>
                <a:spcPct val="0"/>
              </a:spcBef>
              <a:spcAft>
                <a:spcPct val="0"/>
              </a:spcAft>
              <a:defRPr sz="4000" b="1">
                <a:solidFill>
                  <a:srgbClr val="6F8183"/>
                </a:solidFill>
                <a:latin typeface="Twinkl SemiBold" pitchFamily="2" charset="0"/>
              </a:defRPr>
            </a:lvl2pPr>
            <a:lvl3pPr algn="l" rtl="0" eaLnBrk="0" fontAlgn="base" hangingPunct="0">
              <a:lnSpc>
                <a:spcPct val="90000"/>
              </a:lnSpc>
              <a:spcBef>
                <a:spcPct val="0"/>
              </a:spcBef>
              <a:spcAft>
                <a:spcPct val="0"/>
              </a:spcAft>
              <a:defRPr sz="4000" b="1">
                <a:solidFill>
                  <a:srgbClr val="6F8183"/>
                </a:solidFill>
                <a:latin typeface="Twinkl SemiBold" pitchFamily="2" charset="0"/>
              </a:defRPr>
            </a:lvl3pPr>
            <a:lvl4pPr algn="l" rtl="0" eaLnBrk="0" fontAlgn="base" hangingPunct="0">
              <a:lnSpc>
                <a:spcPct val="90000"/>
              </a:lnSpc>
              <a:spcBef>
                <a:spcPct val="0"/>
              </a:spcBef>
              <a:spcAft>
                <a:spcPct val="0"/>
              </a:spcAft>
              <a:defRPr sz="4000" b="1">
                <a:solidFill>
                  <a:srgbClr val="6F8183"/>
                </a:solidFill>
                <a:latin typeface="Twinkl SemiBold" pitchFamily="2" charset="0"/>
              </a:defRPr>
            </a:lvl4pPr>
            <a:lvl5pPr algn="l" rtl="0" eaLnBrk="0" fontAlgn="base" hangingPunct="0">
              <a:lnSpc>
                <a:spcPct val="90000"/>
              </a:lnSpc>
              <a:spcBef>
                <a:spcPct val="0"/>
              </a:spcBef>
              <a:spcAft>
                <a:spcPct val="0"/>
              </a:spcAft>
              <a:defRPr sz="4000" b="1">
                <a:solidFill>
                  <a:srgbClr val="6F8183"/>
                </a:solidFill>
                <a:latin typeface="Twinkl SemiBold" pitchFamily="2" charset="0"/>
              </a:defRPr>
            </a:lvl5pPr>
            <a:lvl6pPr marL="4572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6pPr>
            <a:lvl7pPr marL="9144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7pPr>
            <a:lvl8pPr marL="13716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8pPr>
            <a:lvl9pPr marL="18288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9pPr>
          </a:lstStyle>
          <a:p>
            <a:pPr marL="0" marR="0" lvl="0" indent="0" algn="just" defTabSz="914400" rtl="0" eaLnBrk="0" fontAlgn="base" latinLnBrk="0" hangingPunct="0">
              <a:lnSpc>
                <a:spcPct val="90000"/>
              </a:lnSpc>
              <a:spcBef>
                <a:spcPct val="0"/>
              </a:spcBef>
              <a:spcAft>
                <a:spcPct val="0"/>
              </a:spcAft>
              <a:buClrTx/>
              <a:buSzTx/>
              <a:buFontTx/>
              <a:buNone/>
              <a:tabLst/>
              <a:defRPr/>
            </a:pPr>
            <a:r>
              <a:rPr kumimoji="0" lang="en-US" sz="3600" i="0" u="none" strike="noStrike" kern="1200" cap="none" spc="0" normalizeH="0" baseline="0" noProof="0" dirty="0" err="1">
                <a:ln>
                  <a:noFill/>
                </a:ln>
                <a:solidFill>
                  <a:schemeClr val="accent5">
                    <a:lumMod val="50000"/>
                  </a:schemeClr>
                </a:solidFill>
                <a:effectLst/>
                <a:uLnTx/>
                <a:uFillTx/>
                <a:latin typeface="Sitka Banner" pitchFamily="2" charset="0"/>
              </a:rPr>
              <a:t>Câu</a:t>
            </a:r>
            <a:r>
              <a:rPr kumimoji="0" lang="en-US" sz="3600" i="0" u="none" strike="noStrike" kern="1200" cap="none" spc="0" normalizeH="0" baseline="0" noProof="0" dirty="0">
                <a:ln>
                  <a:noFill/>
                </a:ln>
                <a:solidFill>
                  <a:schemeClr val="accent5">
                    <a:lumMod val="50000"/>
                  </a:schemeClr>
                </a:solidFill>
                <a:effectLst/>
                <a:uLnTx/>
                <a:uFillTx/>
                <a:latin typeface="Sitka Banner" pitchFamily="2" charset="0"/>
              </a:rPr>
              <a:t> 1: </a:t>
            </a:r>
            <a:r>
              <a:rPr kumimoji="0" lang="vi-VN" sz="3600" b="0" i="0" u="none" strike="noStrike" kern="1200" cap="none" spc="0" normalizeH="0" baseline="0" noProof="0" dirty="0">
                <a:ln>
                  <a:noFill/>
                </a:ln>
                <a:solidFill>
                  <a:schemeClr val="accent5">
                    <a:lumMod val="50000"/>
                  </a:schemeClr>
                </a:solidFill>
                <a:effectLst/>
                <a:uLnTx/>
                <a:uFillTx/>
                <a:latin typeface="Sitka Banner" pitchFamily="2" charset="0"/>
              </a:rPr>
              <a:t>Khẩu hiệu nổi tiếng trong Tuyên ngôn Nhân quyền và Dân quyền 1789 của nước Pháp là</a:t>
            </a:r>
            <a:r>
              <a:rPr kumimoji="0" lang="en-US" sz="3600" b="0" i="0" u="none" strike="noStrike" kern="1200" cap="none" spc="0" normalizeH="0" baseline="0" noProof="0" dirty="0">
                <a:ln>
                  <a:noFill/>
                </a:ln>
                <a:solidFill>
                  <a:schemeClr val="accent5">
                    <a:lumMod val="50000"/>
                  </a:schemeClr>
                </a:solidFill>
                <a:effectLst/>
                <a:uLnTx/>
                <a:uFillTx/>
                <a:latin typeface="Sitka Banner" pitchFamily="2" charset="0"/>
              </a:rPr>
              <a:t>:</a:t>
            </a:r>
            <a:r>
              <a:rPr kumimoji="0" lang="vi-VN" sz="3600" b="0" i="0" u="none" strike="noStrike" kern="1200" cap="none" spc="0" normalizeH="0" baseline="0" noProof="0" dirty="0">
                <a:ln>
                  <a:noFill/>
                </a:ln>
                <a:solidFill>
                  <a:schemeClr val="accent5">
                    <a:lumMod val="50000"/>
                  </a:schemeClr>
                </a:solidFill>
                <a:effectLst/>
                <a:uLnTx/>
                <a:uFillTx/>
                <a:latin typeface="Sitka Banner" pitchFamily="2" charset="0"/>
              </a:rPr>
              <a:t>  </a:t>
            </a:r>
          </a:p>
        </p:txBody>
      </p:sp>
      <p:sp>
        <p:nvSpPr>
          <p:cNvPr id="3" name="Title 1">
            <a:extLst>
              <a:ext uri="{FF2B5EF4-FFF2-40B4-BE49-F238E27FC236}">
                <a16:creationId xmlns="" xmlns:a16="http://schemas.microsoft.com/office/drawing/2014/main" id="{1E61224C-1E05-4B50-8E96-340AD53DE5ED}"/>
              </a:ext>
            </a:extLst>
          </p:cNvPr>
          <p:cNvSpPr txBox="1">
            <a:spLocks/>
          </p:cNvSpPr>
          <p:nvPr/>
        </p:nvSpPr>
        <p:spPr>
          <a:xfrm>
            <a:off x="4277010" y="3796447"/>
            <a:ext cx="6177997" cy="1491650"/>
          </a:xfrm>
          <a:prstGeom prst="roundRect">
            <a:avLst>
              <a:gd name="adj" fmla="val 9641"/>
            </a:avLst>
          </a:prstGeom>
          <a:solidFill>
            <a:schemeClr val="accent5">
              <a:lumMod val="50000"/>
            </a:schemeClr>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Sitka Banner" pitchFamily="2" charset="0"/>
              </a:rPr>
              <a:t>Tuyên</a:t>
            </a:r>
            <a:r>
              <a:rPr kumimoji="0" lang="en-GB" sz="4000" b="1" i="0" u="none" strike="noStrike" kern="1200" cap="none" spc="0" normalizeH="0" baseline="0" noProof="0" dirty="0">
                <a:ln>
                  <a:noFill/>
                </a:ln>
                <a:solidFill>
                  <a:prstClr val="white"/>
                </a:solidFill>
                <a:effectLst/>
                <a:uLnTx/>
                <a:uFillTx/>
                <a:latin typeface="Sitka Banner" pitchFamily="2" charset="0"/>
              </a:rPr>
              <a:t> </a:t>
            </a:r>
            <a:r>
              <a:rPr kumimoji="0" lang="en-GB" sz="4000" b="1" i="0" u="none" strike="noStrike" kern="1200" cap="none" spc="0" normalizeH="0" baseline="0" noProof="0" dirty="0" err="1">
                <a:ln>
                  <a:noFill/>
                </a:ln>
                <a:solidFill>
                  <a:prstClr val="white"/>
                </a:solidFill>
                <a:effectLst/>
                <a:uLnTx/>
                <a:uFillTx/>
                <a:latin typeface="Sitka Banner" pitchFamily="2" charset="0"/>
              </a:rPr>
              <a:t>ngôn</a:t>
            </a:r>
            <a:r>
              <a:rPr kumimoji="0" lang="en-GB" sz="4000" b="1" i="0" u="none" strike="noStrike" kern="1200" cap="none" spc="0" normalizeH="0" baseline="0" noProof="0" dirty="0">
                <a:ln>
                  <a:noFill/>
                </a:ln>
                <a:solidFill>
                  <a:prstClr val="white"/>
                </a:solidFill>
                <a:effectLst/>
                <a:uLnTx/>
                <a:uFillTx/>
                <a:latin typeface="Sitka Banner" pitchFamily="2" charset="0"/>
              </a:rPr>
              <a:t> </a:t>
            </a:r>
            <a:r>
              <a:rPr kumimoji="0" lang="en-GB" sz="4000" b="1" i="0" u="none" strike="noStrike" kern="1200" cap="none" spc="0" normalizeH="0" baseline="0" noProof="0" dirty="0" err="1">
                <a:ln>
                  <a:noFill/>
                </a:ln>
                <a:solidFill>
                  <a:prstClr val="white"/>
                </a:solidFill>
                <a:effectLst/>
                <a:uLnTx/>
                <a:uFillTx/>
                <a:latin typeface="Sitka Banner" pitchFamily="2" charset="0"/>
              </a:rPr>
              <a:t>Nhân</a:t>
            </a:r>
            <a:r>
              <a:rPr kumimoji="0" lang="en-GB" sz="4000" b="1" i="0" u="none" strike="noStrike" kern="1200" cap="none" spc="0" normalizeH="0" baseline="0" noProof="0" dirty="0">
                <a:ln>
                  <a:noFill/>
                </a:ln>
                <a:solidFill>
                  <a:prstClr val="white"/>
                </a:solidFill>
                <a:effectLst/>
                <a:uLnTx/>
                <a:uFillTx/>
                <a:latin typeface="Sitka Banner" pitchFamily="2" charset="0"/>
              </a:rPr>
              <a:t> </a:t>
            </a:r>
            <a:r>
              <a:rPr kumimoji="0" lang="en-GB" sz="4000" b="1" i="0" u="none" strike="noStrike" kern="1200" cap="none" spc="0" normalizeH="0" baseline="0" noProof="0" dirty="0" err="1">
                <a:ln>
                  <a:noFill/>
                </a:ln>
                <a:solidFill>
                  <a:prstClr val="white"/>
                </a:solidFill>
                <a:effectLst/>
                <a:uLnTx/>
                <a:uFillTx/>
                <a:latin typeface="Sitka Banner" pitchFamily="2" charset="0"/>
              </a:rPr>
              <a:t>quyền</a:t>
            </a:r>
            <a:r>
              <a:rPr kumimoji="0" lang="en-GB" sz="4000" b="1" i="0" u="none" strike="noStrike" kern="1200" cap="none" spc="0" normalizeH="0" baseline="0" noProof="0" dirty="0">
                <a:ln>
                  <a:noFill/>
                </a:ln>
                <a:solidFill>
                  <a:prstClr val="white"/>
                </a:solidFill>
                <a:effectLst/>
                <a:uLnTx/>
                <a:uFillTx/>
                <a:latin typeface="Sitka Banner" pitchFamily="2" charset="0"/>
              </a:rPr>
              <a:t> </a:t>
            </a:r>
            <a:r>
              <a:rPr kumimoji="0" lang="en-GB" sz="4000" b="1" i="0" u="none" strike="noStrike" kern="1200" cap="none" spc="0" normalizeH="0" baseline="0" noProof="0" dirty="0" err="1">
                <a:ln>
                  <a:noFill/>
                </a:ln>
                <a:solidFill>
                  <a:prstClr val="white"/>
                </a:solidFill>
                <a:effectLst/>
                <a:uLnTx/>
                <a:uFillTx/>
                <a:latin typeface="Sitka Banner" pitchFamily="2" charset="0"/>
              </a:rPr>
              <a:t>và</a:t>
            </a:r>
            <a:r>
              <a:rPr kumimoji="0" lang="en-GB" sz="4000" b="1" i="0" u="none" strike="noStrike" kern="1200" cap="none" spc="0" normalizeH="0" baseline="0" noProof="0" dirty="0">
                <a:ln>
                  <a:noFill/>
                </a:ln>
                <a:solidFill>
                  <a:prstClr val="white"/>
                </a:solidFill>
                <a:effectLst/>
                <a:uLnTx/>
                <a:uFillTx/>
                <a:latin typeface="Sitka Banner" pitchFamily="2" charset="0"/>
              </a:rPr>
              <a:t> </a:t>
            </a:r>
            <a:r>
              <a:rPr kumimoji="0" lang="en-GB" sz="4000" b="1" i="0" u="none" strike="noStrike" kern="1200" cap="none" spc="0" normalizeH="0" baseline="0" noProof="0" dirty="0" err="1">
                <a:ln>
                  <a:noFill/>
                </a:ln>
                <a:solidFill>
                  <a:prstClr val="white"/>
                </a:solidFill>
                <a:effectLst/>
                <a:uLnTx/>
                <a:uFillTx/>
                <a:latin typeface="Sitka Banner" pitchFamily="2" charset="0"/>
              </a:rPr>
              <a:t>Dân</a:t>
            </a:r>
            <a:r>
              <a:rPr kumimoji="0" lang="en-GB" sz="4000" b="1" i="0" u="none" strike="noStrike" kern="1200" cap="none" spc="0" normalizeH="0" baseline="0" noProof="0" dirty="0">
                <a:ln>
                  <a:noFill/>
                </a:ln>
                <a:solidFill>
                  <a:prstClr val="white"/>
                </a:solidFill>
                <a:effectLst/>
                <a:uLnTx/>
                <a:uFillTx/>
                <a:latin typeface="Sitka Banner" pitchFamily="2" charset="0"/>
              </a:rPr>
              <a:t> </a:t>
            </a:r>
            <a:r>
              <a:rPr kumimoji="0" lang="en-GB" sz="4000" b="1" i="0" u="none" strike="noStrike" kern="1200" cap="none" spc="0" normalizeH="0" baseline="0" noProof="0" dirty="0" err="1">
                <a:ln>
                  <a:noFill/>
                </a:ln>
                <a:solidFill>
                  <a:prstClr val="white"/>
                </a:solidFill>
                <a:effectLst/>
                <a:uLnTx/>
                <a:uFillTx/>
                <a:latin typeface="Sitka Banner" pitchFamily="2" charset="0"/>
              </a:rPr>
              <a:t>quyền</a:t>
            </a:r>
            <a:endParaRPr kumimoji="0" lang="en-GB" sz="4000" b="1" i="0" u="none" strike="noStrike" kern="1200" cap="none" spc="0" normalizeH="0" baseline="0" noProof="0" dirty="0">
              <a:ln>
                <a:noFill/>
              </a:ln>
              <a:solidFill>
                <a:prstClr val="white"/>
              </a:solidFill>
              <a:effectLst/>
              <a:uLnTx/>
              <a:uFillTx/>
              <a:latin typeface="Sitka Banner" pitchFamily="2" charset="0"/>
            </a:endParaRPr>
          </a:p>
        </p:txBody>
      </p:sp>
      <p:sp>
        <p:nvSpPr>
          <p:cNvPr id="4" name="TextBox 3">
            <a:extLst>
              <a:ext uri="{FF2B5EF4-FFF2-40B4-BE49-F238E27FC236}">
                <a16:creationId xmlns="" xmlns:a16="http://schemas.microsoft.com/office/drawing/2014/main" id="{C7ED78D0-45C0-4A45-A802-891817A1C220}"/>
              </a:ext>
            </a:extLst>
          </p:cNvPr>
          <p:cNvSpPr txBox="1"/>
          <p:nvPr/>
        </p:nvSpPr>
        <p:spPr>
          <a:xfrm>
            <a:off x="2669076" y="759278"/>
            <a:ext cx="234472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C1C1C"/>
                </a:solidFill>
                <a:effectLst/>
                <a:uLnTx/>
                <a:uFillTx/>
                <a:latin typeface="Roboto"/>
                <a:ea typeface="Roboto"/>
                <a:cs typeface="Roboto"/>
                <a:sym typeface="Roboto"/>
              </a:rPr>
              <a:t>ĐỘI TƯ SẢN</a:t>
            </a:r>
            <a:endParaRPr kumimoji="0" lang="en-US" sz="2400" b="0" i="0" u="none" strike="noStrike" kern="1200" cap="none" spc="0" normalizeH="0" baseline="0" noProof="0" dirty="0">
              <a:ln>
                <a:noFill/>
              </a:ln>
              <a:solidFill>
                <a:srgbClr val="6FBC85"/>
              </a:solidFill>
              <a:effectLst/>
              <a:uLnTx/>
              <a:uFillTx/>
              <a:latin typeface="Roboto"/>
              <a:ea typeface="+mn-ea"/>
              <a:cs typeface="+mn-cs"/>
            </a:endParaRPr>
          </a:p>
        </p:txBody>
      </p:sp>
      <p:grpSp>
        <p:nvGrpSpPr>
          <p:cNvPr id="5" name="Group 4">
            <a:extLst>
              <a:ext uri="{FF2B5EF4-FFF2-40B4-BE49-F238E27FC236}">
                <a16:creationId xmlns="" xmlns:a16="http://schemas.microsoft.com/office/drawing/2014/main" id="{56E15929-A8AF-427D-A05B-9C4D0AD03CA0}"/>
              </a:ext>
            </a:extLst>
          </p:cNvPr>
          <p:cNvGrpSpPr/>
          <p:nvPr/>
        </p:nvGrpSpPr>
        <p:grpSpPr>
          <a:xfrm>
            <a:off x="2669076" y="4097798"/>
            <a:ext cx="1285875" cy="1285875"/>
            <a:chOff x="1112458" y="4097797"/>
            <a:chExt cx="1285875" cy="1285875"/>
          </a:xfrm>
        </p:grpSpPr>
        <p:sp>
          <p:nvSpPr>
            <p:cNvPr id="6" name="Rectangle 5">
              <a:extLst>
                <a:ext uri="{FF2B5EF4-FFF2-40B4-BE49-F238E27FC236}">
                  <a16:creationId xmlns="" xmlns:a16="http://schemas.microsoft.com/office/drawing/2014/main" id="{9CA8BE7E-7094-47DD-AFAA-25A3B3086292}"/>
                </a:ext>
              </a:extLst>
            </p:cNvPr>
            <p:cNvSpPr/>
            <p:nvPr/>
          </p:nvSpPr>
          <p:spPr>
            <a:xfrm>
              <a:off x="1434517" y="4387442"/>
              <a:ext cx="696287" cy="729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a:ea typeface="+mn-ea"/>
                <a:cs typeface="+mn-cs"/>
              </a:endParaRPr>
            </a:p>
          </p:txBody>
        </p:sp>
        <p:pic>
          <p:nvPicPr>
            <p:cNvPr id="7" name="Google Shape;137;p3">
              <a:hlinkClick r:id="rId2" action="ppaction://hlinksldjump"/>
              <a:extLst>
                <a:ext uri="{FF2B5EF4-FFF2-40B4-BE49-F238E27FC236}">
                  <a16:creationId xmlns="" xmlns:a16="http://schemas.microsoft.com/office/drawing/2014/main" id="{3FC34B2A-743A-4920-AE66-392820989BC1}"/>
                </a:ext>
              </a:extLst>
            </p:cNvPr>
            <p:cNvPicPr preferRelativeResize="0"/>
            <p:nvPr/>
          </p:nvPicPr>
          <p:blipFill rotWithShape="1">
            <a:blip r:embed="rId3">
              <a:alphaModFix/>
            </a:blip>
            <a:srcRect/>
            <a:stretch/>
          </p:blipFill>
          <p:spPr>
            <a:xfrm>
              <a:off x="1112458" y="4097797"/>
              <a:ext cx="1285875" cy="1285875"/>
            </a:xfrm>
            <a:prstGeom prst="rect">
              <a:avLst/>
            </a:prstGeom>
            <a:noFill/>
            <a:ln>
              <a:noFill/>
            </a:ln>
          </p:spPr>
        </p:pic>
      </p:grpSp>
      <p:pic>
        <p:nvPicPr>
          <p:cNvPr id="9" name="Picture 2">
            <a:extLst>
              <a:ext uri="{FF2B5EF4-FFF2-40B4-BE49-F238E27FC236}">
                <a16:creationId xmlns="" xmlns:a16="http://schemas.microsoft.com/office/drawing/2014/main" id="{33020C66-9665-4CF8-9B74-1B5AD5BC403F}"/>
              </a:ext>
            </a:extLst>
          </p:cNvPr>
          <p:cNvPicPr>
            <a:picLocks noChangeAspect="1" noChangeArrowheads="1"/>
          </p:cNvPicPr>
          <p:nvPr/>
        </p:nvPicPr>
        <p:blipFill rotWithShape="1">
          <a:blip r:embed="rId4">
            <a:clrChange>
              <a:clrFrom>
                <a:srgbClr val="E6E5E1"/>
              </a:clrFrom>
              <a:clrTo>
                <a:srgbClr val="E6E5E1">
                  <a:alpha val="0"/>
                </a:srgbClr>
              </a:clrTo>
            </a:clrChange>
            <a:extLst>
              <a:ext uri="{28A0092B-C50C-407E-A947-70E740481C1C}">
                <a14:useLocalDpi xmlns:a14="http://schemas.microsoft.com/office/drawing/2010/main" val="0"/>
              </a:ext>
            </a:extLst>
          </a:blip>
          <a:srcRect l="66717" t="6336" r="5063" b="14399"/>
          <a:stretch/>
        </p:blipFill>
        <p:spPr bwMode="auto">
          <a:xfrm flipH="1">
            <a:off x="846058" y="1278392"/>
            <a:ext cx="1343926" cy="2884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812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DFDD4A-0782-43D3-9C9E-EB835938FAE8}"/>
              </a:ext>
            </a:extLst>
          </p:cNvPr>
          <p:cNvSpPr txBox="1">
            <a:spLocks/>
          </p:cNvSpPr>
          <p:nvPr/>
        </p:nvSpPr>
        <p:spPr>
          <a:xfrm>
            <a:off x="2545598" y="1717610"/>
            <a:ext cx="8220075" cy="2355246"/>
          </a:xfrm>
          <a:prstGeom prst="roundRect">
            <a:avLst>
              <a:gd name="adj" fmla="val 9641"/>
            </a:avLst>
          </a:prstGeom>
        </p:spPr>
        <p:txBody>
          <a:bodyPr/>
          <a:lstStyle>
            <a:lvl1pPr algn="l" rtl="0" eaLnBrk="0" fontAlgn="base" hangingPunct="0">
              <a:lnSpc>
                <a:spcPct val="90000"/>
              </a:lnSpc>
              <a:spcBef>
                <a:spcPct val="0"/>
              </a:spcBef>
              <a:spcAft>
                <a:spcPct val="0"/>
              </a:spcAft>
              <a:defRPr sz="4000" b="1" kern="1200">
                <a:solidFill>
                  <a:srgbClr val="6F8183"/>
                </a:solidFill>
                <a:latin typeface="+mj-lt"/>
                <a:ea typeface="+mj-ea"/>
                <a:cs typeface="+mj-cs"/>
              </a:defRPr>
            </a:lvl1pPr>
            <a:lvl2pPr algn="l" rtl="0" eaLnBrk="0" fontAlgn="base" hangingPunct="0">
              <a:lnSpc>
                <a:spcPct val="90000"/>
              </a:lnSpc>
              <a:spcBef>
                <a:spcPct val="0"/>
              </a:spcBef>
              <a:spcAft>
                <a:spcPct val="0"/>
              </a:spcAft>
              <a:defRPr sz="4000" b="1">
                <a:solidFill>
                  <a:srgbClr val="6F8183"/>
                </a:solidFill>
                <a:latin typeface="Twinkl SemiBold" pitchFamily="2" charset="0"/>
              </a:defRPr>
            </a:lvl2pPr>
            <a:lvl3pPr algn="l" rtl="0" eaLnBrk="0" fontAlgn="base" hangingPunct="0">
              <a:lnSpc>
                <a:spcPct val="90000"/>
              </a:lnSpc>
              <a:spcBef>
                <a:spcPct val="0"/>
              </a:spcBef>
              <a:spcAft>
                <a:spcPct val="0"/>
              </a:spcAft>
              <a:defRPr sz="4000" b="1">
                <a:solidFill>
                  <a:srgbClr val="6F8183"/>
                </a:solidFill>
                <a:latin typeface="Twinkl SemiBold" pitchFamily="2" charset="0"/>
              </a:defRPr>
            </a:lvl3pPr>
            <a:lvl4pPr algn="l" rtl="0" eaLnBrk="0" fontAlgn="base" hangingPunct="0">
              <a:lnSpc>
                <a:spcPct val="90000"/>
              </a:lnSpc>
              <a:spcBef>
                <a:spcPct val="0"/>
              </a:spcBef>
              <a:spcAft>
                <a:spcPct val="0"/>
              </a:spcAft>
              <a:defRPr sz="4000" b="1">
                <a:solidFill>
                  <a:srgbClr val="6F8183"/>
                </a:solidFill>
                <a:latin typeface="Twinkl SemiBold" pitchFamily="2" charset="0"/>
              </a:defRPr>
            </a:lvl4pPr>
            <a:lvl5pPr algn="l" rtl="0" eaLnBrk="0" fontAlgn="base" hangingPunct="0">
              <a:lnSpc>
                <a:spcPct val="90000"/>
              </a:lnSpc>
              <a:spcBef>
                <a:spcPct val="0"/>
              </a:spcBef>
              <a:spcAft>
                <a:spcPct val="0"/>
              </a:spcAft>
              <a:defRPr sz="4000" b="1">
                <a:solidFill>
                  <a:srgbClr val="6F8183"/>
                </a:solidFill>
                <a:latin typeface="Twinkl SemiBold" pitchFamily="2" charset="0"/>
              </a:defRPr>
            </a:lvl5pPr>
            <a:lvl6pPr marL="4572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6pPr>
            <a:lvl7pPr marL="9144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7pPr>
            <a:lvl8pPr marL="13716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8pPr>
            <a:lvl9pPr marL="18288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en-US" altLang="en-US" sz="3600" dirty="0" err="1">
                <a:solidFill>
                  <a:schemeClr val="accent5">
                    <a:lumMod val="50000"/>
                  </a:schemeClr>
                </a:solidFill>
                <a:latin typeface="Sitka Banner" pitchFamily="2" charset="0"/>
              </a:rPr>
              <a:t>Câu</a:t>
            </a:r>
            <a:r>
              <a:rPr lang="en-US" altLang="en-US" sz="3600" dirty="0">
                <a:solidFill>
                  <a:schemeClr val="accent5">
                    <a:lumMod val="50000"/>
                  </a:schemeClr>
                </a:solidFill>
                <a:latin typeface="Sitka Banner" pitchFamily="2" charset="0"/>
              </a:rPr>
              <a:t> 2: </a:t>
            </a:r>
            <a:r>
              <a:rPr lang="en-US" altLang="en-US" sz="3600" b="0" dirty="0" err="1">
                <a:solidFill>
                  <a:schemeClr val="accent5">
                    <a:lumMod val="50000"/>
                  </a:schemeClr>
                </a:solidFill>
                <a:latin typeface="Sitka Banner" pitchFamily="2" charset="0"/>
              </a:rPr>
              <a:t>Chủ</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nghĩa</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đế</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quốc</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thực</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dân</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là</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đặc</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điểm</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của</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đế</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quốc</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nào</a:t>
            </a:r>
            <a:r>
              <a:rPr lang="en-US" altLang="en-US" sz="3600" b="0" dirty="0">
                <a:solidFill>
                  <a:schemeClr val="accent5">
                    <a:lumMod val="50000"/>
                  </a:schemeClr>
                </a:solidFill>
                <a:latin typeface="Sitka Banner" pitchFamily="2" charset="0"/>
              </a:rPr>
              <a:t>?</a:t>
            </a:r>
            <a:endParaRPr kumimoji="0" lang="vi-VN" sz="3600" b="0" i="0" u="none" strike="noStrike" kern="1200" cap="none" spc="0" normalizeH="0" baseline="0" noProof="0" dirty="0">
              <a:ln>
                <a:noFill/>
              </a:ln>
              <a:solidFill>
                <a:schemeClr val="accent5">
                  <a:lumMod val="50000"/>
                </a:schemeClr>
              </a:solidFill>
              <a:effectLst/>
              <a:uLnTx/>
              <a:uFillTx/>
              <a:latin typeface="Sitka Banner" pitchFamily="2" charset="0"/>
            </a:endParaRPr>
          </a:p>
        </p:txBody>
      </p:sp>
      <p:sp>
        <p:nvSpPr>
          <p:cNvPr id="3" name="Title 1">
            <a:extLst>
              <a:ext uri="{FF2B5EF4-FFF2-40B4-BE49-F238E27FC236}">
                <a16:creationId xmlns="" xmlns:a16="http://schemas.microsoft.com/office/drawing/2014/main" id="{2EDC342F-7410-435C-8B9B-52D0DDA7C2AB}"/>
              </a:ext>
            </a:extLst>
          </p:cNvPr>
          <p:cNvSpPr txBox="1">
            <a:spLocks/>
          </p:cNvSpPr>
          <p:nvPr/>
        </p:nvSpPr>
        <p:spPr>
          <a:xfrm>
            <a:off x="4618966" y="3875714"/>
            <a:ext cx="4073341" cy="1241571"/>
          </a:xfrm>
          <a:prstGeom prst="roundRect">
            <a:avLst>
              <a:gd name="adj" fmla="val 9641"/>
            </a:avLst>
          </a:prstGeom>
          <a:solidFill>
            <a:schemeClr val="accent5">
              <a:lumMod val="50000"/>
            </a:schemeClr>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err="1">
                <a:ln>
                  <a:noFill/>
                </a:ln>
                <a:solidFill>
                  <a:prstClr val="white"/>
                </a:solidFill>
                <a:effectLst/>
                <a:uLnTx/>
                <a:uFillTx/>
                <a:latin typeface="Sitka Banner" pitchFamily="2" charset="0"/>
              </a:rPr>
              <a:t>Thực</a:t>
            </a:r>
            <a:r>
              <a:rPr kumimoji="0" lang="en-GB" sz="4400" b="1" i="0" u="none" strike="noStrike" kern="1200" cap="none" spc="0" normalizeH="0" noProof="0" dirty="0">
                <a:ln>
                  <a:noFill/>
                </a:ln>
                <a:solidFill>
                  <a:prstClr val="white"/>
                </a:solidFill>
                <a:effectLst/>
                <a:uLnTx/>
                <a:uFillTx/>
                <a:latin typeface="Sitka Banner" pitchFamily="2" charset="0"/>
              </a:rPr>
              <a:t> </a:t>
            </a:r>
            <a:r>
              <a:rPr kumimoji="0" lang="en-GB" sz="4400" b="1" i="0" u="none" strike="noStrike" kern="1200" cap="none" spc="0" normalizeH="0" noProof="0" dirty="0" err="1">
                <a:ln>
                  <a:noFill/>
                </a:ln>
                <a:solidFill>
                  <a:prstClr val="white"/>
                </a:solidFill>
                <a:effectLst/>
                <a:uLnTx/>
                <a:uFillTx/>
                <a:latin typeface="Sitka Banner" pitchFamily="2" charset="0"/>
              </a:rPr>
              <a:t>dân</a:t>
            </a:r>
            <a:r>
              <a:rPr kumimoji="0" lang="en-GB" sz="4400" b="1" i="0" u="none" strike="noStrike" kern="1200" cap="none" spc="0" normalizeH="0" noProof="0" dirty="0">
                <a:ln>
                  <a:noFill/>
                </a:ln>
                <a:solidFill>
                  <a:prstClr val="white"/>
                </a:solidFill>
                <a:effectLst/>
                <a:uLnTx/>
                <a:uFillTx/>
                <a:latin typeface="Sitka Banner" pitchFamily="2" charset="0"/>
              </a:rPr>
              <a:t> Anh</a:t>
            </a:r>
            <a:endParaRPr kumimoji="0" lang="en-GB" sz="4400" b="1" i="0" u="none" strike="noStrike" kern="1200" cap="none" spc="0" normalizeH="0" baseline="0" noProof="0" dirty="0">
              <a:ln>
                <a:noFill/>
              </a:ln>
              <a:solidFill>
                <a:prstClr val="white"/>
              </a:solidFill>
              <a:effectLst/>
              <a:uLnTx/>
              <a:uFillTx/>
              <a:latin typeface="Sitka Banner" pitchFamily="2" charset="0"/>
            </a:endParaRPr>
          </a:p>
        </p:txBody>
      </p:sp>
      <p:sp>
        <p:nvSpPr>
          <p:cNvPr id="4" name="TextBox 3">
            <a:extLst>
              <a:ext uri="{FF2B5EF4-FFF2-40B4-BE49-F238E27FC236}">
                <a16:creationId xmlns="" xmlns:a16="http://schemas.microsoft.com/office/drawing/2014/main" id="{F0FC516D-62E8-47B7-8F06-9344CB0C2B32}"/>
              </a:ext>
            </a:extLst>
          </p:cNvPr>
          <p:cNvSpPr txBox="1"/>
          <p:nvPr/>
        </p:nvSpPr>
        <p:spPr>
          <a:xfrm>
            <a:off x="2669076" y="759278"/>
            <a:ext cx="234472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C1C1C"/>
                </a:solidFill>
                <a:effectLst/>
                <a:uLnTx/>
                <a:uFillTx/>
                <a:latin typeface="Roboto"/>
                <a:ea typeface="Roboto"/>
                <a:cs typeface="Roboto"/>
                <a:sym typeface="Roboto"/>
              </a:rPr>
              <a:t>ĐỘI TƯ SẢN</a:t>
            </a:r>
            <a:endParaRPr kumimoji="0" lang="en-US" sz="2400" b="0" i="0" u="none" strike="noStrike" kern="1200" cap="none" spc="0" normalizeH="0" baseline="0" noProof="0" dirty="0">
              <a:ln>
                <a:noFill/>
              </a:ln>
              <a:solidFill>
                <a:srgbClr val="6FBC85"/>
              </a:solidFill>
              <a:effectLst/>
              <a:uLnTx/>
              <a:uFillTx/>
              <a:latin typeface="Roboto"/>
              <a:ea typeface="+mn-ea"/>
              <a:cs typeface="+mn-cs"/>
            </a:endParaRPr>
          </a:p>
        </p:txBody>
      </p:sp>
      <p:grpSp>
        <p:nvGrpSpPr>
          <p:cNvPr id="5" name="Group 4">
            <a:extLst>
              <a:ext uri="{FF2B5EF4-FFF2-40B4-BE49-F238E27FC236}">
                <a16:creationId xmlns="" xmlns:a16="http://schemas.microsoft.com/office/drawing/2014/main" id="{2E4B71B0-CBEC-4E7F-B522-D681D135521E}"/>
              </a:ext>
            </a:extLst>
          </p:cNvPr>
          <p:cNvGrpSpPr/>
          <p:nvPr/>
        </p:nvGrpSpPr>
        <p:grpSpPr>
          <a:xfrm>
            <a:off x="2669076" y="4097798"/>
            <a:ext cx="1285875" cy="1285875"/>
            <a:chOff x="1112458" y="4097797"/>
            <a:chExt cx="1285875" cy="1285875"/>
          </a:xfrm>
        </p:grpSpPr>
        <p:sp>
          <p:nvSpPr>
            <p:cNvPr id="6" name="Rectangle 5">
              <a:extLst>
                <a:ext uri="{FF2B5EF4-FFF2-40B4-BE49-F238E27FC236}">
                  <a16:creationId xmlns="" xmlns:a16="http://schemas.microsoft.com/office/drawing/2014/main" id="{EEAE2F22-6DC8-469F-AB3B-B44E4E745004}"/>
                </a:ext>
              </a:extLst>
            </p:cNvPr>
            <p:cNvSpPr/>
            <p:nvPr/>
          </p:nvSpPr>
          <p:spPr>
            <a:xfrm>
              <a:off x="1434517" y="4387442"/>
              <a:ext cx="696287" cy="729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a:ea typeface="+mn-ea"/>
                <a:cs typeface="+mn-cs"/>
              </a:endParaRPr>
            </a:p>
          </p:txBody>
        </p:sp>
        <p:pic>
          <p:nvPicPr>
            <p:cNvPr id="7" name="Google Shape;137;p3">
              <a:hlinkClick r:id="rId2" action="ppaction://hlinksldjump"/>
              <a:extLst>
                <a:ext uri="{FF2B5EF4-FFF2-40B4-BE49-F238E27FC236}">
                  <a16:creationId xmlns="" xmlns:a16="http://schemas.microsoft.com/office/drawing/2014/main" id="{6DB12B17-4E68-47CD-8F84-3B6F8503F895}"/>
                </a:ext>
              </a:extLst>
            </p:cNvPr>
            <p:cNvPicPr preferRelativeResize="0"/>
            <p:nvPr/>
          </p:nvPicPr>
          <p:blipFill rotWithShape="1">
            <a:blip r:embed="rId3">
              <a:alphaModFix/>
            </a:blip>
            <a:srcRect/>
            <a:stretch/>
          </p:blipFill>
          <p:spPr>
            <a:xfrm>
              <a:off x="1112458" y="4097797"/>
              <a:ext cx="1285875" cy="1285875"/>
            </a:xfrm>
            <a:prstGeom prst="rect">
              <a:avLst/>
            </a:prstGeom>
            <a:noFill/>
            <a:ln>
              <a:noFill/>
            </a:ln>
          </p:spPr>
        </p:pic>
      </p:grpSp>
      <p:pic>
        <p:nvPicPr>
          <p:cNvPr id="9" name="Picture 2">
            <a:extLst>
              <a:ext uri="{FF2B5EF4-FFF2-40B4-BE49-F238E27FC236}">
                <a16:creationId xmlns="" xmlns:a16="http://schemas.microsoft.com/office/drawing/2014/main" id="{ACFF884E-DB05-4EB8-BBF4-CE09921E3582}"/>
              </a:ext>
            </a:extLst>
          </p:cNvPr>
          <p:cNvPicPr>
            <a:picLocks noChangeAspect="1" noChangeArrowheads="1"/>
          </p:cNvPicPr>
          <p:nvPr/>
        </p:nvPicPr>
        <p:blipFill rotWithShape="1">
          <a:blip r:embed="rId4">
            <a:clrChange>
              <a:clrFrom>
                <a:srgbClr val="E6E5E1"/>
              </a:clrFrom>
              <a:clrTo>
                <a:srgbClr val="E6E5E1">
                  <a:alpha val="0"/>
                </a:srgbClr>
              </a:clrTo>
            </a:clrChange>
            <a:extLst>
              <a:ext uri="{28A0092B-C50C-407E-A947-70E740481C1C}">
                <a14:useLocalDpi xmlns:a14="http://schemas.microsoft.com/office/drawing/2010/main" val="0"/>
              </a:ext>
            </a:extLst>
          </a:blip>
          <a:srcRect l="66717" t="6336" r="5063" b="14399"/>
          <a:stretch/>
        </p:blipFill>
        <p:spPr bwMode="auto">
          <a:xfrm flipH="1">
            <a:off x="846058" y="1278392"/>
            <a:ext cx="1343926" cy="2884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982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D1AABF-CF4A-4DAF-9D71-4F6B1B3A4302}"/>
              </a:ext>
            </a:extLst>
          </p:cNvPr>
          <p:cNvSpPr txBox="1">
            <a:spLocks/>
          </p:cNvSpPr>
          <p:nvPr/>
        </p:nvSpPr>
        <p:spPr>
          <a:xfrm>
            <a:off x="2536873" y="1542839"/>
            <a:ext cx="8160505" cy="2355246"/>
          </a:xfrm>
          <a:prstGeom prst="roundRect">
            <a:avLst>
              <a:gd name="adj" fmla="val 9641"/>
            </a:avLst>
          </a:prstGeom>
        </p:spPr>
        <p:txBody>
          <a:bodyPr/>
          <a:lstStyle>
            <a:lvl1pPr algn="l" rtl="0" eaLnBrk="0" fontAlgn="base" hangingPunct="0">
              <a:lnSpc>
                <a:spcPct val="90000"/>
              </a:lnSpc>
              <a:spcBef>
                <a:spcPct val="0"/>
              </a:spcBef>
              <a:spcAft>
                <a:spcPct val="0"/>
              </a:spcAft>
              <a:defRPr sz="4000" b="1" kern="1200">
                <a:solidFill>
                  <a:srgbClr val="6F8183"/>
                </a:solidFill>
                <a:latin typeface="+mj-lt"/>
                <a:ea typeface="+mj-ea"/>
                <a:cs typeface="+mj-cs"/>
              </a:defRPr>
            </a:lvl1pPr>
            <a:lvl2pPr algn="l" rtl="0" eaLnBrk="0" fontAlgn="base" hangingPunct="0">
              <a:lnSpc>
                <a:spcPct val="90000"/>
              </a:lnSpc>
              <a:spcBef>
                <a:spcPct val="0"/>
              </a:spcBef>
              <a:spcAft>
                <a:spcPct val="0"/>
              </a:spcAft>
              <a:defRPr sz="4000" b="1">
                <a:solidFill>
                  <a:srgbClr val="6F8183"/>
                </a:solidFill>
                <a:latin typeface="Twinkl SemiBold" pitchFamily="2" charset="0"/>
              </a:defRPr>
            </a:lvl2pPr>
            <a:lvl3pPr algn="l" rtl="0" eaLnBrk="0" fontAlgn="base" hangingPunct="0">
              <a:lnSpc>
                <a:spcPct val="90000"/>
              </a:lnSpc>
              <a:spcBef>
                <a:spcPct val="0"/>
              </a:spcBef>
              <a:spcAft>
                <a:spcPct val="0"/>
              </a:spcAft>
              <a:defRPr sz="4000" b="1">
                <a:solidFill>
                  <a:srgbClr val="6F8183"/>
                </a:solidFill>
                <a:latin typeface="Twinkl SemiBold" pitchFamily="2" charset="0"/>
              </a:defRPr>
            </a:lvl3pPr>
            <a:lvl4pPr algn="l" rtl="0" eaLnBrk="0" fontAlgn="base" hangingPunct="0">
              <a:lnSpc>
                <a:spcPct val="90000"/>
              </a:lnSpc>
              <a:spcBef>
                <a:spcPct val="0"/>
              </a:spcBef>
              <a:spcAft>
                <a:spcPct val="0"/>
              </a:spcAft>
              <a:defRPr sz="4000" b="1">
                <a:solidFill>
                  <a:srgbClr val="6F8183"/>
                </a:solidFill>
                <a:latin typeface="Twinkl SemiBold" pitchFamily="2" charset="0"/>
              </a:defRPr>
            </a:lvl4pPr>
            <a:lvl5pPr algn="l" rtl="0" eaLnBrk="0" fontAlgn="base" hangingPunct="0">
              <a:lnSpc>
                <a:spcPct val="90000"/>
              </a:lnSpc>
              <a:spcBef>
                <a:spcPct val="0"/>
              </a:spcBef>
              <a:spcAft>
                <a:spcPct val="0"/>
              </a:spcAft>
              <a:defRPr sz="4000" b="1">
                <a:solidFill>
                  <a:srgbClr val="6F8183"/>
                </a:solidFill>
                <a:latin typeface="Twinkl SemiBold" pitchFamily="2" charset="0"/>
              </a:defRPr>
            </a:lvl5pPr>
            <a:lvl6pPr marL="4572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6pPr>
            <a:lvl7pPr marL="9144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7pPr>
            <a:lvl8pPr marL="13716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8pPr>
            <a:lvl9pPr marL="18288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en-US" altLang="en-US" sz="3600" b="1" dirty="0" err="1">
                <a:solidFill>
                  <a:schemeClr val="accent5">
                    <a:lumMod val="50000"/>
                  </a:schemeClr>
                </a:solidFill>
                <a:latin typeface="Sitka Banner" pitchFamily="2" charset="0"/>
              </a:rPr>
              <a:t>Câu</a:t>
            </a:r>
            <a:r>
              <a:rPr lang="en-US" altLang="en-US" sz="3600" b="1" dirty="0">
                <a:solidFill>
                  <a:schemeClr val="accent5">
                    <a:lumMod val="50000"/>
                  </a:schemeClr>
                </a:solidFill>
                <a:latin typeface="Sitka Banner" pitchFamily="2" charset="0"/>
              </a:rPr>
              <a:t> 3: </a:t>
            </a:r>
            <a:r>
              <a:rPr lang="en-US" altLang="en-US" sz="3600" b="0" dirty="0">
                <a:solidFill>
                  <a:schemeClr val="accent5">
                    <a:lumMod val="50000"/>
                  </a:schemeClr>
                </a:solidFill>
                <a:latin typeface="Sitka Banner" pitchFamily="2" charset="0"/>
              </a:rPr>
              <a:t>“</a:t>
            </a:r>
            <a:r>
              <a:rPr lang="en-US" altLang="en-US" sz="3600" b="0" dirty="0" err="1">
                <a:solidFill>
                  <a:schemeClr val="accent5">
                    <a:lumMod val="50000"/>
                  </a:schemeClr>
                </a:solidFill>
                <a:latin typeface="Sitka Banner" pitchFamily="2" charset="0"/>
              </a:rPr>
              <a:t>Cừu</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ăn</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thịt</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người</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phản</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ánh</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sự</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xâm</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nhập</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của</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kinh</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tế</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tư</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bản</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chủ</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nghĩa</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vào</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ngành</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kinh</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tế</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nào</a:t>
            </a:r>
            <a:r>
              <a:rPr lang="en-US" altLang="en-US" sz="3600" b="0" dirty="0">
                <a:solidFill>
                  <a:schemeClr val="accent5">
                    <a:lumMod val="50000"/>
                  </a:schemeClr>
                </a:solidFill>
                <a:latin typeface="Sitka Banner" pitchFamily="2" charset="0"/>
              </a:rPr>
              <a:t> ở </a:t>
            </a:r>
            <a:r>
              <a:rPr lang="en-US" altLang="en-US" sz="3600" b="0" dirty="0" err="1">
                <a:solidFill>
                  <a:schemeClr val="accent5">
                    <a:lumMod val="50000"/>
                  </a:schemeClr>
                </a:solidFill>
                <a:latin typeface="Sitka Banner" pitchFamily="2" charset="0"/>
              </a:rPr>
              <a:t>nước</a:t>
            </a:r>
            <a:r>
              <a:rPr lang="en-US" altLang="en-US" sz="3600" b="0" dirty="0">
                <a:solidFill>
                  <a:schemeClr val="accent5">
                    <a:lumMod val="50000"/>
                  </a:schemeClr>
                </a:solidFill>
                <a:latin typeface="Sitka Banner" pitchFamily="2" charset="0"/>
              </a:rPr>
              <a:t> Anh?</a:t>
            </a:r>
            <a:endParaRPr kumimoji="0" lang="vi-VN" sz="3600" b="0" i="0" u="none" strike="noStrike" kern="1200" cap="none" spc="0" normalizeH="0" baseline="0" noProof="0" dirty="0">
              <a:ln>
                <a:noFill/>
              </a:ln>
              <a:solidFill>
                <a:schemeClr val="accent5">
                  <a:lumMod val="50000"/>
                </a:schemeClr>
              </a:solidFill>
              <a:effectLst/>
              <a:uLnTx/>
              <a:uFillTx/>
              <a:latin typeface="Sitka Banner" pitchFamily="2" charset="0"/>
            </a:endParaRPr>
          </a:p>
        </p:txBody>
      </p:sp>
      <p:sp>
        <p:nvSpPr>
          <p:cNvPr id="3" name="Title 1">
            <a:extLst>
              <a:ext uri="{FF2B5EF4-FFF2-40B4-BE49-F238E27FC236}">
                <a16:creationId xmlns="" xmlns:a16="http://schemas.microsoft.com/office/drawing/2014/main" id="{99F92915-8AFE-4E06-82B3-C384BF1628C1}"/>
              </a:ext>
            </a:extLst>
          </p:cNvPr>
          <p:cNvSpPr txBox="1">
            <a:spLocks/>
          </p:cNvSpPr>
          <p:nvPr/>
        </p:nvSpPr>
        <p:spPr>
          <a:xfrm>
            <a:off x="3954952" y="3875714"/>
            <a:ext cx="4572103" cy="1285875"/>
          </a:xfrm>
          <a:prstGeom prst="roundRect">
            <a:avLst>
              <a:gd name="adj" fmla="val 9641"/>
            </a:avLst>
          </a:prstGeom>
          <a:solidFill>
            <a:schemeClr val="accent5">
              <a:lumMod val="50000"/>
            </a:schemeClr>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Sitka Banner" pitchFamily="2" charset="0"/>
              </a:rPr>
              <a:t>Nông</a:t>
            </a:r>
            <a:r>
              <a:rPr kumimoji="0" lang="en-GB" sz="4000" b="1" i="0" u="none" strike="noStrike" kern="1200" cap="none" spc="0" normalizeH="0" noProof="0" dirty="0">
                <a:ln>
                  <a:noFill/>
                </a:ln>
                <a:solidFill>
                  <a:prstClr val="white"/>
                </a:solidFill>
                <a:effectLst/>
                <a:uLnTx/>
                <a:uFillTx/>
                <a:latin typeface="Sitka Banner" pitchFamily="2" charset="0"/>
              </a:rPr>
              <a:t> </a:t>
            </a:r>
            <a:r>
              <a:rPr kumimoji="0" lang="en-GB" sz="4000" b="1" i="0" u="none" strike="noStrike" kern="1200" cap="none" spc="0" normalizeH="0" noProof="0" dirty="0" err="1">
                <a:ln>
                  <a:noFill/>
                </a:ln>
                <a:solidFill>
                  <a:prstClr val="white"/>
                </a:solidFill>
                <a:effectLst/>
                <a:uLnTx/>
                <a:uFillTx/>
                <a:latin typeface="Sitka Banner" pitchFamily="2" charset="0"/>
              </a:rPr>
              <a:t>nghiệp</a:t>
            </a:r>
            <a:endParaRPr kumimoji="0" lang="en-GB" sz="4000" b="1" i="0" u="none" strike="noStrike" kern="1200" cap="none" spc="0" normalizeH="0" baseline="0" noProof="0" dirty="0">
              <a:ln>
                <a:noFill/>
              </a:ln>
              <a:solidFill>
                <a:prstClr val="white"/>
              </a:solidFill>
              <a:effectLst/>
              <a:uLnTx/>
              <a:uFillTx/>
              <a:latin typeface="Sitka Banner" pitchFamily="2" charset="0"/>
            </a:endParaRPr>
          </a:p>
        </p:txBody>
      </p:sp>
      <p:grpSp>
        <p:nvGrpSpPr>
          <p:cNvPr id="5" name="Group 4">
            <a:extLst>
              <a:ext uri="{FF2B5EF4-FFF2-40B4-BE49-F238E27FC236}">
                <a16:creationId xmlns="" xmlns:a16="http://schemas.microsoft.com/office/drawing/2014/main" id="{B845A431-7A15-4C5B-B3C2-0D84A8A690CA}"/>
              </a:ext>
            </a:extLst>
          </p:cNvPr>
          <p:cNvGrpSpPr/>
          <p:nvPr/>
        </p:nvGrpSpPr>
        <p:grpSpPr>
          <a:xfrm>
            <a:off x="2669076" y="4097798"/>
            <a:ext cx="1285875" cy="1285875"/>
            <a:chOff x="1112458" y="4097797"/>
            <a:chExt cx="1285875" cy="1285875"/>
          </a:xfrm>
        </p:grpSpPr>
        <p:sp>
          <p:nvSpPr>
            <p:cNvPr id="6" name="Rectangle 5">
              <a:extLst>
                <a:ext uri="{FF2B5EF4-FFF2-40B4-BE49-F238E27FC236}">
                  <a16:creationId xmlns="" xmlns:a16="http://schemas.microsoft.com/office/drawing/2014/main" id="{04C40006-52C6-4E9C-AC3B-E83F38D67FDD}"/>
                </a:ext>
              </a:extLst>
            </p:cNvPr>
            <p:cNvSpPr/>
            <p:nvPr/>
          </p:nvSpPr>
          <p:spPr>
            <a:xfrm>
              <a:off x="1434517" y="4387442"/>
              <a:ext cx="696287" cy="729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a:ea typeface="+mn-ea"/>
                <a:cs typeface="+mn-cs"/>
              </a:endParaRPr>
            </a:p>
          </p:txBody>
        </p:sp>
        <p:pic>
          <p:nvPicPr>
            <p:cNvPr id="7" name="Google Shape;137;p3">
              <a:hlinkClick r:id="rId2" action="ppaction://hlinksldjump"/>
              <a:extLst>
                <a:ext uri="{FF2B5EF4-FFF2-40B4-BE49-F238E27FC236}">
                  <a16:creationId xmlns="" xmlns:a16="http://schemas.microsoft.com/office/drawing/2014/main" id="{50FC54C7-53BB-45D8-8436-56B474054943}"/>
                </a:ext>
              </a:extLst>
            </p:cNvPr>
            <p:cNvPicPr preferRelativeResize="0"/>
            <p:nvPr/>
          </p:nvPicPr>
          <p:blipFill rotWithShape="1">
            <a:blip r:embed="rId3">
              <a:alphaModFix/>
            </a:blip>
            <a:srcRect/>
            <a:stretch/>
          </p:blipFill>
          <p:spPr>
            <a:xfrm>
              <a:off x="1112458" y="4097797"/>
              <a:ext cx="1285875" cy="1285875"/>
            </a:xfrm>
            <a:prstGeom prst="rect">
              <a:avLst/>
            </a:prstGeom>
            <a:noFill/>
            <a:ln>
              <a:noFill/>
            </a:ln>
          </p:spPr>
        </p:pic>
      </p:grpSp>
      <p:pic>
        <p:nvPicPr>
          <p:cNvPr id="9" name="Picture 2">
            <a:extLst>
              <a:ext uri="{FF2B5EF4-FFF2-40B4-BE49-F238E27FC236}">
                <a16:creationId xmlns="" xmlns:a16="http://schemas.microsoft.com/office/drawing/2014/main" id="{C7940E20-F454-4BEE-B0C4-63D6692371DC}"/>
              </a:ext>
            </a:extLst>
          </p:cNvPr>
          <p:cNvPicPr>
            <a:picLocks noChangeAspect="1" noChangeArrowheads="1"/>
          </p:cNvPicPr>
          <p:nvPr/>
        </p:nvPicPr>
        <p:blipFill rotWithShape="1">
          <a:blip r:embed="rId4">
            <a:clrChange>
              <a:clrFrom>
                <a:srgbClr val="E6E5E1"/>
              </a:clrFrom>
              <a:clrTo>
                <a:srgbClr val="E6E5E1">
                  <a:alpha val="0"/>
                </a:srgbClr>
              </a:clrTo>
            </a:clrChange>
            <a:extLst>
              <a:ext uri="{28A0092B-C50C-407E-A947-70E740481C1C}">
                <a14:useLocalDpi xmlns:a14="http://schemas.microsoft.com/office/drawing/2010/main" val="0"/>
              </a:ext>
            </a:extLst>
          </a:blip>
          <a:srcRect l="66717" t="6336" r="5063" b="14399"/>
          <a:stretch/>
        </p:blipFill>
        <p:spPr bwMode="auto">
          <a:xfrm flipH="1">
            <a:off x="846058" y="1278392"/>
            <a:ext cx="1343926" cy="288414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1DABE7A5-9901-4397-9FA5-DFF605095CB8}"/>
              </a:ext>
            </a:extLst>
          </p:cNvPr>
          <p:cNvSpPr txBox="1"/>
          <p:nvPr/>
        </p:nvSpPr>
        <p:spPr>
          <a:xfrm>
            <a:off x="2669076" y="759278"/>
            <a:ext cx="234472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C1C1C"/>
                </a:solidFill>
                <a:effectLst/>
                <a:uLnTx/>
                <a:uFillTx/>
                <a:latin typeface="Roboto"/>
                <a:ea typeface="Roboto"/>
                <a:cs typeface="Roboto"/>
                <a:sym typeface="Roboto"/>
              </a:rPr>
              <a:t>ĐỘI TƯ SẢN</a:t>
            </a:r>
            <a:endParaRPr kumimoji="0" lang="en-US" sz="2400" b="0" i="0" u="none" strike="noStrike" kern="1200" cap="none" spc="0" normalizeH="0" baseline="0" noProof="0" dirty="0">
              <a:ln>
                <a:noFill/>
              </a:ln>
              <a:solidFill>
                <a:srgbClr val="6FBC85"/>
              </a:solidFill>
              <a:effectLst/>
              <a:uLnTx/>
              <a:uFillTx/>
              <a:latin typeface="Roboto"/>
              <a:ea typeface="+mn-ea"/>
              <a:cs typeface="+mn-cs"/>
            </a:endParaRPr>
          </a:p>
        </p:txBody>
      </p:sp>
    </p:spTree>
    <p:extLst>
      <p:ext uri="{BB962C8B-B14F-4D97-AF65-F5344CB8AC3E}">
        <p14:creationId xmlns:p14="http://schemas.microsoft.com/office/powerpoint/2010/main" val="1556879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632427" y="-287357"/>
            <a:ext cx="7124469" cy="7587886"/>
            <a:chOff x="0" y="-38100"/>
            <a:chExt cx="878585" cy="935733"/>
          </a:xfrm>
        </p:grpSpPr>
        <p:sp>
          <p:nvSpPr>
            <p:cNvPr id="3" name="Freeform 3"/>
            <p:cNvSpPr/>
            <p:nvPr/>
          </p:nvSpPr>
          <p:spPr>
            <a:xfrm>
              <a:off x="0" y="0"/>
              <a:ext cx="878585" cy="897633"/>
            </a:xfrm>
            <a:custGeom>
              <a:avLst/>
              <a:gdLst/>
              <a:ahLst/>
              <a:cxnLst/>
              <a:rect l="l" t="t" r="r" b="b"/>
              <a:pathLst>
                <a:path w="878585" h="897633">
                  <a:moveTo>
                    <a:pt x="878585" y="448817"/>
                  </a:moveTo>
                  <a:lnTo>
                    <a:pt x="675385" y="897633"/>
                  </a:lnTo>
                  <a:lnTo>
                    <a:pt x="203200" y="897633"/>
                  </a:lnTo>
                  <a:lnTo>
                    <a:pt x="0" y="448817"/>
                  </a:lnTo>
                  <a:lnTo>
                    <a:pt x="203200" y="0"/>
                  </a:lnTo>
                  <a:lnTo>
                    <a:pt x="675385" y="0"/>
                  </a:lnTo>
                  <a:lnTo>
                    <a:pt x="878585" y="448817"/>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114300" y="-38100"/>
              <a:ext cx="584200" cy="7366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4" name="Rectangle: Rounded Corners 53">
            <a:extLst>
              <a:ext uri="{FF2B5EF4-FFF2-40B4-BE49-F238E27FC236}">
                <a16:creationId xmlns="" xmlns:a16="http://schemas.microsoft.com/office/drawing/2014/main" id="{523C6239-39B5-4C6E-BCB4-88F469D024FF}"/>
              </a:ext>
            </a:extLst>
          </p:cNvPr>
          <p:cNvSpPr/>
          <p:nvPr/>
        </p:nvSpPr>
        <p:spPr>
          <a:xfrm>
            <a:off x="4188182" y="3079249"/>
            <a:ext cx="7771715" cy="12948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8" name="Group 27">
            <a:extLst>
              <a:ext uri="{FF2B5EF4-FFF2-40B4-BE49-F238E27FC236}">
                <a16:creationId xmlns="" xmlns:a16="http://schemas.microsoft.com/office/drawing/2014/main" id="{852C73D6-8B90-45EF-B2CE-7646B7216359}"/>
              </a:ext>
            </a:extLst>
          </p:cNvPr>
          <p:cNvGrpSpPr/>
          <p:nvPr/>
        </p:nvGrpSpPr>
        <p:grpSpPr>
          <a:xfrm>
            <a:off x="4072776" y="479628"/>
            <a:ext cx="7923648" cy="2040483"/>
            <a:chOff x="5616990" y="1121026"/>
            <a:chExt cx="6307068" cy="1527126"/>
          </a:xfrm>
        </p:grpSpPr>
        <p:sp>
          <p:nvSpPr>
            <p:cNvPr id="53" name="Rectangle: Rounded Corners 52">
              <a:extLst>
                <a:ext uri="{FF2B5EF4-FFF2-40B4-BE49-F238E27FC236}">
                  <a16:creationId xmlns="" xmlns:a16="http://schemas.microsoft.com/office/drawing/2014/main" id="{0745EBCF-B912-4116-828A-2EEB93217058}"/>
                </a:ext>
              </a:extLst>
            </p:cNvPr>
            <p:cNvSpPr/>
            <p:nvPr/>
          </p:nvSpPr>
          <p:spPr>
            <a:xfrm>
              <a:off x="5616990" y="1121026"/>
              <a:ext cx="6307068" cy="150006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30"/>
            <p:cNvSpPr txBox="1"/>
            <p:nvPr/>
          </p:nvSpPr>
          <p:spPr>
            <a:xfrm>
              <a:off x="5940030" y="1173949"/>
              <a:ext cx="5850766" cy="147420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2100"/>
                </a:spcBef>
                <a:spcAft>
                  <a:spcPts val="0"/>
                </a:spcAft>
                <a:buClr>
                  <a:srgbClr val="000000"/>
                </a:buClr>
                <a:buSzPts val="1300"/>
                <a:buFontTx/>
                <a:buNone/>
                <a:tabLst>
                  <a:tab pos="521335" algn="l"/>
                </a:tabLst>
                <a:defRPr/>
              </a:pP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Hệ</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thống</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hóa</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những</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nội</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dung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kiến</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thức</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cơ</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bản</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đã</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học</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trong</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chủ</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đề</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1 –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Cách</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mạng</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tư</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sản</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và</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sự</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phát</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triển</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của</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chủ</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nghĩa</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tư</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bản</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50" name="AutoShape 30">
            <a:extLst>
              <a:ext uri="{FF2B5EF4-FFF2-40B4-BE49-F238E27FC236}">
                <a16:creationId xmlns="" xmlns:a16="http://schemas.microsoft.com/office/drawing/2014/main" id="{08561F9B-98D6-4CB1-B318-BBA7E0DF01E0}"/>
              </a:ext>
            </a:extLst>
          </p:cNvPr>
          <p:cNvSpPr/>
          <p:nvPr/>
        </p:nvSpPr>
        <p:spPr>
          <a:xfrm rot="-7193308">
            <a:off x="-661028" y="4194926"/>
            <a:ext cx="2239049" cy="173632"/>
          </a:xfrm>
          <a:prstGeom prst="line">
            <a:avLst/>
          </a:prstGeom>
          <a:ln w="85725" cap="flat">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AutoShape 31">
            <a:extLst>
              <a:ext uri="{FF2B5EF4-FFF2-40B4-BE49-F238E27FC236}">
                <a16:creationId xmlns="" xmlns:a16="http://schemas.microsoft.com/office/drawing/2014/main" id="{CEEC459E-DDA6-4AC9-9ADE-A1D9DCD7EC46}"/>
              </a:ext>
            </a:extLst>
          </p:cNvPr>
          <p:cNvSpPr/>
          <p:nvPr/>
        </p:nvSpPr>
        <p:spPr>
          <a:xfrm rot="-3598859" flipV="1">
            <a:off x="-666874" y="2108820"/>
            <a:ext cx="2171343" cy="279590"/>
          </a:xfrm>
          <a:prstGeom prst="line">
            <a:avLst/>
          </a:prstGeom>
          <a:ln w="85725" cap="flat">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TextBox 40">
            <a:extLst>
              <a:ext uri="{FF2B5EF4-FFF2-40B4-BE49-F238E27FC236}">
                <a16:creationId xmlns="" xmlns:a16="http://schemas.microsoft.com/office/drawing/2014/main" id="{C16E0BC2-E8AC-49C1-9107-A4B4D9CE2C68}"/>
              </a:ext>
            </a:extLst>
          </p:cNvPr>
          <p:cNvSpPr txBox="1"/>
          <p:nvPr/>
        </p:nvSpPr>
        <p:spPr>
          <a:xfrm>
            <a:off x="550338" y="2615788"/>
            <a:ext cx="2530118" cy="1285608"/>
          </a:xfrm>
          <a:prstGeom prst="rect">
            <a:avLst/>
          </a:prstGeom>
        </p:spPr>
        <p:txBody>
          <a:bodyPr wrap="square" lIns="0" tIns="0" rIns="0" bIns="0" rtlCol="0" anchor="t">
            <a:spAutoFit/>
          </a:bodyPr>
          <a:lstStyle/>
          <a:p>
            <a:pPr marL="0" marR="0" lvl="0" indent="0" algn="ctr" defTabSz="609630" rtl="0" eaLnBrk="1" fontAlgn="auto" latinLnBrk="0" hangingPunct="1">
              <a:lnSpc>
                <a:spcPts val="5334"/>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MỤC TIÊU BÀI HỌC</a:t>
            </a:r>
          </a:p>
        </p:txBody>
      </p:sp>
      <p:sp>
        <p:nvSpPr>
          <p:cNvPr id="34" name="Rectangle: Rounded Corners 33">
            <a:extLst>
              <a:ext uri="{FF2B5EF4-FFF2-40B4-BE49-F238E27FC236}">
                <a16:creationId xmlns="" xmlns:a16="http://schemas.microsoft.com/office/drawing/2014/main" id="{037ED5BC-B303-3DDA-3AE2-050C4D74DB84}"/>
              </a:ext>
            </a:extLst>
          </p:cNvPr>
          <p:cNvSpPr/>
          <p:nvPr/>
        </p:nvSpPr>
        <p:spPr>
          <a:xfrm>
            <a:off x="4086676" y="4969346"/>
            <a:ext cx="7825576" cy="161864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TextBox 29">
            <a:extLst>
              <a:ext uri="{FF2B5EF4-FFF2-40B4-BE49-F238E27FC236}">
                <a16:creationId xmlns="" xmlns:a16="http://schemas.microsoft.com/office/drawing/2014/main" id="{7E681104-9164-F46D-4C41-D247E2578678}"/>
              </a:ext>
            </a:extLst>
          </p:cNvPr>
          <p:cNvSpPr txBox="1"/>
          <p:nvPr/>
        </p:nvSpPr>
        <p:spPr>
          <a:xfrm>
            <a:off x="4387038" y="3258592"/>
            <a:ext cx="7773095" cy="98403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2100"/>
              </a:spcBef>
              <a:spcAft>
                <a:spcPts val="675"/>
              </a:spcAft>
              <a:buClr>
                <a:srgbClr val="000000"/>
              </a:buClr>
              <a:buSzPts val="1300"/>
              <a:buFontTx/>
              <a:buNone/>
              <a:tabLst>
                <a:tab pos="518160" algn="l"/>
              </a:tabLst>
              <a:defRPr/>
            </a:pP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Vận</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dụng</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kiến</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thức</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để</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làm</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bài</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tập</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thực</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hành</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6" name="TextBox 29">
            <a:extLst>
              <a:ext uri="{FF2B5EF4-FFF2-40B4-BE49-F238E27FC236}">
                <a16:creationId xmlns="" xmlns:a16="http://schemas.microsoft.com/office/drawing/2014/main" id="{BB6758F9-BB0C-CAE7-7453-B0EABAD834C6}"/>
              </a:ext>
            </a:extLst>
          </p:cNvPr>
          <p:cNvSpPr txBox="1"/>
          <p:nvPr/>
        </p:nvSpPr>
        <p:spPr>
          <a:xfrm>
            <a:off x="4718168" y="5314092"/>
            <a:ext cx="7110837" cy="98488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2100"/>
              </a:spcBef>
              <a:spcAft>
                <a:spcPts val="675"/>
              </a:spcAft>
              <a:buClr>
                <a:srgbClr val="000000"/>
              </a:buClr>
              <a:buSzPts val="1300"/>
              <a:buFontTx/>
              <a:buNone/>
              <a:tabLst>
                <a:tab pos="518160" algn="l"/>
              </a:tabLst>
              <a:defRPr/>
            </a:pP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Tự</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đánh</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giá</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chéo</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phần</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trả</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lời</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câu</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hỏi</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bài</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tập</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của</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bản</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thân</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bạn</a:t>
            </a:r>
            <a:r>
              <a:rPr kumimoji="0" lang="en-US" sz="3200" b="0" i="0" u="none" strike="noStrike" kern="120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bè</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 xmlns:a16="http://schemas.microsoft.com/office/drawing/2014/main" id="{055BB35C-73D7-DBD9-1ED9-17E358EDFD3F}"/>
              </a:ext>
            </a:extLst>
          </p:cNvPr>
          <p:cNvPicPr>
            <a:picLocks noChangeAspect="1"/>
          </p:cNvPicPr>
          <p:nvPr/>
        </p:nvPicPr>
        <p:blipFill>
          <a:blip r:embed="rId2"/>
          <a:stretch>
            <a:fillRect/>
          </a:stretch>
        </p:blipFill>
        <p:spPr>
          <a:xfrm>
            <a:off x="-320767" y="252010"/>
            <a:ext cx="2773920" cy="2639797"/>
          </a:xfrm>
          <a:prstGeom prst="rect">
            <a:avLst/>
          </a:prstGeom>
        </p:spPr>
      </p:pic>
      <p:sp>
        <p:nvSpPr>
          <p:cNvPr id="10" name="Oval 9">
            <a:extLst>
              <a:ext uri="{FF2B5EF4-FFF2-40B4-BE49-F238E27FC236}">
                <a16:creationId xmlns="" xmlns:a16="http://schemas.microsoft.com/office/drawing/2014/main" id="{CB93B557-8600-148B-EE7D-B3D06EF7290E}"/>
              </a:ext>
            </a:extLst>
          </p:cNvPr>
          <p:cNvSpPr/>
          <p:nvPr/>
        </p:nvSpPr>
        <p:spPr>
          <a:xfrm>
            <a:off x="3368803" y="932398"/>
            <a:ext cx="1218853" cy="972273"/>
          </a:xfrm>
          <a:prstGeom prst="ellipse">
            <a:avLst/>
          </a:prstGeom>
          <a:solidFill>
            <a:schemeClr val="accent6">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1</a:t>
            </a:r>
          </a:p>
        </p:txBody>
      </p:sp>
      <p:sp>
        <p:nvSpPr>
          <p:cNvPr id="12" name="Oval 11">
            <a:extLst>
              <a:ext uri="{FF2B5EF4-FFF2-40B4-BE49-F238E27FC236}">
                <a16:creationId xmlns="" xmlns:a16="http://schemas.microsoft.com/office/drawing/2014/main" id="{9A10BA70-5D55-E013-9792-F8F5EA351419}"/>
              </a:ext>
            </a:extLst>
          </p:cNvPr>
          <p:cNvSpPr/>
          <p:nvPr/>
        </p:nvSpPr>
        <p:spPr>
          <a:xfrm>
            <a:off x="3492043" y="3258592"/>
            <a:ext cx="1218853" cy="972273"/>
          </a:xfrm>
          <a:prstGeom prst="ellipse">
            <a:avLst/>
          </a:prstGeom>
          <a:solidFill>
            <a:schemeClr val="accent6">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2</a:t>
            </a:r>
          </a:p>
        </p:txBody>
      </p:sp>
      <p:sp>
        <p:nvSpPr>
          <p:cNvPr id="13" name="Oval 12">
            <a:extLst>
              <a:ext uri="{FF2B5EF4-FFF2-40B4-BE49-F238E27FC236}">
                <a16:creationId xmlns="" xmlns:a16="http://schemas.microsoft.com/office/drawing/2014/main" id="{02CC352B-4B2B-234C-B79A-A0C611CEA892}"/>
              </a:ext>
            </a:extLst>
          </p:cNvPr>
          <p:cNvSpPr/>
          <p:nvPr/>
        </p:nvSpPr>
        <p:spPr>
          <a:xfrm>
            <a:off x="3416068" y="5307356"/>
            <a:ext cx="1218853" cy="972273"/>
          </a:xfrm>
          <a:prstGeom prst="ellipse">
            <a:avLst/>
          </a:prstGeom>
          <a:solidFill>
            <a:schemeClr val="accent6">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3</a:t>
            </a:r>
          </a:p>
        </p:txBody>
      </p:sp>
    </p:spTree>
    <p:extLst>
      <p:ext uri="{BB962C8B-B14F-4D97-AF65-F5344CB8AC3E}">
        <p14:creationId xmlns:p14="http://schemas.microsoft.com/office/powerpoint/2010/main" val="2383651512"/>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7BF800-9BAA-43C1-9F76-9A6923F30FD8}"/>
              </a:ext>
            </a:extLst>
          </p:cNvPr>
          <p:cNvSpPr txBox="1">
            <a:spLocks/>
          </p:cNvSpPr>
          <p:nvPr/>
        </p:nvSpPr>
        <p:spPr>
          <a:xfrm>
            <a:off x="2669076" y="1510588"/>
            <a:ext cx="7940167" cy="2355246"/>
          </a:xfrm>
          <a:prstGeom prst="roundRect">
            <a:avLst>
              <a:gd name="adj" fmla="val 9641"/>
            </a:avLst>
          </a:prstGeom>
        </p:spPr>
        <p:txBody>
          <a:bodyPr/>
          <a:lstStyle>
            <a:lvl1pPr algn="l" rtl="0" eaLnBrk="0" fontAlgn="base" hangingPunct="0">
              <a:lnSpc>
                <a:spcPct val="90000"/>
              </a:lnSpc>
              <a:spcBef>
                <a:spcPct val="0"/>
              </a:spcBef>
              <a:spcAft>
                <a:spcPct val="0"/>
              </a:spcAft>
              <a:defRPr sz="4000" b="1" kern="1200">
                <a:solidFill>
                  <a:srgbClr val="6F8183"/>
                </a:solidFill>
                <a:latin typeface="+mj-lt"/>
                <a:ea typeface="+mj-ea"/>
                <a:cs typeface="+mj-cs"/>
              </a:defRPr>
            </a:lvl1pPr>
            <a:lvl2pPr algn="l" rtl="0" eaLnBrk="0" fontAlgn="base" hangingPunct="0">
              <a:lnSpc>
                <a:spcPct val="90000"/>
              </a:lnSpc>
              <a:spcBef>
                <a:spcPct val="0"/>
              </a:spcBef>
              <a:spcAft>
                <a:spcPct val="0"/>
              </a:spcAft>
              <a:defRPr sz="4000" b="1">
                <a:solidFill>
                  <a:srgbClr val="6F8183"/>
                </a:solidFill>
                <a:latin typeface="Twinkl SemiBold" pitchFamily="2" charset="0"/>
              </a:defRPr>
            </a:lvl2pPr>
            <a:lvl3pPr algn="l" rtl="0" eaLnBrk="0" fontAlgn="base" hangingPunct="0">
              <a:lnSpc>
                <a:spcPct val="90000"/>
              </a:lnSpc>
              <a:spcBef>
                <a:spcPct val="0"/>
              </a:spcBef>
              <a:spcAft>
                <a:spcPct val="0"/>
              </a:spcAft>
              <a:defRPr sz="4000" b="1">
                <a:solidFill>
                  <a:srgbClr val="6F8183"/>
                </a:solidFill>
                <a:latin typeface="Twinkl SemiBold" pitchFamily="2" charset="0"/>
              </a:defRPr>
            </a:lvl3pPr>
            <a:lvl4pPr algn="l" rtl="0" eaLnBrk="0" fontAlgn="base" hangingPunct="0">
              <a:lnSpc>
                <a:spcPct val="90000"/>
              </a:lnSpc>
              <a:spcBef>
                <a:spcPct val="0"/>
              </a:spcBef>
              <a:spcAft>
                <a:spcPct val="0"/>
              </a:spcAft>
              <a:defRPr sz="4000" b="1">
                <a:solidFill>
                  <a:srgbClr val="6F8183"/>
                </a:solidFill>
                <a:latin typeface="Twinkl SemiBold" pitchFamily="2" charset="0"/>
              </a:defRPr>
            </a:lvl4pPr>
            <a:lvl5pPr algn="l" rtl="0" eaLnBrk="0" fontAlgn="base" hangingPunct="0">
              <a:lnSpc>
                <a:spcPct val="90000"/>
              </a:lnSpc>
              <a:spcBef>
                <a:spcPct val="0"/>
              </a:spcBef>
              <a:spcAft>
                <a:spcPct val="0"/>
              </a:spcAft>
              <a:defRPr sz="4000" b="1">
                <a:solidFill>
                  <a:srgbClr val="6F8183"/>
                </a:solidFill>
                <a:latin typeface="Twinkl SemiBold" pitchFamily="2" charset="0"/>
              </a:defRPr>
            </a:lvl5pPr>
            <a:lvl6pPr marL="4572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6pPr>
            <a:lvl7pPr marL="9144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7pPr>
            <a:lvl8pPr marL="13716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8pPr>
            <a:lvl9pPr marL="18288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en-US" sz="3600" dirty="0" err="1">
                <a:solidFill>
                  <a:schemeClr val="accent5">
                    <a:lumMod val="50000"/>
                  </a:schemeClr>
                </a:solidFill>
                <a:latin typeface="Sitka Banner" pitchFamily="2" charset="0"/>
              </a:rPr>
              <a:t>Câu</a:t>
            </a:r>
            <a:r>
              <a:rPr lang="en-US" sz="3600" dirty="0">
                <a:solidFill>
                  <a:schemeClr val="accent5">
                    <a:lumMod val="50000"/>
                  </a:schemeClr>
                </a:solidFill>
                <a:latin typeface="Sitka Banner" pitchFamily="2" charset="0"/>
              </a:rPr>
              <a:t> 4: </a:t>
            </a:r>
            <a:r>
              <a:rPr lang="en-US" sz="3600" b="0" dirty="0" err="1">
                <a:solidFill>
                  <a:schemeClr val="accent5">
                    <a:lumMod val="50000"/>
                  </a:schemeClr>
                </a:solidFill>
                <a:latin typeface="Sitka Banner" pitchFamily="2" charset="0"/>
              </a:rPr>
              <a:t>Nguyên</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nhân</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nào</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đã</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đưa</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Nhật</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Bản</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từ</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một</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nước</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phong</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kiến</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lạc</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hậu</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trở</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thành</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một</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nước</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tư</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bản</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chủ</a:t>
            </a:r>
            <a:r>
              <a:rPr lang="en-US" sz="3600" b="0" dirty="0">
                <a:solidFill>
                  <a:schemeClr val="accent5">
                    <a:lumMod val="50000"/>
                  </a:schemeClr>
                </a:solidFill>
                <a:latin typeface="Sitka Banner" pitchFamily="2" charset="0"/>
              </a:rPr>
              <a:t> </a:t>
            </a:r>
            <a:r>
              <a:rPr lang="en-US" sz="3600" b="0" dirty="0" err="1">
                <a:solidFill>
                  <a:schemeClr val="accent5">
                    <a:lumMod val="50000"/>
                  </a:schemeClr>
                </a:solidFill>
                <a:latin typeface="Sitka Banner" pitchFamily="2" charset="0"/>
              </a:rPr>
              <a:t>nghĩa</a:t>
            </a:r>
            <a:r>
              <a:rPr lang="en-US" sz="3600" b="0" dirty="0">
                <a:solidFill>
                  <a:schemeClr val="accent5">
                    <a:lumMod val="50000"/>
                  </a:schemeClr>
                </a:solidFill>
                <a:latin typeface="Sitka Banner" pitchFamily="2" charset="0"/>
              </a:rPr>
              <a:t>?</a:t>
            </a:r>
            <a:endParaRPr kumimoji="0" lang="vi-VN" sz="3600" b="0" i="0" u="none" strike="noStrike" kern="1200" cap="none" spc="0" normalizeH="0" baseline="0" noProof="0" dirty="0">
              <a:ln>
                <a:noFill/>
              </a:ln>
              <a:solidFill>
                <a:schemeClr val="accent5">
                  <a:lumMod val="50000"/>
                </a:schemeClr>
              </a:solidFill>
              <a:effectLst/>
              <a:uLnTx/>
              <a:uFillTx/>
              <a:latin typeface="Sitka Banner" pitchFamily="2" charset="0"/>
            </a:endParaRPr>
          </a:p>
        </p:txBody>
      </p:sp>
      <p:sp>
        <p:nvSpPr>
          <p:cNvPr id="3" name="Title 1">
            <a:extLst>
              <a:ext uri="{FF2B5EF4-FFF2-40B4-BE49-F238E27FC236}">
                <a16:creationId xmlns="" xmlns:a16="http://schemas.microsoft.com/office/drawing/2014/main" id="{A37DACE7-C2B6-45E7-9D27-17536D8BBC05}"/>
              </a:ext>
            </a:extLst>
          </p:cNvPr>
          <p:cNvSpPr txBox="1">
            <a:spLocks/>
          </p:cNvSpPr>
          <p:nvPr/>
        </p:nvSpPr>
        <p:spPr>
          <a:xfrm>
            <a:off x="4618966" y="3875713"/>
            <a:ext cx="5604687" cy="1507959"/>
          </a:xfrm>
          <a:prstGeom prst="roundRect">
            <a:avLst>
              <a:gd name="adj" fmla="val 9641"/>
            </a:avLst>
          </a:prstGeom>
          <a:solidFill>
            <a:schemeClr val="accent5">
              <a:lumMod val="50000"/>
            </a:schemeClr>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Sitka Banner" pitchFamily="2" charset="0"/>
              </a:rPr>
              <a:t>Cuộc</a:t>
            </a:r>
            <a:r>
              <a:rPr kumimoji="0" lang="en-GB" sz="4000" b="1" i="0" u="none" strike="noStrike" kern="1200" cap="none" spc="0" normalizeH="0" noProof="0" dirty="0">
                <a:ln>
                  <a:noFill/>
                </a:ln>
                <a:solidFill>
                  <a:prstClr val="white"/>
                </a:solidFill>
                <a:effectLst/>
                <a:uLnTx/>
                <a:uFillTx/>
                <a:latin typeface="Sitka Banner" pitchFamily="2" charset="0"/>
              </a:rPr>
              <a:t> Duy </a:t>
            </a:r>
            <a:r>
              <a:rPr kumimoji="0" lang="en-GB" sz="4000" b="1" i="0" u="none" strike="noStrike" kern="1200" cap="none" spc="0" normalizeH="0" noProof="0" dirty="0" err="1">
                <a:ln>
                  <a:noFill/>
                </a:ln>
                <a:solidFill>
                  <a:prstClr val="white"/>
                </a:solidFill>
                <a:effectLst/>
                <a:uLnTx/>
                <a:uFillTx/>
                <a:latin typeface="Sitka Banner" pitchFamily="2" charset="0"/>
              </a:rPr>
              <a:t>tân</a:t>
            </a:r>
            <a:r>
              <a:rPr kumimoji="0" lang="en-GB" sz="4000" b="1" i="0" u="none" strike="noStrike" kern="1200" cap="none" spc="0" normalizeH="0" noProof="0" dirty="0">
                <a:ln>
                  <a:noFill/>
                </a:ln>
                <a:solidFill>
                  <a:prstClr val="white"/>
                </a:solidFill>
                <a:effectLst/>
                <a:uLnTx/>
                <a:uFillTx/>
                <a:latin typeface="Sitka Banner" pitchFamily="2" charset="0"/>
              </a:rPr>
              <a:t> Minh </a:t>
            </a:r>
            <a:r>
              <a:rPr kumimoji="0" lang="en-GB" sz="4000" b="1" i="0" u="none" strike="noStrike" kern="1200" cap="none" spc="0" normalizeH="0" noProof="0" dirty="0" err="1">
                <a:ln>
                  <a:noFill/>
                </a:ln>
                <a:solidFill>
                  <a:prstClr val="white"/>
                </a:solidFill>
                <a:effectLst/>
                <a:uLnTx/>
                <a:uFillTx/>
                <a:latin typeface="Sitka Banner" pitchFamily="2" charset="0"/>
              </a:rPr>
              <a:t>Trị</a:t>
            </a:r>
            <a:r>
              <a:rPr kumimoji="0" lang="en-GB" sz="4000" b="1" i="0" u="none" strike="noStrike" kern="1200" cap="none" spc="0" normalizeH="0" noProof="0" dirty="0">
                <a:ln>
                  <a:noFill/>
                </a:ln>
                <a:solidFill>
                  <a:prstClr val="white"/>
                </a:solidFill>
                <a:effectLst/>
                <a:uLnTx/>
                <a:uFillTx/>
                <a:latin typeface="Sitka Banner" pitchFamily="2" charset="0"/>
              </a:rPr>
              <a:t> 1868</a:t>
            </a:r>
            <a:endParaRPr kumimoji="0" lang="en-GB" sz="4000" b="1" i="0" u="none" strike="noStrike" kern="1200" cap="none" spc="0" normalizeH="0" baseline="0" noProof="0" dirty="0">
              <a:ln>
                <a:noFill/>
              </a:ln>
              <a:solidFill>
                <a:prstClr val="white"/>
              </a:solidFill>
              <a:effectLst/>
              <a:uLnTx/>
              <a:uFillTx/>
              <a:latin typeface="Sitka Banner" pitchFamily="2" charset="0"/>
            </a:endParaRPr>
          </a:p>
        </p:txBody>
      </p:sp>
      <p:sp>
        <p:nvSpPr>
          <p:cNvPr id="4" name="TextBox 3">
            <a:extLst>
              <a:ext uri="{FF2B5EF4-FFF2-40B4-BE49-F238E27FC236}">
                <a16:creationId xmlns="" xmlns:a16="http://schemas.microsoft.com/office/drawing/2014/main" id="{675136BB-2C81-4E8E-8ED5-C9DD27122875}"/>
              </a:ext>
            </a:extLst>
          </p:cNvPr>
          <p:cNvSpPr txBox="1"/>
          <p:nvPr/>
        </p:nvSpPr>
        <p:spPr>
          <a:xfrm>
            <a:off x="2669076" y="759278"/>
            <a:ext cx="234472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C1C1C"/>
                </a:solidFill>
                <a:effectLst/>
                <a:uLnTx/>
                <a:uFillTx/>
                <a:latin typeface="Roboto"/>
                <a:ea typeface="Roboto"/>
                <a:cs typeface="Roboto"/>
                <a:sym typeface="Roboto"/>
              </a:rPr>
              <a:t>ĐỘI TƯ SẢN</a:t>
            </a:r>
            <a:endParaRPr kumimoji="0" lang="en-US" sz="2400" b="0" i="0" u="none" strike="noStrike" kern="1200" cap="none" spc="0" normalizeH="0" baseline="0" noProof="0" dirty="0">
              <a:ln>
                <a:noFill/>
              </a:ln>
              <a:solidFill>
                <a:srgbClr val="6FBC85"/>
              </a:solidFill>
              <a:effectLst/>
              <a:uLnTx/>
              <a:uFillTx/>
              <a:latin typeface="Roboto"/>
              <a:ea typeface="+mn-ea"/>
              <a:cs typeface="+mn-cs"/>
            </a:endParaRPr>
          </a:p>
        </p:txBody>
      </p:sp>
      <p:grpSp>
        <p:nvGrpSpPr>
          <p:cNvPr id="5" name="Group 4">
            <a:extLst>
              <a:ext uri="{FF2B5EF4-FFF2-40B4-BE49-F238E27FC236}">
                <a16:creationId xmlns="" xmlns:a16="http://schemas.microsoft.com/office/drawing/2014/main" id="{2BBD617A-5B40-4C63-BD52-35FA41CD6354}"/>
              </a:ext>
            </a:extLst>
          </p:cNvPr>
          <p:cNvGrpSpPr/>
          <p:nvPr/>
        </p:nvGrpSpPr>
        <p:grpSpPr>
          <a:xfrm>
            <a:off x="2669076" y="4097798"/>
            <a:ext cx="1285875" cy="1285875"/>
            <a:chOff x="1112458" y="4097797"/>
            <a:chExt cx="1285875" cy="1285875"/>
          </a:xfrm>
        </p:grpSpPr>
        <p:sp>
          <p:nvSpPr>
            <p:cNvPr id="6" name="Rectangle 5">
              <a:extLst>
                <a:ext uri="{FF2B5EF4-FFF2-40B4-BE49-F238E27FC236}">
                  <a16:creationId xmlns="" xmlns:a16="http://schemas.microsoft.com/office/drawing/2014/main" id="{9C9C9224-63AB-4235-B4C9-764DF427EA44}"/>
                </a:ext>
              </a:extLst>
            </p:cNvPr>
            <p:cNvSpPr/>
            <p:nvPr/>
          </p:nvSpPr>
          <p:spPr>
            <a:xfrm>
              <a:off x="1434517" y="4387442"/>
              <a:ext cx="696287" cy="729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a:ea typeface="+mn-ea"/>
                <a:cs typeface="+mn-cs"/>
              </a:endParaRPr>
            </a:p>
          </p:txBody>
        </p:sp>
        <p:pic>
          <p:nvPicPr>
            <p:cNvPr id="7" name="Google Shape;137;p3">
              <a:hlinkClick r:id="rId2" action="ppaction://hlinksldjump"/>
              <a:extLst>
                <a:ext uri="{FF2B5EF4-FFF2-40B4-BE49-F238E27FC236}">
                  <a16:creationId xmlns="" xmlns:a16="http://schemas.microsoft.com/office/drawing/2014/main" id="{59D9FBE9-7068-4ACF-9E0D-F18692930B36}"/>
                </a:ext>
              </a:extLst>
            </p:cNvPr>
            <p:cNvPicPr preferRelativeResize="0"/>
            <p:nvPr/>
          </p:nvPicPr>
          <p:blipFill rotWithShape="1">
            <a:blip r:embed="rId3">
              <a:alphaModFix/>
            </a:blip>
            <a:srcRect/>
            <a:stretch/>
          </p:blipFill>
          <p:spPr>
            <a:xfrm>
              <a:off x="1112458" y="4097797"/>
              <a:ext cx="1285875" cy="1285875"/>
            </a:xfrm>
            <a:prstGeom prst="rect">
              <a:avLst/>
            </a:prstGeom>
            <a:noFill/>
            <a:ln>
              <a:noFill/>
            </a:ln>
          </p:spPr>
        </p:pic>
      </p:grpSp>
      <p:pic>
        <p:nvPicPr>
          <p:cNvPr id="9" name="Picture 2">
            <a:extLst>
              <a:ext uri="{FF2B5EF4-FFF2-40B4-BE49-F238E27FC236}">
                <a16:creationId xmlns="" xmlns:a16="http://schemas.microsoft.com/office/drawing/2014/main" id="{2F149C82-1918-4014-B88F-E8819278332D}"/>
              </a:ext>
            </a:extLst>
          </p:cNvPr>
          <p:cNvPicPr>
            <a:picLocks noChangeAspect="1" noChangeArrowheads="1"/>
          </p:cNvPicPr>
          <p:nvPr/>
        </p:nvPicPr>
        <p:blipFill rotWithShape="1">
          <a:blip r:embed="rId4">
            <a:clrChange>
              <a:clrFrom>
                <a:srgbClr val="E6E5E1"/>
              </a:clrFrom>
              <a:clrTo>
                <a:srgbClr val="E6E5E1">
                  <a:alpha val="0"/>
                </a:srgbClr>
              </a:clrTo>
            </a:clrChange>
            <a:extLst>
              <a:ext uri="{28A0092B-C50C-407E-A947-70E740481C1C}">
                <a14:useLocalDpi xmlns:a14="http://schemas.microsoft.com/office/drawing/2010/main" val="0"/>
              </a:ext>
            </a:extLst>
          </a:blip>
          <a:srcRect l="66717" t="6336" r="5063" b="14399"/>
          <a:stretch/>
        </p:blipFill>
        <p:spPr bwMode="auto">
          <a:xfrm flipH="1">
            <a:off x="846058" y="1278392"/>
            <a:ext cx="1343926" cy="2884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7887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519466-8AF6-4625-A8E2-2A3D69D00A3A}"/>
              </a:ext>
            </a:extLst>
          </p:cNvPr>
          <p:cNvSpPr txBox="1">
            <a:spLocks/>
          </p:cNvSpPr>
          <p:nvPr/>
        </p:nvSpPr>
        <p:spPr>
          <a:xfrm>
            <a:off x="2669076" y="1887375"/>
            <a:ext cx="8684724" cy="2355246"/>
          </a:xfrm>
          <a:prstGeom prst="roundRect">
            <a:avLst>
              <a:gd name="adj" fmla="val 9641"/>
            </a:avLst>
          </a:prstGeom>
        </p:spPr>
        <p:txBody>
          <a:bodyPr/>
          <a:lstStyle>
            <a:lvl1pPr algn="l" rtl="0" eaLnBrk="0" fontAlgn="base" hangingPunct="0">
              <a:lnSpc>
                <a:spcPct val="90000"/>
              </a:lnSpc>
              <a:spcBef>
                <a:spcPct val="0"/>
              </a:spcBef>
              <a:spcAft>
                <a:spcPct val="0"/>
              </a:spcAft>
              <a:defRPr sz="4000" b="1" kern="1200">
                <a:solidFill>
                  <a:srgbClr val="6F8183"/>
                </a:solidFill>
                <a:latin typeface="+mj-lt"/>
                <a:ea typeface="+mj-ea"/>
                <a:cs typeface="+mj-cs"/>
              </a:defRPr>
            </a:lvl1pPr>
            <a:lvl2pPr algn="l" rtl="0" eaLnBrk="0" fontAlgn="base" hangingPunct="0">
              <a:lnSpc>
                <a:spcPct val="90000"/>
              </a:lnSpc>
              <a:spcBef>
                <a:spcPct val="0"/>
              </a:spcBef>
              <a:spcAft>
                <a:spcPct val="0"/>
              </a:spcAft>
              <a:defRPr sz="4000" b="1">
                <a:solidFill>
                  <a:srgbClr val="6F8183"/>
                </a:solidFill>
                <a:latin typeface="Twinkl SemiBold" pitchFamily="2" charset="0"/>
              </a:defRPr>
            </a:lvl2pPr>
            <a:lvl3pPr algn="l" rtl="0" eaLnBrk="0" fontAlgn="base" hangingPunct="0">
              <a:lnSpc>
                <a:spcPct val="90000"/>
              </a:lnSpc>
              <a:spcBef>
                <a:spcPct val="0"/>
              </a:spcBef>
              <a:spcAft>
                <a:spcPct val="0"/>
              </a:spcAft>
              <a:defRPr sz="4000" b="1">
                <a:solidFill>
                  <a:srgbClr val="6F8183"/>
                </a:solidFill>
                <a:latin typeface="Twinkl SemiBold" pitchFamily="2" charset="0"/>
              </a:defRPr>
            </a:lvl3pPr>
            <a:lvl4pPr algn="l" rtl="0" eaLnBrk="0" fontAlgn="base" hangingPunct="0">
              <a:lnSpc>
                <a:spcPct val="90000"/>
              </a:lnSpc>
              <a:spcBef>
                <a:spcPct val="0"/>
              </a:spcBef>
              <a:spcAft>
                <a:spcPct val="0"/>
              </a:spcAft>
              <a:defRPr sz="4000" b="1">
                <a:solidFill>
                  <a:srgbClr val="6F8183"/>
                </a:solidFill>
                <a:latin typeface="Twinkl SemiBold" pitchFamily="2" charset="0"/>
              </a:defRPr>
            </a:lvl4pPr>
            <a:lvl5pPr algn="l" rtl="0" eaLnBrk="0" fontAlgn="base" hangingPunct="0">
              <a:lnSpc>
                <a:spcPct val="90000"/>
              </a:lnSpc>
              <a:spcBef>
                <a:spcPct val="0"/>
              </a:spcBef>
              <a:spcAft>
                <a:spcPct val="0"/>
              </a:spcAft>
              <a:defRPr sz="4000" b="1">
                <a:solidFill>
                  <a:srgbClr val="6F8183"/>
                </a:solidFill>
                <a:latin typeface="Twinkl SemiBold" pitchFamily="2" charset="0"/>
              </a:defRPr>
            </a:lvl5pPr>
            <a:lvl6pPr marL="4572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6pPr>
            <a:lvl7pPr marL="9144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7pPr>
            <a:lvl8pPr marL="13716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8pPr>
            <a:lvl9pPr marL="18288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600" i="0" u="none" strike="noStrike" kern="1200" cap="none" spc="0" normalizeH="0" baseline="0" noProof="0" dirty="0" err="1">
                <a:ln>
                  <a:noFill/>
                </a:ln>
                <a:solidFill>
                  <a:schemeClr val="accent5">
                    <a:lumMod val="50000"/>
                  </a:schemeClr>
                </a:solidFill>
                <a:effectLst/>
                <a:uLnTx/>
                <a:uFillTx/>
                <a:latin typeface="Sitka Banner" pitchFamily="2" charset="0"/>
                <a:ea typeface="#9Slide02 Tieu de dai" panose="02000000000000000000" pitchFamily="2" charset="0"/>
              </a:rPr>
              <a:t>Câu</a:t>
            </a:r>
            <a:r>
              <a:rPr kumimoji="0" lang="en-US" sz="3600" i="0" u="none" strike="noStrike" kern="1200" cap="none" spc="0" normalizeH="0" baseline="0" noProof="0" dirty="0">
                <a:ln>
                  <a:noFill/>
                </a:ln>
                <a:solidFill>
                  <a:schemeClr val="accent5">
                    <a:lumMod val="50000"/>
                  </a:schemeClr>
                </a:solidFill>
                <a:effectLst/>
                <a:uLnTx/>
                <a:uFillTx/>
                <a:latin typeface="Sitka Banner" pitchFamily="2" charset="0"/>
                <a:ea typeface="#9Slide02 Tieu de dai" panose="02000000000000000000" pitchFamily="2" charset="0"/>
              </a:rPr>
              <a:t> 5: </a:t>
            </a:r>
            <a:r>
              <a:rPr lang="en-US" altLang="en-US" sz="3600" b="0" dirty="0" err="1">
                <a:solidFill>
                  <a:schemeClr val="accent5">
                    <a:lumMod val="50000"/>
                  </a:schemeClr>
                </a:solidFill>
                <a:latin typeface="Sitka Banner" pitchFamily="2" charset="0"/>
              </a:rPr>
              <a:t>Các</a:t>
            </a:r>
            <a:r>
              <a:rPr lang="en-US" altLang="en-US" sz="3600" b="0" dirty="0">
                <a:solidFill>
                  <a:schemeClr val="accent5">
                    <a:lumMod val="50000"/>
                  </a:schemeClr>
                </a:solidFill>
                <a:latin typeface="Sitka Banner" pitchFamily="2" charset="0"/>
              </a:rPr>
              <a:t>-ten </a:t>
            </a:r>
            <a:r>
              <a:rPr lang="en-US" altLang="en-US" sz="3600" b="0" dirty="0" err="1">
                <a:solidFill>
                  <a:schemeClr val="accent5">
                    <a:lumMod val="50000"/>
                  </a:schemeClr>
                </a:solidFill>
                <a:latin typeface="Sitka Banner" pitchFamily="2" charset="0"/>
              </a:rPr>
              <a:t>và</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Xanh</a:t>
            </a:r>
            <a:r>
              <a:rPr lang="en-US" altLang="en-US" sz="3600" b="0" dirty="0">
                <a:solidFill>
                  <a:schemeClr val="accent5">
                    <a:lumMod val="50000"/>
                  </a:schemeClr>
                </a:solidFill>
                <a:latin typeface="Sitka Banner" pitchFamily="2" charset="0"/>
              </a:rPr>
              <a:t>-</a:t>
            </a:r>
            <a:r>
              <a:rPr lang="en-US" altLang="en-US" sz="3600" b="0" dirty="0" err="1">
                <a:solidFill>
                  <a:schemeClr val="accent5">
                    <a:lumMod val="50000"/>
                  </a:schemeClr>
                </a:solidFill>
                <a:latin typeface="Sitka Banner" pitchFamily="2" charset="0"/>
              </a:rPr>
              <a:t>đi</a:t>
            </a:r>
            <a:r>
              <a:rPr lang="en-US" altLang="en-US" sz="3600" b="0" dirty="0">
                <a:solidFill>
                  <a:schemeClr val="accent5">
                    <a:lumMod val="50000"/>
                  </a:schemeClr>
                </a:solidFill>
                <a:latin typeface="Sitka Banner" pitchFamily="2" charset="0"/>
              </a:rPr>
              <a:t>-ca </a:t>
            </a:r>
            <a:r>
              <a:rPr lang="en-US" altLang="en-US" sz="3600" b="0" dirty="0" err="1">
                <a:solidFill>
                  <a:schemeClr val="accent5">
                    <a:lumMod val="50000"/>
                  </a:schemeClr>
                </a:solidFill>
                <a:latin typeface="Sitka Banner" pitchFamily="2" charset="0"/>
              </a:rPr>
              <a:t>là</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tên</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hình</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thức</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độc</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quyền</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phổ</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biến</a:t>
            </a:r>
            <a:r>
              <a:rPr lang="en-US" altLang="en-US" sz="3600" b="0" dirty="0">
                <a:solidFill>
                  <a:schemeClr val="accent5">
                    <a:lumMod val="50000"/>
                  </a:schemeClr>
                </a:solidFill>
                <a:latin typeface="Sitka Banner" pitchFamily="2" charset="0"/>
              </a:rPr>
              <a:t> ở </a:t>
            </a:r>
            <a:r>
              <a:rPr lang="en-US" altLang="en-US" sz="3600" b="0" dirty="0" err="1">
                <a:solidFill>
                  <a:schemeClr val="accent5">
                    <a:lumMod val="50000"/>
                  </a:schemeClr>
                </a:solidFill>
                <a:latin typeface="Sitka Banner" pitchFamily="2" charset="0"/>
              </a:rPr>
              <a:t>nước</a:t>
            </a:r>
            <a:r>
              <a:rPr lang="en-US" altLang="en-US" sz="3600" b="0" dirty="0">
                <a:solidFill>
                  <a:schemeClr val="accent5">
                    <a:lumMod val="50000"/>
                  </a:schemeClr>
                </a:solidFill>
                <a:latin typeface="Sitka Banner" pitchFamily="2" charset="0"/>
              </a:rPr>
              <a:t> </a:t>
            </a:r>
            <a:r>
              <a:rPr lang="en-US" altLang="en-US" sz="3600" b="0" dirty="0" err="1">
                <a:solidFill>
                  <a:schemeClr val="accent5">
                    <a:lumMod val="50000"/>
                  </a:schemeClr>
                </a:solidFill>
                <a:latin typeface="Sitka Banner" pitchFamily="2" charset="0"/>
              </a:rPr>
              <a:t>nào</a:t>
            </a:r>
            <a:r>
              <a:rPr lang="en-US" altLang="en-US" sz="3600" b="0" dirty="0">
                <a:solidFill>
                  <a:schemeClr val="accent5">
                    <a:lumMod val="50000"/>
                  </a:schemeClr>
                </a:solidFill>
                <a:latin typeface="Sitka Banner" pitchFamily="2" charset="0"/>
              </a:rPr>
              <a:t>?</a:t>
            </a:r>
            <a:endParaRPr kumimoji="0" lang="vi-VN" sz="3600" b="0" i="0" u="none" strike="noStrike" kern="1200" cap="none" spc="0" normalizeH="0" baseline="0" noProof="0" dirty="0">
              <a:ln>
                <a:noFill/>
              </a:ln>
              <a:solidFill>
                <a:schemeClr val="accent5">
                  <a:lumMod val="50000"/>
                </a:schemeClr>
              </a:solidFill>
              <a:effectLst/>
              <a:uLnTx/>
              <a:uFillTx/>
              <a:latin typeface="Sitka Banner" pitchFamily="2" charset="0"/>
              <a:ea typeface="#9Slide02 Tieu de dai" panose="02000000000000000000" pitchFamily="2" charset="0"/>
            </a:endParaRPr>
          </a:p>
        </p:txBody>
      </p:sp>
      <p:sp>
        <p:nvSpPr>
          <p:cNvPr id="3" name="Title 1">
            <a:extLst>
              <a:ext uri="{FF2B5EF4-FFF2-40B4-BE49-F238E27FC236}">
                <a16:creationId xmlns="" xmlns:a16="http://schemas.microsoft.com/office/drawing/2014/main" id="{E496AA84-7DB9-418B-84EB-B0915FB824AC}"/>
              </a:ext>
            </a:extLst>
          </p:cNvPr>
          <p:cNvSpPr txBox="1">
            <a:spLocks/>
          </p:cNvSpPr>
          <p:nvPr/>
        </p:nvSpPr>
        <p:spPr>
          <a:xfrm>
            <a:off x="4009482" y="4278386"/>
            <a:ext cx="4682826" cy="838900"/>
          </a:xfrm>
          <a:prstGeom prst="roundRect">
            <a:avLst>
              <a:gd name="adj" fmla="val 9641"/>
            </a:avLst>
          </a:prstGeom>
          <a:solidFill>
            <a:schemeClr val="accent5">
              <a:lumMod val="50000"/>
            </a:schemeClr>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err="1">
                <a:ln>
                  <a:noFill/>
                </a:ln>
                <a:solidFill>
                  <a:srgbClr val="FFFFFF"/>
                </a:solidFill>
                <a:effectLst/>
                <a:uLnTx/>
                <a:uFillTx/>
                <a:latin typeface="Sitka Banner" pitchFamily="2" charset="0"/>
                <a:ea typeface="#9Slide02 Tieu de dai" panose="02000000000000000000" pitchFamily="2" charset="0"/>
              </a:rPr>
              <a:t>Nước</a:t>
            </a:r>
            <a:r>
              <a:rPr kumimoji="0" lang="en-US" sz="4400" b="0" i="0" u="none" strike="noStrike" kern="1200" cap="none" spc="0" normalizeH="0" noProof="0" dirty="0">
                <a:ln>
                  <a:noFill/>
                </a:ln>
                <a:solidFill>
                  <a:srgbClr val="FFFFFF"/>
                </a:solidFill>
                <a:effectLst/>
                <a:uLnTx/>
                <a:uFillTx/>
                <a:latin typeface="Sitka Banner" pitchFamily="2" charset="0"/>
                <a:ea typeface="#9Slide02 Tieu de dai" panose="02000000000000000000" pitchFamily="2" charset="0"/>
              </a:rPr>
              <a:t> </a:t>
            </a:r>
            <a:r>
              <a:rPr kumimoji="0" lang="en-US" sz="4400" b="0" i="0" u="none" strike="noStrike" kern="1200" cap="none" spc="0" normalizeH="0" noProof="0" dirty="0" err="1">
                <a:ln>
                  <a:noFill/>
                </a:ln>
                <a:solidFill>
                  <a:srgbClr val="FFFFFF"/>
                </a:solidFill>
                <a:effectLst/>
                <a:uLnTx/>
                <a:uFillTx/>
                <a:latin typeface="Sitka Banner" pitchFamily="2" charset="0"/>
                <a:ea typeface="#9Slide02 Tieu de dai" panose="02000000000000000000" pitchFamily="2" charset="0"/>
              </a:rPr>
              <a:t>Đức</a:t>
            </a:r>
            <a:r>
              <a:rPr kumimoji="0" lang="en-US" sz="4800" b="0" i="0" u="none" strike="noStrike" kern="1200" cap="none" spc="0" normalizeH="0" baseline="0" noProof="0" dirty="0">
                <a:ln>
                  <a:noFill/>
                </a:ln>
                <a:solidFill>
                  <a:srgbClr val="FFFFFF"/>
                </a:solidFill>
                <a:effectLst/>
                <a:uLnTx/>
                <a:uFillTx/>
                <a:latin typeface="#9Slide02 Tieu de dai" panose="02000000000000000000" pitchFamily="2" charset="0"/>
                <a:ea typeface="#9Slide02 Tieu de dai" panose="02000000000000000000" pitchFamily="2" charset="0"/>
                <a:cs typeface="+mj-cs"/>
              </a:rPr>
              <a:t>.</a:t>
            </a:r>
            <a:endParaRPr kumimoji="0" lang="en-GB" sz="6000" b="1" i="0" u="none" strike="noStrike" kern="1200" cap="none" spc="0" normalizeH="0" baseline="0" noProof="0" dirty="0">
              <a:ln>
                <a:noFill/>
              </a:ln>
              <a:solidFill>
                <a:srgbClr val="FFFFFF"/>
              </a:solidFill>
              <a:effectLst/>
              <a:uLnTx/>
              <a:uFillTx/>
              <a:latin typeface="#9Slide02 Tieu de dai" panose="02000000000000000000" pitchFamily="2" charset="0"/>
              <a:ea typeface="#9Slide02 Tieu de dai" panose="02000000000000000000" pitchFamily="2" charset="0"/>
              <a:cs typeface="+mj-cs"/>
            </a:endParaRPr>
          </a:p>
        </p:txBody>
      </p:sp>
      <p:sp>
        <p:nvSpPr>
          <p:cNvPr id="4" name="TextBox 3">
            <a:extLst>
              <a:ext uri="{FF2B5EF4-FFF2-40B4-BE49-F238E27FC236}">
                <a16:creationId xmlns="" xmlns:a16="http://schemas.microsoft.com/office/drawing/2014/main" id="{35B3F052-0235-4554-8995-86C9FC0FDBE4}"/>
              </a:ext>
            </a:extLst>
          </p:cNvPr>
          <p:cNvSpPr txBox="1"/>
          <p:nvPr/>
        </p:nvSpPr>
        <p:spPr>
          <a:xfrm>
            <a:off x="2669076" y="759278"/>
            <a:ext cx="234472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C1C1C"/>
                </a:solidFill>
                <a:effectLst/>
                <a:uLnTx/>
                <a:uFillTx/>
                <a:latin typeface="Roboto"/>
                <a:ea typeface="Roboto"/>
                <a:cs typeface="Roboto"/>
                <a:sym typeface="Roboto"/>
              </a:rPr>
              <a:t>ĐỘI TƯ SẢN</a:t>
            </a:r>
            <a:endParaRPr kumimoji="0" lang="en-US" sz="2000" b="0" i="0" u="none" strike="noStrike" kern="1200" cap="none" spc="0" normalizeH="0" baseline="0" noProof="0" dirty="0">
              <a:ln>
                <a:noFill/>
              </a:ln>
              <a:solidFill>
                <a:srgbClr val="6FBC85"/>
              </a:solidFill>
              <a:effectLst/>
              <a:uLnTx/>
              <a:uFillTx/>
              <a:latin typeface="Roboto"/>
              <a:ea typeface="+mn-ea"/>
              <a:cs typeface="+mn-cs"/>
            </a:endParaRPr>
          </a:p>
        </p:txBody>
      </p:sp>
      <p:grpSp>
        <p:nvGrpSpPr>
          <p:cNvPr id="5" name="Group 4">
            <a:extLst>
              <a:ext uri="{FF2B5EF4-FFF2-40B4-BE49-F238E27FC236}">
                <a16:creationId xmlns="" xmlns:a16="http://schemas.microsoft.com/office/drawing/2014/main" id="{E1CF8155-DC92-4248-AA3A-E8B2795E3071}"/>
              </a:ext>
            </a:extLst>
          </p:cNvPr>
          <p:cNvGrpSpPr/>
          <p:nvPr/>
        </p:nvGrpSpPr>
        <p:grpSpPr>
          <a:xfrm>
            <a:off x="2669076" y="4097798"/>
            <a:ext cx="1285875" cy="1285875"/>
            <a:chOff x="1112458" y="4097797"/>
            <a:chExt cx="1285875" cy="1285875"/>
          </a:xfrm>
        </p:grpSpPr>
        <p:sp>
          <p:nvSpPr>
            <p:cNvPr id="6" name="Rectangle 5">
              <a:extLst>
                <a:ext uri="{FF2B5EF4-FFF2-40B4-BE49-F238E27FC236}">
                  <a16:creationId xmlns="" xmlns:a16="http://schemas.microsoft.com/office/drawing/2014/main" id="{B4A8C4C7-F642-4490-808F-D0022CE66453}"/>
                </a:ext>
              </a:extLst>
            </p:cNvPr>
            <p:cNvSpPr/>
            <p:nvPr/>
          </p:nvSpPr>
          <p:spPr>
            <a:xfrm>
              <a:off x="1434517" y="4387442"/>
              <a:ext cx="696287" cy="729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a:ea typeface="+mn-ea"/>
                <a:cs typeface="+mn-cs"/>
              </a:endParaRPr>
            </a:p>
          </p:txBody>
        </p:sp>
        <p:pic>
          <p:nvPicPr>
            <p:cNvPr id="7" name="Google Shape;137;p3">
              <a:hlinkClick r:id="rId2" action="ppaction://hlinksldjump"/>
              <a:extLst>
                <a:ext uri="{FF2B5EF4-FFF2-40B4-BE49-F238E27FC236}">
                  <a16:creationId xmlns="" xmlns:a16="http://schemas.microsoft.com/office/drawing/2014/main" id="{37250145-CC51-4327-873C-80750C985861}"/>
                </a:ext>
              </a:extLst>
            </p:cNvPr>
            <p:cNvPicPr preferRelativeResize="0"/>
            <p:nvPr/>
          </p:nvPicPr>
          <p:blipFill rotWithShape="1">
            <a:blip r:embed="rId3">
              <a:alphaModFix/>
            </a:blip>
            <a:srcRect/>
            <a:stretch/>
          </p:blipFill>
          <p:spPr>
            <a:xfrm>
              <a:off x="1112458" y="4097797"/>
              <a:ext cx="1285875" cy="1285875"/>
            </a:xfrm>
            <a:prstGeom prst="rect">
              <a:avLst/>
            </a:prstGeom>
            <a:noFill/>
            <a:ln>
              <a:noFill/>
            </a:ln>
          </p:spPr>
        </p:pic>
      </p:grpSp>
      <p:pic>
        <p:nvPicPr>
          <p:cNvPr id="9" name="Picture 2">
            <a:extLst>
              <a:ext uri="{FF2B5EF4-FFF2-40B4-BE49-F238E27FC236}">
                <a16:creationId xmlns="" xmlns:a16="http://schemas.microsoft.com/office/drawing/2014/main" id="{A6C5445D-EB7C-4AFC-89F0-0E714942EB50}"/>
              </a:ext>
            </a:extLst>
          </p:cNvPr>
          <p:cNvPicPr>
            <a:picLocks noChangeAspect="1" noChangeArrowheads="1"/>
          </p:cNvPicPr>
          <p:nvPr/>
        </p:nvPicPr>
        <p:blipFill rotWithShape="1">
          <a:blip r:embed="rId4">
            <a:clrChange>
              <a:clrFrom>
                <a:srgbClr val="E6E5E1"/>
              </a:clrFrom>
              <a:clrTo>
                <a:srgbClr val="E6E5E1">
                  <a:alpha val="0"/>
                </a:srgbClr>
              </a:clrTo>
            </a:clrChange>
            <a:extLst>
              <a:ext uri="{28A0092B-C50C-407E-A947-70E740481C1C}">
                <a14:useLocalDpi xmlns:a14="http://schemas.microsoft.com/office/drawing/2010/main" val="0"/>
              </a:ext>
            </a:extLst>
          </a:blip>
          <a:srcRect l="66717" t="6336" r="5063" b="14399"/>
          <a:stretch/>
        </p:blipFill>
        <p:spPr bwMode="auto">
          <a:xfrm flipH="1">
            <a:off x="838200" y="1263081"/>
            <a:ext cx="1343926" cy="2884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2719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 xmlns:a16="http://schemas.microsoft.com/office/drawing/2014/main" id="{EC3584C5-18CC-4430-B41A-CD3CAD8804AC}"/>
              </a:ext>
            </a:extLst>
          </p:cNvPr>
          <p:cNvSpPr txBox="1">
            <a:spLocks/>
          </p:cNvSpPr>
          <p:nvPr/>
        </p:nvSpPr>
        <p:spPr>
          <a:xfrm>
            <a:off x="2862023" y="1300294"/>
            <a:ext cx="8011625" cy="2355246"/>
          </a:xfrm>
          <a:prstGeom prst="roundRect">
            <a:avLst>
              <a:gd name="adj" fmla="val 9641"/>
            </a:avLst>
          </a:prstGeom>
        </p:spPr>
        <p:txBody>
          <a:bodyPr/>
          <a:lstStyle>
            <a:lvl1pPr algn="l" rtl="0" eaLnBrk="0" fontAlgn="base" hangingPunct="0">
              <a:lnSpc>
                <a:spcPct val="90000"/>
              </a:lnSpc>
              <a:spcBef>
                <a:spcPct val="0"/>
              </a:spcBef>
              <a:spcAft>
                <a:spcPct val="0"/>
              </a:spcAft>
              <a:defRPr sz="4000" b="1" kern="1200">
                <a:solidFill>
                  <a:srgbClr val="6F8183"/>
                </a:solidFill>
                <a:latin typeface="+mj-lt"/>
                <a:ea typeface="+mj-ea"/>
                <a:cs typeface="+mj-cs"/>
              </a:defRPr>
            </a:lvl1pPr>
            <a:lvl2pPr algn="l" rtl="0" eaLnBrk="0" fontAlgn="base" hangingPunct="0">
              <a:lnSpc>
                <a:spcPct val="90000"/>
              </a:lnSpc>
              <a:spcBef>
                <a:spcPct val="0"/>
              </a:spcBef>
              <a:spcAft>
                <a:spcPct val="0"/>
              </a:spcAft>
              <a:defRPr sz="4000" b="1">
                <a:solidFill>
                  <a:srgbClr val="6F8183"/>
                </a:solidFill>
                <a:latin typeface="Twinkl SemiBold" pitchFamily="2" charset="0"/>
              </a:defRPr>
            </a:lvl2pPr>
            <a:lvl3pPr algn="l" rtl="0" eaLnBrk="0" fontAlgn="base" hangingPunct="0">
              <a:lnSpc>
                <a:spcPct val="90000"/>
              </a:lnSpc>
              <a:spcBef>
                <a:spcPct val="0"/>
              </a:spcBef>
              <a:spcAft>
                <a:spcPct val="0"/>
              </a:spcAft>
              <a:defRPr sz="4000" b="1">
                <a:solidFill>
                  <a:srgbClr val="6F8183"/>
                </a:solidFill>
                <a:latin typeface="Twinkl SemiBold" pitchFamily="2" charset="0"/>
              </a:defRPr>
            </a:lvl3pPr>
            <a:lvl4pPr algn="l" rtl="0" eaLnBrk="0" fontAlgn="base" hangingPunct="0">
              <a:lnSpc>
                <a:spcPct val="90000"/>
              </a:lnSpc>
              <a:spcBef>
                <a:spcPct val="0"/>
              </a:spcBef>
              <a:spcAft>
                <a:spcPct val="0"/>
              </a:spcAft>
              <a:defRPr sz="4000" b="1">
                <a:solidFill>
                  <a:srgbClr val="6F8183"/>
                </a:solidFill>
                <a:latin typeface="Twinkl SemiBold" pitchFamily="2" charset="0"/>
              </a:defRPr>
            </a:lvl4pPr>
            <a:lvl5pPr algn="l" rtl="0" eaLnBrk="0" fontAlgn="base" hangingPunct="0">
              <a:lnSpc>
                <a:spcPct val="90000"/>
              </a:lnSpc>
              <a:spcBef>
                <a:spcPct val="0"/>
              </a:spcBef>
              <a:spcAft>
                <a:spcPct val="0"/>
              </a:spcAft>
              <a:defRPr sz="4000" b="1">
                <a:solidFill>
                  <a:srgbClr val="6F8183"/>
                </a:solidFill>
                <a:latin typeface="Twinkl SemiBold" pitchFamily="2" charset="0"/>
              </a:defRPr>
            </a:lvl5pPr>
            <a:lvl6pPr marL="4572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6pPr>
            <a:lvl7pPr marL="9144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7pPr>
            <a:lvl8pPr marL="13716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8pPr>
            <a:lvl9pPr marL="18288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en-US" altLang="en-US" sz="3600" b="1" dirty="0" err="1">
                <a:solidFill>
                  <a:srgbClr val="800000"/>
                </a:solidFill>
                <a:latin typeface="Sitka Banner" pitchFamily="2" charset="0"/>
              </a:rPr>
              <a:t>Câu</a:t>
            </a:r>
            <a:r>
              <a:rPr lang="en-US" altLang="en-US" sz="3600" b="1" dirty="0">
                <a:solidFill>
                  <a:srgbClr val="800000"/>
                </a:solidFill>
                <a:latin typeface="Sitka Banner" pitchFamily="2" charset="0"/>
              </a:rPr>
              <a:t> 1: </a:t>
            </a:r>
            <a:r>
              <a:rPr lang="en-US" altLang="en-US" sz="3600" b="1" dirty="0" err="1">
                <a:solidFill>
                  <a:srgbClr val="800000"/>
                </a:solidFill>
                <a:latin typeface="Sitka Banner" pitchFamily="2" charset="0"/>
              </a:rPr>
              <a:t>Tên</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gọi</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của</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hai</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đẳng</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cấp</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được</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hưởng</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mọi</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đặc</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quyền</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đặc</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lợi</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trong</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chế</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độ</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phong</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kiến</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Pháp</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thế</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kỉ</a:t>
            </a:r>
            <a:r>
              <a:rPr lang="en-US" altLang="en-US" sz="3600" b="1" dirty="0">
                <a:solidFill>
                  <a:srgbClr val="800000"/>
                </a:solidFill>
                <a:latin typeface="Sitka Banner" pitchFamily="2" charset="0"/>
              </a:rPr>
              <a:t> XVIII </a:t>
            </a:r>
            <a:r>
              <a:rPr lang="en-US" altLang="en-US" sz="3600" b="1" dirty="0" err="1">
                <a:solidFill>
                  <a:srgbClr val="800000"/>
                </a:solidFill>
                <a:latin typeface="Sitka Banner" pitchFamily="2" charset="0"/>
              </a:rPr>
              <a:t>là</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gì</a:t>
            </a:r>
            <a:r>
              <a:rPr lang="en-US" altLang="en-US" sz="3600" b="1" dirty="0">
                <a:solidFill>
                  <a:srgbClr val="800000"/>
                </a:solidFill>
                <a:latin typeface="Sitka Banner" pitchFamily="2" charset="0"/>
              </a:rPr>
              <a:t>?</a:t>
            </a:r>
            <a:endParaRPr kumimoji="0" lang="vi-VN" sz="3600" b="1" i="0" u="none" strike="noStrike" kern="1200" cap="none" spc="0" normalizeH="0" baseline="0" noProof="0" dirty="0">
              <a:ln>
                <a:noFill/>
              </a:ln>
              <a:solidFill>
                <a:srgbClr val="6F8183"/>
              </a:solidFill>
              <a:effectLst/>
              <a:uLnTx/>
              <a:uFillTx/>
              <a:latin typeface="Sitka Banner" pitchFamily="2" charset="0"/>
            </a:endParaRPr>
          </a:p>
        </p:txBody>
      </p:sp>
      <p:sp>
        <p:nvSpPr>
          <p:cNvPr id="10" name="Title 1">
            <a:extLst>
              <a:ext uri="{FF2B5EF4-FFF2-40B4-BE49-F238E27FC236}">
                <a16:creationId xmlns="" xmlns:a16="http://schemas.microsoft.com/office/drawing/2014/main" id="{34EA8F75-87D8-47D6-B6AD-5430CFEF9C53}"/>
              </a:ext>
            </a:extLst>
          </p:cNvPr>
          <p:cNvSpPr txBox="1">
            <a:spLocks/>
          </p:cNvSpPr>
          <p:nvPr/>
        </p:nvSpPr>
        <p:spPr>
          <a:xfrm>
            <a:off x="4618966" y="4100528"/>
            <a:ext cx="4903958" cy="1205229"/>
          </a:xfrm>
          <a:prstGeom prst="roundRect">
            <a:avLst>
              <a:gd name="adj" fmla="val 9641"/>
            </a:avLst>
          </a:prstGeom>
          <a:solidFill>
            <a:schemeClr val="accent5">
              <a:lumMod val="50000"/>
            </a:schemeClr>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Sitka Banner" pitchFamily="2" charset="0"/>
              </a:rPr>
              <a:t>Tăng</a:t>
            </a:r>
            <a:r>
              <a:rPr kumimoji="0" lang="en-GB" sz="4000" b="1" i="0" u="none" strike="noStrike" kern="1200" cap="none" spc="0" normalizeH="0" noProof="0" dirty="0">
                <a:ln>
                  <a:noFill/>
                </a:ln>
                <a:solidFill>
                  <a:prstClr val="white"/>
                </a:solidFill>
                <a:effectLst/>
                <a:uLnTx/>
                <a:uFillTx/>
                <a:latin typeface="Sitka Banner" pitchFamily="2" charset="0"/>
              </a:rPr>
              <a:t> </a:t>
            </a:r>
            <a:r>
              <a:rPr kumimoji="0" lang="en-GB" sz="4000" b="1" i="0" u="none" strike="noStrike" kern="1200" cap="none" spc="0" normalizeH="0" noProof="0" dirty="0" err="1">
                <a:ln>
                  <a:noFill/>
                </a:ln>
                <a:solidFill>
                  <a:prstClr val="white"/>
                </a:solidFill>
                <a:effectLst/>
                <a:uLnTx/>
                <a:uFillTx/>
                <a:latin typeface="Sitka Banner" pitchFamily="2" charset="0"/>
              </a:rPr>
              <a:t>lữ</a:t>
            </a:r>
            <a:r>
              <a:rPr lang="en-GB" sz="4000" dirty="0">
                <a:solidFill>
                  <a:prstClr val="white"/>
                </a:solidFill>
                <a:latin typeface="Sitka Banner" pitchFamily="2" charset="0"/>
              </a:rPr>
              <a:t> </a:t>
            </a:r>
            <a:r>
              <a:rPr lang="en-GB" sz="4000" dirty="0" err="1">
                <a:solidFill>
                  <a:prstClr val="white"/>
                </a:solidFill>
                <a:latin typeface="Sitka Banner" pitchFamily="2" charset="0"/>
              </a:rPr>
              <a:t>và</a:t>
            </a:r>
            <a:r>
              <a:rPr lang="en-GB" sz="4000" dirty="0">
                <a:solidFill>
                  <a:prstClr val="white"/>
                </a:solidFill>
                <a:latin typeface="Sitka Banner" pitchFamily="2" charset="0"/>
              </a:rPr>
              <a:t> </a:t>
            </a:r>
            <a:r>
              <a:rPr lang="en-GB" sz="4000" dirty="0" err="1">
                <a:solidFill>
                  <a:prstClr val="white"/>
                </a:solidFill>
                <a:latin typeface="Sitka Banner" pitchFamily="2" charset="0"/>
              </a:rPr>
              <a:t>Quý</a:t>
            </a:r>
            <a:r>
              <a:rPr lang="en-GB" sz="4000" dirty="0">
                <a:solidFill>
                  <a:prstClr val="white"/>
                </a:solidFill>
                <a:latin typeface="Sitka Banner" pitchFamily="2" charset="0"/>
              </a:rPr>
              <a:t> </a:t>
            </a:r>
            <a:r>
              <a:rPr lang="en-GB" sz="4000" dirty="0" err="1">
                <a:solidFill>
                  <a:prstClr val="white"/>
                </a:solidFill>
                <a:latin typeface="Sitka Banner" pitchFamily="2" charset="0"/>
              </a:rPr>
              <a:t>tộc</a:t>
            </a:r>
            <a:endParaRPr kumimoji="0" lang="en-GB" sz="4000" b="1" i="0" u="none" strike="noStrike" kern="1200" cap="none" spc="0" normalizeH="0" baseline="0" noProof="0" dirty="0">
              <a:ln>
                <a:noFill/>
              </a:ln>
              <a:solidFill>
                <a:prstClr val="white"/>
              </a:solidFill>
              <a:effectLst/>
              <a:uLnTx/>
              <a:uFillTx/>
              <a:latin typeface="Sitka Banner" pitchFamily="2" charset="0"/>
            </a:endParaRPr>
          </a:p>
        </p:txBody>
      </p:sp>
      <p:grpSp>
        <p:nvGrpSpPr>
          <p:cNvPr id="12" name="Group 11">
            <a:extLst>
              <a:ext uri="{FF2B5EF4-FFF2-40B4-BE49-F238E27FC236}">
                <a16:creationId xmlns="" xmlns:a16="http://schemas.microsoft.com/office/drawing/2014/main" id="{2B88E708-A7AC-4DAC-8D18-93EC71AC1E15}"/>
              </a:ext>
            </a:extLst>
          </p:cNvPr>
          <p:cNvGrpSpPr/>
          <p:nvPr/>
        </p:nvGrpSpPr>
        <p:grpSpPr>
          <a:xfrm>
            <a:off x="2669076" y="4097798"/>
            <a:ext cx="1285875" cy="1285875"/>
            <a:chOff x="1112458" y="4097797"/>
            <a:chExt cx="1285875" cy="1285875"/>
          </a:xfrm>
        </p:grpSpPr>
        <p:sp>
          <p:nvSpPr>
            <p:cNvPr id="13" name="Rectangle 12">
              <a:extLst>
                <a:ext uri="{FF2B5EF4-FFF2-40B4-BE49-F238E27FC236}">
                  <a16:creationId xmlns="" xmlns:a16="http://schemas.microsoft.com/office/drawing/2014/main" id="{E5BDCA05-9D63-4E8B-8628-013619BA7E69}"/>
                </a:ext>
              </a:extLst>
            </p:cNvPr>
            <p:cNvSpPr/>
            <p:nvPr/>
          </p:nvSpPr>
          <p:spPr>
            <a:xfrm>
              <a:off x="1434517" y="4387442"/>
              <a:ext cx="696287" cy="729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a:ea typeface="+mn-ea"/>
                <a:cs typeface="+mn-cs"/>
              </a:endParaRPr>
            </a:p>
          </p:txBody>
        </p:sp>
        <p:pic>
          <p:nvPicPr>
            <p:cNvPr id="14" name="Google Shape;137;p3">
              <a:hlinkClick r:id="rId2" action="ppaction://hlinksldjump"/>
              <a:extLst>
                <a:ext uri="{FF2B5EF4-FFF2-40B4-BE49-F238E27FC236}">
                  <a16:creationId xmlns="" xmlns:a16="http://schemas.microsoft.com/office/drawing/2014/main" id="{641891D9-2CD4-4850-8B36-233C24AC9C94}"/>
                </a:ext>
              </a:extLst>
            </p:cNvPr>
            <p:cNvPicPr preferRelativeResize="0"/>
            <p:nvPr/>
          </p:nvPicPr>
          <p:blipFill rotWithShape="1">
            <a:blip r:embed="rId3">
              <a:alphaModFix/>
            </a:blip>
            <a:srcRect/>
            <a:stretch/>
          </p:blipFill>
          <p:spPr>
            <a:xfrm>
              <a:off x="1112458" y="4097797"/>
              <a:ext cx="1285875" cy="1285875"/>
            </a:xfrm>
            <a:prstGeom prst="rect">
              <a:avLst/>
            </a:prstGeom>
            <a:noFill/>
            <a:ln>
              <a:noFill/>
            </a:ln>
          </p:spPr>
        </p:pic>
      </p:grpSp>
      <p:sp>
        <p:nvSpPr>
          <p:cNvPr id="18" name="TextBox 17">
            <a:extLst>
              <a:ext uri="{FF2B5EF4-FFF2-40B4-BE49-F238E27FC236}">
                <a16:creationId xmlns="" xmlns:a16="http://schemas.microsoft.com/office/drawing/2014/main" id="{4666A7D6-0898-48CD-85FF-3371F3973CDE}"/>
              </a:ext>
            </a:extLst>
          </p:cNvPr>
          <p:cNvSpPr txBox="1"/>
          <p:nvPr/>
        </p:nvSpPr>
        <p:spPr>
          <a:xfrm>
            <a:off x="2669076" y="755362"/>
            <a:ext cx="234472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C1C1C"/>
                </a:solidFill>
                <a:effectLst/>
                <a:uLnTx/>
                <a:uFillTx/>
                <a:latin typeface="Roboto"/>
                <a:ea typeface="Roboto"/>
                <a:cs typeface="Roboto"/>
                <a:sym typeface="Roboto"/>
              </a:rPr>
              <a:t> </a:t>
            </a:r>
            <a:r>
              <a:rPr kumimoji="0" lang="en-US" sz="2000" b="1" i="0" u="none" strike="noStrike" kern="1200" cap="none" spc="0" normalizeH="0" baseline="0" noProof="0">
                <a:ln>
                  <a:noFill/>
                </a:ln>
                <a:solidFill>
                  <a:srgbClr val="1C1C1C"/>
                </a:solidFill>
                <a:effectLst/>
                <a:uLnTx/>
                <a:uFillTx/>
                <a:latin typeface="Roboto"/>
                <a:ea typeface="Roboto"/>
                <a:cs typeface="Roboto"/>
                <a:sym typeface="Roboto"/>
              </a:rPr>
              <a:t>ĐỘI NÔNG DÂN</a:t>
            </a:r>
            <a:endParaRPr kumimoji="0" lang="en-US" sz="2000" b="1" i="0" u="none" strike="noStrike" kern="1200" cap="none" spc="0" normalizeH="0" baseline="0" noProof="0" dirty="0">
              <a:ln>
                <a:noFill/>
              </a:ln>
              <a:solidFill>
                <a:srgbClr val="009136"/>
              </a:solidFill>
              <a:effectLst/>
              <a:uLnTx/>
              <a:uFillTx/>
              <a:latin typeface="Roboto"/>
              <a:ea typeface="Roboto"/>
              <a:cs typeface="Roboto"/>
              <a:sym typeface="Roboto"/>
            </a:endParaRPr>
          </a:p>
        </p:txBody>
      </p:sp>
      <p:pic>
        <p:nvPicPr>
          <p:cNvPr id="11" name="Picture 10">
            <a:extLst>
              <a:ext uri="{FF2B5EF4-FFF2-40B4-BE49-F238E27FC236}">
                <a16:creationId xmlns="" xmlns:a16="http://schemas.microsoft.com/office/drawing/2014/main" id="{2D94FA47-5235-4030-9213-5A33C4E8E892}"/>
              </a:ext>
            </a:extLst>
          </p:cNvPr>
          <p:cNvPicPr>
            <a:picLocks noChangeAspect="1"/>
          </p:cNvPicPr>
          <p:nvPr/>
        </p:nvPicPr>
        <p:blipFill rotWithShape="1">
          <a:blip r:embed="rId4">
            <a:extLst>
              <a:ext uri="{28A0092B-C50C-407E-A947-70E740481C1C}">
                <a14:useLocalDpi xmlns:a14="http://schemas.microsoft.com/office/drawing/2010/main" val="0"/>
              </a:ext>
            </a:extLst>
          </a:blip>
          <a:srcRect r="68469"/>
          <a:stretch/>
        </p:blipFill>
        <p:spPr bwMode="auto">
          <a:xfrm>
            <a:off x="1209699" y="1155472"/>
            <a:ext cx="1158884" cy="288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172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6C51A6F-7FE7-4820-8B02-5D724AF5C178}"/>
              </a:ext>
            </a:extLst>
          </p:cNvPr>
          <p:cNvSpPr txBox="1">
            <a:spLocks/>
          </p:cNvSpPr>
          <p:nvPr/>
        </p:nvSpPr>
        <p:spPr>
          <a:xfrm>
            <a:off x="2991135" y="1610420"/>
            <a:ext cx="7339251" cy="2342555"/>
          </a:xfrm>
          <a:prstGeom prst="roundRect">
            <a:avLst>
              <a:gd name="adj" fmla="val 9641"/>
            </a:avLst>
          </a:prstGeom>
        </p:spPr>
        <p:txBody>
          <a:bodyPr/>
          <a:lstStyle>
            <a:lvl1pPr algn="l" rtl="0" eaLnBrk="0" fontAlgn="base" hangingPunct="0">
              <a:lnSpc>
                <a:spcPct val="90000"/>
              </a:lnSpc>
              <a:spcBef>
                <a:spcPct val="0"/>
              </a:spcBef>
              <a:spcAft>
                <a:spcPct val="0"/>
              </a:spcAft>
              <a:defRPr sz="4000" b="1" kern="1200">
                <a:solidFill>
                  <a:srgbClr val="6F8183"/>
                </a:solidFill>
                <a:latin typeface="+mj-lt"/>
                <a:ea typeface="+mj-ea"/>
                <a:cs typeface="+mj-cs"/>
              </a:defRPr>
            </a:lvl1pPr>
            <a:lvl2pPr algn="l" rtl="0" eaLnBrk="0" fontAlgn="base" hangingPunct="0">
              <a:lnSpc>
                <a:spcPct val="90000"/>
              </a:lnSpc>
              <a:spcBef>
                <a:spcPct val="0"/>
              </a:spcBef>
              <a:spcAft>
                <a:spcPct val="0"/>
              </a:spcAft>
              <a:defRPr sz="4000" b="1">
                <a:solidFill>
                  <a:srgbClr val="6F8183"/>
                </a:solidFill>
                <a:latin typeface="Twinkl SemiBold" pitchFamily="2" charset="0"/>
              </a:defRPr>
            </a:lvl2pPr>
            <a:lvl3pPr algn="l" rtl="0" eaLnBrk="0" fontAlgn="base" hangingPunct="0">
              <a:lnSpc>
                <a:spcPct val="90000"/>
              </a:lnSpc>
              <a:spcBef>
                <a:spcPct val="0"/>
              </a:spcBef>
              <a:spcAft>
                <a:spcPct val="0"/>
              </a:spcAft>
              <a:defRPr sz="4000" b="1">
                <a:solidFill>
                  <a:srgbClr val="6F8183"/>
                </a:solidFill>
                <a:latin typeface="Twinkl SemiBold" pitchFamily="2" charset="0"/>
              </a:defRPr>
            </a:lvl3pPr>
            <a:lvl4pPr algn="l" rtl="0" eaLnBrk="0" fontAlgn="base" hangingPunct="0">
              <a:lnSpc>
                <a:spcPct val="90000"/>
              </a:lnSpc>
              <a:spcBef>
                <a:spcPct val="0"/>
              </a:spcBef>
              <a:spcAft>
                <a:spcPct val="0"/>
              </a:spcAft>
              <a:defRPr sz="4000" b="1">
                <a:solidFill>
                  <a:srgbClr val="6F8183"/>
                </a:solidFill>
                <a:latin typeface="Twinkl SemiBold" pitchFamily="2" charset="0"/>
              </a:defRPr>
            </a:lvl4pPr>
            <a:lvl5pPr algn="l" rtl="0" eaLnBrk="0" fontAlgn="base" hangingPunct="0">
              <a:lnSpc>
                <a:spcPct val="90000"/>
              </a:lnSpc>
              <a:spcBef>
                <a:spcPct val="0"/>
              </a:spcBef>
              <a:spcAft>
                <a:spcPct val="0"/>
              </a:spcAft>
              <a:defRPr sz="4000" b="1">
                <a:solidFill>
                  <a:srgbClr val="6F8183"/>
                </a:solidFill>
                <a:latin typeface="Twinkl SemiBold" pitchFamily="2" charset="0"/>
              </a:defRPr>
            </a:lvl5pPr>
            <a:lvl6pPr marL="4572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6pPr>
            <a:lvl7pPr marL="9144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7pPr>
            <a:lvl8pPr marL="13716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8pPr>
            <a:lvl9pPr marL="18288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lang="en-US" altLang="en-US" sz="3600" b="1" dirty="0" err="1">
                <a:solidFill>
                  <a:srgbClr val="800000"/>
                </a:solidFill>
                <a:latin typeface="Sitka Banner" pitchFamily="2" charset="0"/>
              </a:rPr>
              <a:t>Câu</a:t>
            </a:r>
            <a:r>
              <a:rPr lang="en-US" altLang="en-US" sz="3600" b="1" dirty="0">
                <a:solidFill>
                  <a:srgbClr val="800000"/>
                </a:solidFill>
                <a:latin typeface="Sitka Banner" pitchFamily="2" charset="0"/>
              </a:rPr>
              <a:t> 2: </a:t>
            </a:r>
            <a:r>
              <a:rPr lang="en-US" altLang="en-US" sz="3600" b="1" dirty="0" err="1">
                <a:solidFill>
                  <a:srgbClr val="800000"/>
                </a:solidFill>
                <a:latin typeface="Sitka Banner" pitchFamily="2" charset="0"/>
              </a:rPr>
              <a:t>Vị</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vua</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chuyên</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chế</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cuối</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cùng</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của</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phong</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kiến</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Pháp</a:t>
            </a:r>
            <a:r>
              <a:rPr lang="en-US" altLang="en-US" sz="3600" b="1" dirty="0">
                <a:solidFill>
                  <a:srgbClr val="800000"/>
                </a:solidFill>
                <a:latin typeface="Sitka Banner" pitchFamily="2" charset="0"/>
              </a:rPr>
              <a:t> </a:t>
            </a:r>
            <a:r>
              <a:rPr lang="en-US" altLang="en-US" sz="3600" b="1" dirty="0" err="1">
                <a:solidFill>
                  <a:srgbClr val="800000"/>
                </a:solidFill>
                <a:latin typeface="Sitka Banner" pitchFamily="2" charset="0"/>
              </a:rPr>
              <a:t>là</a:t>
            </a:r>
            <a:r>
              <a:rPr lang="en-US" altLang="en-US" sz="3600" b="1" dirty="0">
                <a:solidFill>
                  <a:srgbClr val="800000"/>
                </a:solidFill>
                <a:latin typeface="Sitka Banner" pitchFamily="2" charset="0"/>
              </a:rPr>
              <a:t> ai?</a:t>
            </a:r>
            <a:endParaRPr kumimoji="0" lang="vi-VN" sz="3600" b="0" i="0" u="none" strike="noStrike" kern="1200" cap="none" spc="0" normalizeH="0" baseline="0" noProof="0" dirty="0">
              <a:ln>
                <a:noFill/>
              </a:ln>
              <a:solidFill>
                <a:srgbClr val="666666"/>
              </a:solidFill>
              <a:effectLst/>
              <a:uLnTx/>
              <a:uFillTx/>
              <a:latin typeface="Sitka Banner" pitchFamily="2" charset="0"/>
            </a:endParaRPr>
          </a:p>
        </p:txBody>
      </p:sp>
      <p:sp>
        <p:nvSpPr>
          <p:cNvPr id="3" name="Title 1">
            <a:extLst>
              <a:ext uri="{FF2B5EF4-FFF2-40B4-BE49-F238E27FC236}">
                <a16:creationId xmlns="" xmlns:a16="http://schemas.microsoft.com/office/drawing/2014/main" id="{85E10F66-60D3-4ECB-A660-0AF7DDE42DA3}"/>
              </a:ext>
            </a:extLst>
          </p:cNvPr>
          <p:cNvSpPr txBox="1">
            <a:spLocks/>
          </p:cNvSpPr>
          <p:nvPr/>
        </p:nvSpPr>
        <p:spPr>
          <a:xfrm>
            <a:off x="4618967" y="3875714"/>
            <a:ext cx="3864022" cy="1285875"/>
          </a:xfrm>
          <a:prstGeom prst="roundRect">
            <a:avLst>
              <a:gd name="adj" fmla="val 9641"/>
            </a:avLst>
          </a:prstGeom>
          <a:solidFill>
            <a:schemeClr val="accent5">
              <a:lumMod val="50000"/>
            </a:schemeClr>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err="1">
                <a:ln>
                  <a:noFill/>
                </a:ln>
                <a:solidFill>
                  <a:srgbClr val="FFFFFF"/>
                </a:solidFill>
                <a:effectLst/>
                <a:uLnTx/>
                <a:uFillTx/>
                <a:latin typeface="Sitka Banner" pitchFamily="2" charset="0"/>
                <a:ea typeface="#9Slide02 Tieu de dai" panose="02000000000000000000" pitchFamily="2" charset="0"/>
              </a:rPr>
              <a:t>Vua</a:t>
            </a:r>
            <a:r>
              <a:rPr kumimoji="0" lang="en-US" sz="4000" b="0" i="0" u="none" strike="noStrike" kern="1200" cap="none" spc="0" normalizeH="0" baseline="0" noProof="0" dirty="0">
                <a:ln>
                  <a:noFill/>
                </a:ln>
                <a:solidFill>
                  <a:srgbClr val="FFFFFF"/>
                </a:solidFill>
                <a:effectLst/>
                <a:uLnTx/>
                <a:uFillTx/>
                <a:latin typeface="Sitka Banner" pitchFamily="2" charset="0"/>
                <a:ea typeface="#9Slide02 Tieu de dai" panose="02000000000000000000" pitchFamily="2" charset="0"/>
              </a:rPr>
              <a:t> Lu</a:t>
            </a:r>
            <a:r>
              <a:rPr lang="en-US" sz="4000" b="0" dirty="0">
                <a:solidFill>
                  <a:srgbClr val="FFFFFF"/>
                </a:solidFill>
                <a:latin typeface="Sitka Banner" pitchFamily="2" charset="0"/>
                <a:ea typeface="#9Slide02 Tieu de dai" panose="02000000000000000000" pitchFamily="2" charset="0"/>
              </a:rPr>
              <a:t>-</a:t>
            </a:r>
            <a:r>
              <a:rPr lang="en-US" sz="4000" b="0" dirty="0" err="1">
                <a:solidFill>
                  <a:srgbClr val="FFFFFF"/>
                </a:solidFill>
                <a:latin typeface="Sitka Banner" pitchFamily="2" charset="0"/>
                <a:ea typeface="#9Slide02 Tieu de dai" panose="02000000000000000000" pitchFamily="2" charset="0"/>
              </a:rPr>
              <a:t>i</a:t>
            </a:r>
            <a:r>
              <a:rPr lang="en-US" sz="4000" b="0" dirty="0">
                <a:solidFill>
                  <a:srgbClr val="FFFFFF"/>
                </a:solidFill>
                <a:latin typeface="Sitka Banner" pitchFamily="2" charset="0"/>
                <a:ea typeface="#9Slide02 Tieu de dai" panose="02000000000000000000" pitchFamily="2" charset="0"/>
              </a:rPr>
              <a:t> XVI</a:t>
            </a:r>
            <a:endParaRPr kumimoji="0" lang="en-US" sz="4000" b="0" i="0" u="none" strike="noStrike" kern="1200" cap="none" spc="0" normalizeH="0" baseline="0" noProof="0" dirty="0">
              <a:ln>
                <a:noFill/>
              </a:ln>
              <a:solidFill>
                <a:srgbClr val="FFFFFF"/>
              </a:solidFill>
              <a:effectLst/>
              <a:uLnTx/>
              <a:uFillTx/>
              <a:latin typeface="Sitka Banner" pitchFamily="2" charset="0"/>
              <a:ea typeface="#9Slide02 Tieu de dai" panose="02000000000000000000" pitchFamily="2" charset="0"/>
            </a:endParaRPr>
          </a:p>
        </p:txBody>
      </p:sp>
      <p:grpSp>
        <p:nvGrpSpPr>
          <p:cNvPr id="5" name="Group 4">
            <a:extLst>
              <a:ext uri="{FF2B5EF4-FFF2-40B4-BE49-F238E27FC236}">
                <a16:creationId xmlns="" xmlns:a16="http://schemas.microsoft.com/office/drawing/2014/main" id="{2760ACFA-5ED0-4048-95D4-03B0CF38BAFF}"/>
              </a:ext>
            </a:extLst>
          </p:cNvPr>
          <p:cNvGrpSpPr/>
          <p:nvPr/>
        </p:nvGrpSpPr>
        <p:grpSpPr>
          <a:xfrm>
            <a:off x="2669076" y="4097798"/>
            <a:ext cx="1285875" cy="1285875"/>
            <a:chOff x="1112458" y="4097797"/>
            <a:chExt cx="1285875" cy="1285875"/>
          </a:xfrm>
        </p:grpSpPr>
        <p:sp>
          <p:nvSpPr>
            <p:cNvPr id="6" name="Rectangle 5">
              <a:extLst>
                <a:ext uri="{FF2B5EF4-FFF2-40B4-BE49-F238E27FC236}">
                  <a16:creationId xmlns="" xmlns:a16="http://schemas.microsoft.com/office/drawing/2014/main" id="{37F61F14-63C3-44B3-B46C-04174052D9E4}"/>
                </a:ext>
              </a:extLst>
            </p:cNvPr>
            <p:cNvSpPr/>
            <p:nvPr/>
          </p:nvSpPr>
          <p:spPr>
            <a:xfrm>
              <a:off x="1434517" y="4387442"/>
              <a:ext cx="696287" cy="729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a:ea typeface="+mn-ea"/>
                <a:cs typeface="+mn-cs"/>
              </a:endParaRPr>
            </a:p>
          </p:txBody>
        </p:sp>
        <p:pic>
          <p:nvPicPr>
            <p:cNvPr id="7" name="Google Shape;137;p3">
              <a:hlinkClick r:id="rId2" action="ppaction://hlinksldjump"/>
              <a:extLst>
                <a:ext uri="{FF2B5EF4-FFF2-40B4-BE49-F238E27FC236}">
                  <a16:creationId xmlns="" xmlns:a16="http://schemas.microsoft.com/office/drawing/2014/main" id="{802D4160-A2EA-426A-8B6A-F66AC191204F}"/>
                </a:ext>
              </a:extLst>
            </p:cNvPr>
            <p:cNvPicPr preferRelativeResize="0"/>
            <p:nvPr/>
          </p:nvPicPr>
          <p:blipFill rotWithShape="1">
            <a:blip r:embed="rId3">
              <a:alphaModFix/>
            </a:blip>
            <a:srcRect/>
            <a:stretch/>
          </p:blipFill>
          <p:spPr>
            <a:xfrm>
              <a:off x="1112458" y="4097797"/>
              <a:ext cx="1285875" cy="1285875"/>
            </a:xfrm>
            <a:prstGeom prst="rect">
              <a:avLst/>
            </a:prstGeom>
            <a:noFill/>
            <a:ln>
              <a:noFill/>
            </a:ln>
          </p:spPr>
        </p:pic>
      </p:grpSp>
      <p:sp>
        <p:nvSpPr>
          <p:cNvPr id="10" name="TextBox 9">
            <a:extLst>
              <a:ext uri="{FF2B5EF4-FFF2-40B4-BE49-F238E27FC236}">
                <a16:creationId xmlns="" xmlns:a16="http://schemas.microsoft.com/office/drawing/2014/main" id="{90E3D112-9E55-402B-B40B-E464E2668A1C}"/>
              </a:ext>
            </a:extLst>
          </p:cNvPr>
          <p:cNvSpPr txBox="1"/>
          <p:nvPr/>
        </p:nvSpPr>
        <p:spPr>
          <a:xfrm>
            <a:off x="2669076" y="755362"/>
            <a:ext cx="234472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C1C1C"/>
                </a:solidFill>
                <a:effectLst/>
                <a:uLnTx/>
                <a:uFillTx/>
                <a:latin typeface="Roboto"/>
                <a:ea typeface="Roboto"/>
                <a:cs typeface="Roboto"/>
                <a:sym typeface="Roboto"/>
              </a:rPr>
              <a:t> </a:t>
            </a:r>
            <a:r>
              <a:rPr kumimoji="0" lang="en-US" sz="2000" b="1" i="0" u="none" strike="noStrike" kern="1200" cap="none" spc="0" normalizeH="0" baseline="0" noProof="0">
                <a:ln>
                  <a:noFill/>
                </a:ln>
                <a:solidFill>
                  <a:srgbClr val="1C1C1C"/>
                </a:solidFill>
                <a:effectLst/>
                <a:uLnTx/>
                <a:uFillTx/>
                <a:latin typeface="Roboto"/>
                <a:ea typeface="Roboto"/>
                <a:cs typeface="Roboto"/>
                <a:sym typeface="Roboto"/>
              </a:rPr>
              <a:t>ĐỘI NÔNG DÂN</a:t>
            </a:r>
            <a:endParaRPr kumimoji="0" lang="en-US" sz="2000" b="1" i="0" u="none" strike="noStrike" kern="1200" cap="none" spc="0" normalizeH="0" baseline="0" noProof="0" dirty="0">
              <a:ln>
                <a:noFill/>
              </a:ln>
              <a:solidFill>
                <a:srgbClr val="009136"/>
              </a:solidFill>
              <a:effectLst/>
              <a:uLnTx/>
              <a:uFillTx/>
              <a:latin typeface="Roboto"/>
              <a:ea typeface="Roboto"/>
              <a:cs typeface="Roboto"/>
              <a:sym typeface="Roboto"/>
            </a:endParaRPr>
          </a:p>
        </p:txBody>
      </p:sp>
      <p:pic>
        <p:nvPicPr>
          <p:cNvPr id="11" name="Picture 10">
            <a:extLst>
              <a:ext uri="{FF2B5EF4-FFF2-40B4-BE49-F238E27FC236}">
                <a16:creationId xmlns="" xmlns:a16="http://schemas.microsoft.com/office/drawing/2014/main" id="{E253B5B9-154B-4FE2-91DE-C452142595DE}"/>
              </a:ext>
            </a:extLst>
          </p:cNvPr>
          <p:cNvPicPr>
            <a:picLocks noChangeAspect="1"/>
          </p:cNvPicPr>
          <p:nvPr/>
        </p:nvPicPr>
        <p:blipFill rotWithShape="1">
          <a:blip r:embed="rId4">
            <a:extLst>
              <a:ext uri="{28A0092B-C50C-407E-A947-70E740481C1C}">
                <a14:useLocalDpi xmlns:a14="http://schemas.microsoft.com/office/drawing/2010/main" val="0"/>
              </a:ext>
            </a:extLst>
          </a:blip>
          <a:srcRect r="68469"/>
          <a:stretch/>
        </p:blipFill>
        <p:spPr bwMode="auto">
          <a:xfrm>
            <a:off x="1209699" y="1155472"/>
            <a:ext cx="1158884" cy="288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11782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9556767-67DC-4D18-9D03-355D97C5197C}"/>
              </a:ext>
            </a:extLst>
          </p:cNvPr>
          <p:cNvSpPr txBox="1">
            <a:spLocks/>
          </p:cNvSpPr>
          <p:nvPr/>
        </p:nvSpPr>
        <p:spPr>
          <a:xfrm>
            <a:off x="2752380" y="1597730"/>
            <a:ext cx="8220075" cy="2355246"/>
          </a:xfrm>
          <a:prstGeom prst="roundRect">
            <a:avLst>
              <a:gd name="adj" fmla="val 9641"/>
            </a:avLst>
          </a:prstGeom>
        </p:spPr>
        <p:txBody>
          <a:bodyPr/>
          <a:lstStyle>
            <a:lvl1pPr algn="l" rtl="0" eaLnBrk="0" fontAlgn="base" hangingPunct="0">
              <a:lnSpc>
                <a:spcPct val="90000"/>
              </a:lnSpc>
              <a:spcBef>
                <a:spcPct val="0"/>
              </a:spcBef>
              <a:spcAft>
                <a:spcPct val="0"/>
              </a:spcAft>
              <a:defRPr sz="4000" b="1" kern="1200">
                <a:solidFill>
                  <a:srgbClr val="6F8183"/>
                </a:solidFill>
                <a:latin typeface="+mj-lt"/>
                <a:ea typeface="+mj-ea"/>
                <a:cs typeface="+mj-cs"/>
              </a:defRPr>
            </a:lvl1pPr>
            <a:lvl2pPr algn="l" rtl="0" eaLnBrk="0" fontAlgn="base" hangingPunct="0">
              <a:lnSpc>
                <a:spcPct val="90000"/>
              </a:lnSpc>
              <a:spcBef>
                <a:spcPct val="0"/>
              </a:spcBef>
              <a:spcAft>
                <a:spcPct val="0"/>
              </a:spcAft>
              <a:defRPr sz="4000" b="1">
                <a:solidFill>
                  <a:srgbClr val="6F8183"/>
                </a:solidFill>
                <a:latin typeface="Twinkl SemiBold" pitchFamily="2" charset="0"/>
              </a:defRPr>
            </a:lvl2pPr>
            <a:lvl3pPr algn="l" rtl="0" eaLnBrk="0" fontAlgn="base" hangingPunct="0">
              <a:lnSpc>
                <a:spcPct val="90000"/>
              </a:lnSpc>
              <a:spcBef>
                <a:spcPct val="0"/>
              </a:spcBef>
              <a:spcAft>
                <a:spcPct val="0"/>
              </a:spcAft>
              <a:defRPr sz="4000" b="1">
                <a:solidFill>
                  <a:srgbClr val="6F8183"/>
                </a:solidFill>
                <a:latin typeface="Twinkl SemiBold" pitchFamily="2" charset="0"/>
              </a:defRPr>
            </a:lvl3pPr>
            <a:lvl4pPr algn="l" rtl="0" eaLnBrk="0" fontAlgn="base" hangingPunct="0">
              <a:lnSpc>
                <a:spcPct val="90000"/>
              </a:lnSpc>
              <a:spcBef>
                <a:spcPct val="0"/>
              </a:spcBef>
              <a:spcAft>
                <a:spcPct val="0"/>
              </a:spcAft>
              <a:defRPr sz="4000" b="1">
                <a:solidFill>
                  <a:srgbClr val="6F8183"/>
                </a:solidFill>
                <a:latin typeface="Twinkl SemiBold" pitchFamily="2" charset="0"/>
              </a:defRPr>
            </a:lvl4pPr>
            <a:lvl5pPr algn="l" rtl="0" eaLnBrk="0" fontAlgn="base" hangingPunct="0">
              <a:lnSpc>
                <a:spcPct val="90000"/>
              </a:lnSpc>
              <a:spcBef>
                <a:spcPct val="0"/>
              </a:spcBef>
              <a:spcAft>
                <a:spcPct val="0"/>
              </a:spcAft>
              <a:defRPr sz="4000" b="1">
                <a:solidFill>
                  <a:srgbClr val="6F8183"/>
                </a:solidFill>
                <a:latin typeface="Twinkl SemiBold" pitchFamily="2" charset="0"/>
              </a:defRPr>
            </a:lvl5pPr>
            <a:lvl6pPr marL="4572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6pPr>
            <a:lvl7pPr marL="9144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7pPr>
            <a:lvl8pPr marL="13716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8pPr>
            <a:lvl9pPr marL="18288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en-US" altLang="en-US" sz="3600" b="1" dirty="0" err="1">
                <a:solidFill>
                  <a:srgbClr val="800000"/>
                </a:solidFill>
                <a:latin typeface="Sitka Banner" pitchFamily="2" charset="0"/>
              </a:rPr>
              <a:t>Câu</a:t>
            </a:r>
            <a:r>
              <a:rPr lang="en-US" altLang="en-US" sz="3600" b="1" dirty="0">
                <a:solidFill>
                  <a:srgbClr val="800000"/>
                </a:solidFill>
                <a:latin typeface="Sitka Banner" pitchFamily="2" charset="0"/>
              </a:rPr>
              <a:t> 3: </a:t>
            </a:r>
            <a:r>
              <a:rPr lang="en-US" altLang="en-US" sz="3600" b="0" dirty="0">
                <a:solidFill>
                  <a:srgbClr val="800000"/>
                </a:solidFill>
                <a:latin typeface="Sitka Banner" pitchFamily="2" charset="0"/>
              </a:rPr>
              <a:t>Giai </a:t>
            </a:r>
            <a:r>
              <a:rPr lang="en-US" altLang="en-US" sz="3600" b="0" dirty="0" err="1">
                <a:solidFill>
                  <a:srgbClr val="800000"/>
                </a:solidFill>
                <a:latin typeface="Sitka Banner" pitchFamily="2" charset="0"/>
              </a:rPr>
              <a:t>cấp</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có</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nguồn</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gốc</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từ</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phong</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kiến</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chuyển</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hướng</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kinh</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doanh</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theo</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tư</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bản</a:t>
            </a:r>
            <a:r>
              <a:rPr lang="en-US" altLang="en-US" sz="3600" b="0" dirty="0">
                <a:solidFill>
                  <a:srgbClr val="800000"/>
                </a:solidFill>
                <a:latin typeface="Sitka Banner" pitchFamily="2" charset="0"/>
              </a:rPr>
              <a:t> ở Anh </a:t>
            </a:r>
            <a:r>
              <a:rPr lang="en-US" altLang="en-US" sz="3600" b="0" dirty="0" err="1">
                <a:solidFill>
                  <a:srgbClr val="800000"/>
                </a:solidFill>
                <a:latin typeface="Sitka Banner" pitchFamily="2" charset="0"/>
              </a:rPr>
              <a:t>là</a:t>
            </a:r>
            <a:endParaRPr kumimoji="0" lang="vi-VN" sz="3600" b="0" i="0" u="none" strike="noStrike" kern="1200" cap="none" spc="0" normalizeH="0" baseline="0" noProof="0" dirty="0">
              <a:ln>
                <a:noFill/>
              </a:ln>
              <a:solidFill>
                <a:srgbClr val="6F8183"/>
              </a:solidFill>
              <a:effectLst/>
              <a:uLnTx/>
              <a:uFillTx/>
              <a:latin typeface="Sitka Banner" pitchFamily="2" charset="0"/>
            </a:endParaRPr>
          </a:p>
        </p:txBody>
      </p:sp>
      <p:sp>
        <p:nvSpPr>
          <p:cNvPr id="3" name="Title 1">
            <a:extLst>
              <a:ext uri="{FF2B5EF4-FFF2-40B4-BE49-F238E27FC236}">
                <a16:creationId xmlns="" xmlns:a16="http://schemas.microsoft.com/office/drawing/2014/main" id="{36E20553-9DF7-4C60-BDF6-E2F7B06BA394}"/>
              </a:ext>
            </a:extLst>
          </p:cNvPr>
          <p:cNvSpPr txBox="1">
            <a:spLocks/>
          </p:cNvSpPr>
          <p:nvPr/>
        </p:nvSpPr>
        <p:spPr>
          <a:xfrm>
            <a:off x="4009482" y="3875714"/>
            <a:ext cx="3856561" cy="1384556"/>
          </a:xfrm>
          <a:prstGeom prst="roundRect">
            <a:avLst>
              <a:gd name="adj" fmla="val 9641"/>
            </a:avLst>
          </a:prstGeom>
          <a:solidFill>
            <a:schemeClr val="accent5">
              <a:lumMod val="50000"/>
            </a:schemeClr>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4000" dirty="0" err="1">
                <a:solidFill>
                  <a:prstClr val="white"/>
                </a:solidFill>
                <a:latin typeface="Sitka Banner" pitchFamily="2" charset="0"/>
              </a:rPr>
              <a:t>Quý</a:t>
            </a:r>
            <a:r>
              <a:rPr lang="en-GB" sz="4000" dirty="0">
                <a:solidFill>
                  <a:prstClr val="white"/>
                </a:solidFill>
                <a:latin typeface="Sitka Banner" pitchFamily="2" charset="0"/>
              </a:rPr>
              <a:t> </a:t>
            </a:r>
            <a:r>
              <a:rPr lang="en-GB" sz="4000" dirty="0" err="1">
                <a:solidFill>
                  <a:prstClr val="white"/>
                </a:solidFill>
                <a:latin typeface="Sitka Banner" pitchFamily="2" charset="0"/>
              </a:rPr>
              <a:t>tộc</a:t>
            </a:r>
            <a:r>
              <a:rPr lang="en-GB" sz="4000" dirty="0">
                <a:solidFill>
                  <a:prstClr val="white"/>
                </a:solidFill>
                <a:latin typeface="Sitka Banner" pitchFamily="2" charset="0"/>
              </a:rPr>
              <a:t> </a:t>
            </a:r>
            <a:r>
              <a:rPr lang="en-GB" sz="4000" dirty="0" err="1">
                <a:solidFill>
                  <a:prstClr val="white"/>
                </a:solidFill>
                <a:latin typeface="Sitka Banner" pitchFamily="2" charset="0"/>
              </a:rPr>
              <a:t>mới</a:t>
            </a:r>
            <a:endParaRPr kumimoji="0" lang="en-GB" sz="4000" b="1" i="0" u="none" strike="noStrike" kern="1200" cap="none" spc="0" normalizeH="0" baseline="0" noProof="0" dirty="0">
              <a:ln>
                <a:noFill/>
              </a:ln>
              <a:solidFill>
                <a:prstClr val="white"/>
              </a:solidFill>
              <a:effectLst/>
              <a:uLnTx/>
              <a:uFillTx/>
              <a:latin typeface="Sitka Banner" pitchFamily="2" charset="0"/>
            </a:endParaRPr>
          </a:p>
        </p:txBody>
      </p:sp>
      <p:grpSp>
        <p:nvGrpSpPr>
          <p:cNvPr id="5" name="Group 4">
            <a:extLst>
              <a:ext uri="{FF2B5EF4-FFF2-40B4-BE49-F238E27FC236}">
                <a16:creationId xmlns="" xmlns:a16="http://schemas.microsoft.com/office/drawing/2014/main" id="{4B794F6F-6558-412C-BF6F-2A278A8FF16C}"/>
              </a:ext>
            </a:extLst>
          </p:cNvPr>
          <p:cNvGrpSpPr/>
          <p:nvPr/>
        </p:nvGrpSpPr>
        <p:grpSpPr>
          <a:xfrm>
            <a:off x="2669076" y="4097798"/>
            <a:ext cx="1285875" cy="1285875"/>
            <a:chOff x="1112458" y="4097797"/>
            <a:chExt cx="1285875" cy="1285875"/>
          </a:xfrm>
        </p:grpSpPr>
        <p:sp>
          <p:nvSpPr>
            <p:cNvPr id="6" name="Rectangle 5">
              <a:extLst>
                <a:ext uri="{FF2B5EF4-FFF2-40B4-BE49-F238E27FC236}">
                  <a16:creationId xmlns="" xmlns:a16="http://schemas.microsoft.com/office/drawing/2014/main" id="{224886E2-0D4C-4292-9763-8FC92E9F9C68}"/>
                </a:ext>
              </a:extLst>
            </p:cNvPr>
            <p:cNvSpPr/>
            <p:nvPr/>
          </p:nvSpPr>
          <p:spPr>
            <a:xfrm>
              <a:off x="1434517" y="4387442"/>
              <a:ext cx="696287" cy="729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a:ea typeface="+mn-ea"/>
                <a:cs typeface="+mn-cs"/>
              </a:endParaRPr>
            </a:p>
          </p:txBody>
        </p:sp>
        <p:pic>
          <p:nvPicPr>
            <p:cNvPr id="7" name="Google Shape;137;p3">
              <a:hlinkClick r:id="rId2" action="ppaction://hlinksldjump"/>
              <a:extLst>
                <a:ext uri="{FF2B5EF4-FFF2-40B4-BE49-F238E27FC236}">
                  <a16:creationId xmlns="" xmlns:a16="http://schemas.microsoft.com/office/drawing/2014/main" id="{A766DEE0-CE45-4B0F-B379-7C4A4C105AA2}"/>
                </a:ext>
              </a:extLst>
            </p:cNvPr>
            <p:cNvPicPr preferRelativeResize="0"/>
            <p:nvPr/>
          </p:nvPicPr>
          <p:blipFill rotWithShape="1">
            <a:blip r:embed="rId3">
              <a:alphaModFix/>
            </a:blip>
            <a:srcRect/>
            <a:stretch/>
          </p:blipFill>
          <p:spPr>
            <a:xfrm>
              <a:off x="1112458" y="4097797"/>
              <a:ext cx="1285875" cy="1285875"/>
            </a:xfrm>
            <a:prstGeom prst="rect">
              <a:avLst/>
            </a:prstGeom>
            <a:noFill/>
            <a:ln>
              <a:noFill/>
            </a:ln>
          </p:spPr>
        </p:pic>
      </p:grpSp>
      <p:sp>
        <p:nvSpPr>
          <p:cNvPr id="9" name="TextBox 8">
            <a:extLst>
              <a:ext uri="{FF2B5EF4-FFF2-40B4-BE49-F238E27FC236}">
                <a16:creationId xmlns="" xmlns:a16="http://schemas.microsoft.com/office/drawing/2014/main" id="{06287331-D887-4F5D-AF67-B0A572CB593F}"/>
              </a:ext>
            </a:extLst>
          </p:cNvPr>
          <p:cNvSpPr txBox="1"/>
          <p:nvPr/>
        </p:nvSpPr>
        <p:spPr>
          <a:xfrm>
            <a:off x="2669076" y="755362"/>
            <a:ext cx="234472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C1C1C"/>
                </a:solidFill>
                <a:effectLst/>
                <a:uLnTx/>
                <a:uFillTx/>
                <a:latin typeface="Roboto"/>
                <a:ea typeface="Roboto"/>
                <a:cs typeface="Roboto"/>
                <a:sym typeface="Roboto"/>
              </a:rPr>
              <a:t> </a:t>
            </a:r>
            <a:r>
              <a:rPr kumimoji="0" lang="en-US" sz="2000" b="1" i="0" u="none" strike="noStrike" kern="1200" cap="none" spc="0" normalizeH="0" baseline="0" noProof="0">
                <a:ln>
                  <a:noFill/>
                </a:ln>
                <a:solidFill>
                  <a:srgbClr val="1C1C1C"/>
                </a:solidFill>
                <a:effectLst/>
                <a:uLnTx/>
                <a:uFillTx/>
                <a:latin typeface="Roboto"/>
                <a:ea typeface="Roboto"/>
                <a:cs typeface="Roboto"/>
                <a:sym typeface="Roboto"/>
              </a:rPr>
              <a:t>ĐỘI NÔNG DÂN</a:t>
            </a:r>
            <a:endParaRPr kumimoji="0" lang="en-US" sz="2000" b="1" i="0" u="none" strike="noStrike" kern="1200" cap="none" spc="0" normalizeH="0" baseline="0" noProof="0" dirty="0">
              <a:ln>
                <a:noFill/>
              </a:ln>
              <a:solidFill>
                <a:srgbClr val="009136"/>
              </a:solidFill>
              <a:effectLst/>
              <a:uLnTx/>
              <a:uFillTx/>
              <a:latin typeface="Roboto"/>
              <a:ea typeface="Roboto"/>
              <a:cs typeface="Roboto"/>
              <a:sym typeface="Roboto"/>
            </a:endParaRPr>
          </a:p>
        </p:txBody>
      </p:sp>
      <p:pic>
        <p:nvPicPr>
          <p:cNvPr id="10" name="Picture 9">
            <a:extLst>
              <a:ext uri="{FF2B5EF4-FFF2-40B4-BE49-F238E27FC236}">
                <a16:creationId xmlns="" xmlns:a16="http://schemas.microsoft.com/office/drawing/2014/main" id="{8EC3934E-1F83-4142-8051-0AF90CE66C57}"/>
              </a:ext>
            </a:extLst>
          </p:cNvPr>
          <p:cNvPicPr>
            <a:picLocks noChangeAspect="1"/>
          </p:cNvPicPr>
          <p:nvPr/>
        </p:nvPicPr>
        <p:blipFill rotWithShape="1">
          <a:blip r:embed="rId4">
            <a:extLst>
              <a:ext uri="{28A0092B-C50C-407E-A947-70E740481C1C}">
                <a14:useLocalDpi xmlns:a14="http://schemas.microsoft.com/office/drawing/2010/main" val="0"/>
              </a:ext>
            </a:extLst>
          </a:blip>
          <a:srcRect r="68469"/>
          <a:stretch/>
        </p:blipFill>
        <p:spPr bwMode="auto">
          <a:xfrm>
            <a:off x="1209699" y="1155472"/>
            <a:ext cx="1158884" cy="288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03580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A252DD-65FA-4636-87CD-F457AC1E1AB2}"/>
              </a:ext>
            </a:extLst>
          </p:cNvPr>
          <p:cNvSpPr txBox="1">
            <a:spLocks/>
          </p:cNvSpPr>
          <p:nvPr/>
        </p:nvSpPr>
        <p:spPr>
          <a:xfrm>
            <a:off x="2311705" y="1520468"/>
            <a:ext cx="8220075" cy="2355246"/>
          </a:xfrm>
          <a:prstGeom prst="roundRect">
            <a:avLst>
              <a:gd name="adj" fmla="val 9641"/>
            </a:avLst>
          </a:prstGeom>
        </p:spPr>
        <p:txBody>
          <a:bodyPr/>
          <a:lstStyle>
            <a:lvl1pPr algn="l" rtl="0" eaLnBrk="0" fontAlgn="base" hangingPunct="0">
              <a:lnSpc>
                <a:spcPct val="90000"/>
              </a:lnSpc>
              <a:spcBef>
                <a:spcPct val="0"/>
              </a:spcBef>
              <a:spcAft>
                <a:spcPct val="0"/>
              </a:spcAft>
              <a:defRPr sz="4000" b="1" kern="1200">
                <a:solidFill>
                  <a:srgbClr val="6F8183"/>
                </a:solidFill>
                <a:latin typeface="+mj-lt"/>
                <a:ea typeface="+mj-ea"/>
                <a:cs typeface="+mj-cs"/>
              </a:defRPr>
            </a:lvl1pPr>
            <a:lvl2pPr algn="l" rtl="0" eaLnBrk="0" fontAlgn="base" hangingPunct="0">
              <a:lnSpc>
                <a:spcPct val="90000"/>
              </a:lnSpc>
              <a:spcBef>
                <a:spcPct val="0"/>
              </a:spcBef>
              <a:spcAft>
                <a:spcPct val="0"/>
              </a:spcAft>
              <a:defRPr sz="4000" b="1">
                <a:solidFill>
                  <a:srgbClr val="6F8183"/>
                </a:solidFill>
                <a:latin typeface="Twinkl SemiBold" pitchFamily="2" charset="0"/>
              </a:defRPr>
            </a:lvl2pPr>
            <a:lvl3pPr algn="l" rtl="0" eaLnBrk="0" fontAlgn="base" hangingPunct="0">
              <a:lnSpc>
                <a:spcPct val="90000"/>
              </a:lnSpc>
              <a:spcBef>
                <a:spcPct val="0"/>
              </a:spcBef>
              <a:spcAft>
                <a:spcPct val="0"/>
              </a:spcAft>
              <a:defRPr sz="4000" b="1">
                <a:solidFill>
                  <a:srgbClr val="6F8183"/>
                </a:solidFill>
                <a:latin typeface="Twinkl SemiBold" pitchFamily="2" charset="0"/>
              </a:defRPr>
            </a:lvl3pPr>
            <a:lvl4pPr algn="l" rtl="0" eaLnBrk="0" fontAlgn="base" hangingPunct="0">
              <a:lnSpc>
                <a:spcPct val="90000"/>
              </a:lnSpc>
              <a:spcBef>
                <a:spcPct val="0"/>
              </a:spcBef>
              <a:spcAft>
                <a:spcPct val="0"/>
              </a:spcAft>
              <a:defRPr sz="4000" b="1">
                <a:solidFill>
                  <a:srgbClr val="6F8183"/>
                </a:solidFill>
                <a:latin typeface="Twinkl SemiBold" pitchFamily="2" charset="0"/>
              </a:defRPr>
            </a:lvl4pPr>
            <a:lvl5pPr algn="l" rtl="0" eaLnBrk="0" fontAlgn="base" hangingPunct="0">
              <a:lnSpc>
                <a:spcPct val="90000"/>
              </a:lnSpc>
              <a:spcBef>
                <a:spcPct val="0"/>
              </a:spcBef>
              <a:spcAft>
                <a:spcPct val="0"/>
              </a:spcAft>
              <a:defRPr sz="4000" b="1">
                <a:solidFill>
                  <a:srgbClr val="6F8183"/>
                </a:solidFill>
                <a:latin typeface="Twinkl SemiBold" pitchFamily="2" charset="0"/>
              </a:defRPr>
            </a:lvl5pPr>
            <a:lvl6pPr marL="4572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6pPr>
            <a:lvl7pPr marL="9144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7pPr>
            <a:lvl8pPr marL="13716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8pPr>
            <a:lvl9pPr marL="18288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Sitka Banner" pitchFamily="2" charset="0"/>
              </a:rPr>
              <a:t>Câu</a:t>
            </a:r>
            <a:r>
              <a:rPr kumimoji="0" lang="en-US" sz="3600" b="1" i="0" u="none" strike="noStrike" kern="1200" cap="none" spc="0" normalizeH="0" baseline="0" noProof="0" dirty="0">
                <a:ln>
                  <a:noFill/>
                </a:ln>
                <a:solidFill>
                  <a:srgbClr val="C00000"/>
                </a:solidFill>
                <a:effectLst/>
                <a:uLnTx/>
                <a:uFillTx/>
                <a:latin typeface="Sitka Banner" pitchFamily="2" charset="0"/>
              </a:rPr>
              <a:t> 4: </a:t>
            </a:r>
            <a:r>
              <a:rPr kumimoji="0" lang="en-US" sz="3600" b="0" i="0" u="none" strike="noStrike" kern="1200" cap="none" spc="0" normalizeH="0" baseline="0" noProof="0" dirty="0" err="1">
                <a:ln>
                  <a:noFill/>
                </a:ln>
                <a:solidFill>
                  <a:srgbClr val="C00000"/>
                </a:solidFill>
                <a:effectLst/>
                <a:uLnTx/>
                <a:uFillTx/>
                <a:latin typeface="Sitka Banner" pitchFamily="2" charset="0"/>
              </a:rPr>
              <a:t>Cách</a:t>
            </a:r>
            <a:r>
              <a:rPr kumimoji="0" lang="en-US" sz="3600" b="0" i="0" u="none" strike="noStrike" kern="1200" cap="none" spc="0" normalizeH="0" baseline="0" noProof="0" dirty="0">
                <a:ln>
                  <a:noFill/>
                </a:ln>
                <a:solidFill>
                  <a:srgbClr val="C00000"/>
                </a:solidFill>
                <a:effectLst/>
                <a:uLnTx/>
                <a:uFillTx/>
                <a:latin typeface="Sitka Banner" pitchFamily="2" charset="0"/>
              </a:rPr>
              <a:t> </a:t>
            </a:r>
            <a:r>
              <a:rPr kumimoji="0" lang="en-US" sz="3600" b="0" i="0" u="none" strike="noStrike" kern="1200" cap="none" spc="0" normalizeH="0" baseline="0" noProof="0" dirty="0" err="1">
                <a:ln>
                  <a:noFill/>
                </a:ln>
                <a:solidFill>
                  <a:srgbClr val="C00000"/>
                </a:solidFill>
                <a:effectLst/>
                <a:uLnTx/>
                <a:uFillTx/>
                <a:latin typeface="Sitka Banner" pitchFamily="2" charset="0"/>
              </a:rPr>
              <a:t>mạng</a:t>
            </a:r>
            <a:r>
              <a:rPr kumimoji="0" lang="en-US" sz="3600" b="0" i="0" u="none" strike="noStrike" kern="1200" cap="none" spc="0" normalizeH="0" baseline="0" noProof="0" dirty="0">
                <a:ln>
                  <a:noFill/>
                </a:ln>
                <a:solidFill>
                  <a:srgbClr val="C00000"/>
                </a:solidFill>
                <a:effectLst/>
                <a:uLnTx/>
                <a:uFillTx/>
                <a:latin typeface="Sitka Banner" pitchFamily="2" charset="0"/>
              </a:rPr>
              <a:t> </a:t>
            </a:r>
            <a:r>
              <a:rPr kumimoji="0" lang="en-US" sz="3600" b="0" i="0" u="none" strike="noStrike" kern="1200" cap="none" spc="0" normalizeH="0" baseline="0" noProof="0" dirty="0" err="1">
                <a:ln>
                  <a:noFill/>
                </a:ln>
                <a:solidFill>
                  <a:srgbClr val="C00000"/>
                </a:solidFill>
                <a:effectLst/>
                <a:uLnTx/>
                <a:uFillTx/>
                <a:latin typeface="Sitka Banner" pitchFamily="2" charset="0"/>
              </a:rPr>
              <a:t>tư</a:t>
            </a:r>
            <a:r>
              <a:rPr kumimoji="0" lang="en-US" sz="3600" b="0" i="0" u="none" strike="noStrike" kern="1200" cap="none" spc="0" normalizeH="0" baseline="0" noProof="0" dirty="0">
                <a:ln>
                  <a:noFill/>
                </a:ln>
                <a:solidFill>
                  <a:srgbClr val="C00000"/>
                </a:solidFill>
                <a:effectLst/>
                <a:uLnTx/>
                <a:uFillTx/>
                <a:latin typeface="Sitka Banner" pitchFamily="2" charset="0"/>
              </a:rPr>
              <a:t> </a:t>
            </a:r>
            <a:r>
              <a:rPr kumimoji="0" lang="en-US" sz="3600" b="0" i="0" u="none" strike="noStrike" kern="1200" cap="none" spc="0" normalizeH="0" baseline="0" noProof="0" dirty="0" err="1">
                <a:ln>
                  <a:noFill/>
                </a:ln>
                <a:solidFill>
                  <a:srgbClr val="C00000"/>
                </a:solidFill>
                <a:effectLst/>
                <a:uLnTx/>
                <a:uFillTx/>
                <a:latin typeface="Sitka Banner" pitchFamily="2" charset="0"/>
              </a:rPr>
              <a:t>sản</a:t>
            </a:r>
            <a:r>
              <a:rPr kumimoji="0" lang="en-US" sz="3600" b="0" i="0" u="none" strike="noStrike" kern="1200" cap="none" spc="0" normalizeH="0" baseline="0" noProof="0" dirty="0">
                <a:ln>
                  <a:noFill/>
                </a:ln>
                <a:solidFill>
                  <a:srgbClr val="C00000"/>
                </a:solidFill>
                <a:effectLst/>
                <a:uLnTx/>
                <a:uFillTx/>
                <a:latin typeface="Sitka Banner" pitchFamily="2" charset="0"/>
              </a:rPr>
              <a:t> </a:t>
            </a:r>
            <a:r>
              <a:rPr kumimoji="0" lang="en-US" sz="3600" b="0" i="0" u="none" strike="noStrike" kern="1200" cap="none" spc="0" normalizeH="0" baseline="0" noProof="0" dirty="0" err="1">
                <a:ln>
                  <a:noFill/>
                </a:ln>
                <a:solidFill>
                  <a:srgbClr val="C00000"/>
                </a:solidFill>
                <a:effectLst/>
                <a:uLnTx/>
                <a:uFillTx/>
                <a:latin typeface="Sitka Banner" pitchFamily="2" charset="0"/>
              </a:rPr>
              <a:t>Đức</a:t>
            </a:r>
            <a:r>
              <a:rPr kumimoji="0" lang="en-US" sz="3600" b="0" i="0" u="none" strike="noStrike" kern="1200" cap="none" spc="0" normalizeH="0" baseline="0" noProof="0" dirty="0">
                <a:ln>
                  <a:noFill/>
                </a:ln>
                <a:solidFill>
                  <a:srgbClr val="C00000"/>
                </a:solidFill>
                <a:effectLst/>
                <a:uLnTx/>
                <a:uFillTx/>
                <a:latin typeface="Sitka Banner" pitchFamily="2" charset="0"/>
              </a:rPr>
              <a:t> </a:t>
            </a:r>
            <a:r>
              <a:rPr kumimoji="0" lang="en-US" sz="3600" b="0" i="0" u="none" strike="noStrike" kern="1200" cap="none" spc="0" normalizeH="0" baseline="0" noProof="0" dirty="0" err="1">
                <a:ln>
                  <a:noFill/>
                </a:ln>
                <a:solidFill>
                  <a:srgbClr val="C00000"/>
                </a:solidFill>
                <a:effectLst/>
                <a:uLnTx/>
                <a:uFillTx/>
                <a:latin typeface="Sitka Banner" pitchFamily="2" charset="0"/>
              </a:rPr>
              <a:t>diễn</a:t>
            </a:r>
            <a:r>
              <a:rPr kumimoji="0" lang="en-US" sz="3600" b="0" i="0" u="none" strike="noStrike" kern="1200" cap="none" spc="0" normalizeH="0" baseline="0" noProof="0" dirty="0">
                <a:ln>
                  <a:noFill/>
                </a:ln>
                <a:solidFill>
                  <a:srgbClr val="C00000"/>
                </a:solidFill>
                <a:effectLst/>
                <a:uLnTx/>
                <a:uFillTx/>
                <a:latin typeface="Sitka Banner" pitchFamily="2" charset="0"/>
              </a:rPr>
              <a:t> </a:t>
            </a:r>
            <a:r>
              <a:rPr kumimoji="0" lang="en-US" sz="3600" b="0" i="0" u="none" strike="noStrike" kern="1200" cap="none" spc="0" normalizeH="0" baseline="0" noProof="0" dirty="0" err="1">
                <a:ln>
                  <a:noFill/>
                </a:ln>
                <a:solidFill>
                  <a:srgbClr val="C00000"/>
                </a:solidFill>
                <a:effectLst/>
                <a:uLnTx/>
                <a:uFillTx/>
                <a:latin typeface="Sitka Banner" pitchFamily="2" charset="0"/>
              </a:rPr>
              <a:t>ra</a:t>
            </a:r>
            <a:r>
              <a:rPr kumimoji="0" lang="en-US" sz="3600" b="0" i="0" u="none" strike="noStrike" kern="1200" cap="none" spc="0" normalizeH="0" baseline="0" noProof="0" dirty="0">
                <a:ln>
                  <a:noFill/>
                </a:ln>
                <a:solidFill>
                  <a:srgbClr val="C00000"/>
                </a:solidFill>
                <a:effectLst/>
                <a:uLnTx/>
                <a:uFillTx/>
                <a:latin typeface="Sitka Banner" pitchFamily="2" charset="0"/>
              </a:rPr>
              <a:t> </a:t>
            </a:r>
            <a:r>
              <a:rPr kumimoji="0" lang="en-US" sz="3600" b="0" i="0" u="none" strike="noStrike" kern="1200" cap="none" spc="0" normalizeH="0" baseline="0" noProof="0" dirty="0" err="1">
                <a:ln>
                  <a:noFill/>
                </a:ln>
                <a:solidFill>
                  <a:srgbClr val="C00000"/>
                </a:solidFill>
                <a:effectLst/>
                <a:uLnTx/>
                <a:uFillTx/>
                <a:latin typeface="Sitka Banner" pitchFamily="2" charset="0"/>
              </a:rPr>
              <a:t>dưới</a:t>
            </a:r>
            <a:r>
              <a:rPr kumimoji="0" lang="en-US" sz="3600" b="0" i="0" u="none" strike="noStrike" kern="1200" cap="none" spc="0" normalizeH="0" baseline="0" noProof="0" dirty="0">
                <a:ln>
                  <a:noFill/>
                </a:ln>
                <a:solidFill>
                  <a:srgbClr val="C00000"/>
                </a:solidFill>
                <a:effectLst/>
                <a:uLnTx/>
                <a:uFillTx/>
                <a:latin typeface="Sitka Banner" pitchFamily="2" charset="0"/>
              </a:rPr>
              <a:t> </a:t>
            </a:r>
            <a:r>
              <a:rPr kumimoji="0" lang="en-US" sz="3600" b="0" i="0" u="none" strike="noStrike" kern="1200" cap="none" spc="0" normalizeH="0" baseline="0" noProof="0" dirty="0" err="1">
                <a:ln>
                  <a:noFill/>
                </a:ln>
                <a:solidFill>
                  <a:srgbClr val="C00000"/>
                </a:solidFill>
                <a:effectLst/>
                <a:uLnTx/>
                <a:uFillTx/>
                <a:latin typeface="Sitka Banner" pitchFamily="2" charset="0"/>
              </a:rPr>
              <a:t>hình</a:t>
            </a:r>
            <a:r>
              <a:rPr kumimoji="0" lang="en-US" sz="3600" b="0" i="0" u="none" strike="noStrike" kern="1200" cap="none" spc="0" normalizeH="0" baseline="0" noProof="0" dirty="0">
                <a:ln>
                  <a:noFill/>
                </a:ln>
                <a:solidFill>
                  <a:srgbClr val="C00000"/>
                </a:solidFill>
                <a:effectLst/>
                <a:uLnTx/>
                <a:uFillTx/>
                <a:latin typeface="Sitka Banner" pitchFamily="2" charset="0"/>
              </a:rPr>
              <a:t> </a:t>
            </a:r>
            <a:r>
              <a:rPr kumimoji="0" lang="en-US" sz="3600" b="0" i="0" u="none" strike="noStrike" kern="1200" cap="none" spc="0" normalizeH="0" baseline="0" noProof="0" dirty="0" err="1">
                <a:ln>
                  <a:noFill/>
                </a:ln>
                <a:solidFill>
                  <a:srgbClr val="C00000"/>
                </a:solidFill>
                <a:effectLst/>
                <a:uLnTx/>
                <a:uFillTx/>
                <a:latin typeface="Sitka Banner" pitchFamily="2" charset="0"/>
              </a:rPr>
              <a:t>thức</a:t>
            </a:r>
            <a:r>
              <a:rPr kumimoji="0" lang="en-US" sz="3600" b="0" i="0" u="none" strike="noStrike" kern="1200" cap="none" spc="0" normalizeH="0" baseline="0" noProof="0" dirty="0">
                <a:ln>
                  <a:noFill/>
                </a:ln>
                <a:solidFill>
                  <a:srgbClr val="C00000"/>
                </a:solidFill>
                <a:effectLst/>
                <a:uLnTx/>
                <a:uFillTx/>
                <a:latin typeface="Sitka Banner" pitchFamily="2" charset="0"/>
              </a:rPr>
              <a:t> </a:t>
            </a:r>
            <a:r>
              <a:rPr kumimoji="0" lang="en-US" sz="3600" b="0" i="0" u="none" strike="noStrike" kern="1200" cap="none" spc="0" normalizeH="0" baseline="0" noProof="0" dirty="0" err="1">
                <a:ln>
                  <a:noFill/>
                </a:ln>
                <a:solidFill>
                  <a:srgbClr val="C00000"/>
                </a:solidFill>
                <a:effectLst/>
                <a:uLnTx/>
                <a:uFillTx/>
                <a:latin typeface="Sitka Banner" pitchFamily="2" charset="0"/>
              </a:rPr>
              <a:t>gì</a:t>
            </a:r>
            <a:r>
              <a:rPr kumimoji="0" lang="en-US" sz="3600" b="0" i="0" u="none" strike="noStrike" kern="1200" cap="none" spc="0" normalizeH="0" baseline="0" noProof="0" dirty="0">
                <a:ln>
                  <a:noFill/>
                </a:ln>
                <a:solidFill>
                  <a:srgbClr val="C00000"/>
                </a:solidFill>
                <a:effectLst/>
                <a:uLnTx/>
                <a:uFillTx/>
                <a:latin typeface="Sitka Banner" pitchFamily="2" charset="0"/>
              </a:rPr>
              <a:t>?</a:t>
            </a:r>
            <a:endParaRPr kumimoji="0" lang="vi-VN" sz="3600" b="0" i="0" u="none" strike="noStrike" kern="1200" cap="none" spc="0" normalizeH="0" baseline="0" noProof="0" dirty="0">
              <a:ln>
                <a:noFill/>
              </a:ln>
              <a:solidFill>
                <a:srgbClr val="C00000"/>
              </a:solidFill>
              <a:effectLst/>
              <a:uLnTx/>
              <a:uFillTx/>
              <a:latin typeface="Sitka Banner" pitchFamily="2" charset="0"/>
            </a:endParaRPr>
          </a:p>
        </p:txBody>
      </p:sp>
      <p:sp>
        <p:nvSpPr>
          <p:cNvPr id="3" name="Title 1">
            <a:extLst>
              <a:ext uri="{FF2B5EF4-FFF2-40B4-BE49-F238E27FC236}">
                <a16:creationId xmlns="" xmlns:a16="http://schemas.microsoft.com/office/drawing/2014/main" id="{AAABB5C6-E493-4675-97B5-F319B838E6EB}"/>
              </a:ext>
            </a:extLst>
          </p:cNvPr>
          <p:cNvSpPr txBox="1">
            <a:spLocks/>
          </p:cNvSpPr>
          <p:nvPr/>
        </p:nvSpPr>
        <p:spPr>
          <a:xfrm>
            <a:off x="4618966" y="3875714"/>
            <a:ext cx="5261329" cy="1241571"/>
          </a:xfrm>
          <a:prstGeom prst="roundRect">
            <a:avLst>
              <a:gd name="adj" fmla="val 9641"/>
            </a:avLst>
          </a:prstGeom>
          <a:solidFill>
            <a:schemeClr val="accent5">
              <a:lumMod val="50000"/>
            </a:schemeClr>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Sitka Banner" pitchFamily="2" charset="0"/>
              </a:rPr>
              <a:t>Thống</a:t>
            </a:r>
            <a:r>
              <a:rPr kumimoji="0" lang="en-GB" sz="4000" b="1" i="0" u="none" strike="noStrike" kern="1200" cap="none" spc="0" normalizeH="0" noProof="0" dirty="0">
                <a:ln>
                  <a:noFill/>
                </a:ln>
                <a:solidFill>
                  <a:prstClr val="white"/>
                </a:solidFill>
                <a:effectLst/>
                <a:uLnTx/>
                <a:uFillTx/>
                <a:latin typeface="Sitka Banner" pitchFamily="2" charset="0"/>
              </a:rPr>
              <a:t> </a:t>
            </a:r>
            <a:r>
              <a:rPr kumimoji="0" lang="en-GB" sz="4000" b="1" i="0" u="none" strike="noStrike" kern="1200" cap="none" spc="0" normalizeH="0" noProof="0" dirty="0" err="1">
                <a:ln>
                  <a:noFill/>
                </a:ln>
                <a:solidFill>
                  <a:prstClr val="white"/>
                </a:solidFill>
                <a:effectLst/>
                <a:uLnTx/>
                <a:uFillTx/>
                <a:latin typeface="Sitka Banner" pitchFamily="2" charset="0"/>
              </a:rPr>
              <a:t>nhất</a:t>
            </a:r>
            <a:r>
              <a:rPr kumimoji="0" lang="en-GB" sz="4000" b="1" i="0" u="none" strike="noStrike" kern="1200" cap="none" spc="0" normalizeH="0" noProof="0" dirty="0">
                <a:ln>
                  <a:noFill/>
                </a:ln>
                <a:solidFill>
                  <a:prstClr val="white"/>
                </a:solidFill>
                <a:effectLst/>
                <a:uLnTx/>
                <a:uFillTx/>
                <a:latin typeface="Sitka Banner" pitchFamily="2" charset="0"/>
              </a:rPr>
              <a:t> </a:t>
            </a:r>
            <a:r>
              <a:rPr kumimoji="0" lang="en-GB" sz="4000" b="1" i="0" u="none" strike="noStrike" kern="1200" cap="none" spc="0" normalizeH="0" noProof="0" dirty="0" err="1">
                <a:ln>
                  <a:noFill/>
                </a:ln>
                <a:solidFill>
                  <a:prstClr val="white"/>
                </a:solidFill>
                <a:effectLst/>
                <a:uLnTx/>
                <a:uFillTx/>
                <a:latin typeface="Sitka Banner" pitchFamily="2" charset="0"/>
              </a:rPr>
              <a:t>đất</a:t>
            </a:r>
            <a:r>
              <a:rPr kumimoji="0" lang="en-GB" sz="4000" b="1" i="0" u="none" strike="noStrike" kern="1200" cap="none" spc="0" normalizeH="0" noProof="0" dirty="0">
                <a:ln>
                  <a:noFill/>
                </a:ln>
                <a:solidFill>
                  <a:prstClr val="white"/>
                </a:solidFill>
                <a:effectLst/>
                <a:uLnTx/>
                <a:uFillTx/>
                <a:latin typeface="Sitka Banner" pitchFamily="2" charset="0"/>
              </a:rPr>
              <a:t> </a:t>
            </a:r>
            <a:r>
              <a:rPr kumimoji="0" lang="en-GB" sz="4000" b="1" i="0" u="none" strike="noStrike" kern="1200" cap="none" spc="0" normalizeH="0" noProof="0" dirty="0" err="1">
                <a:ln>
                  <a:noFill/>
                </a:ln>
                <a:solidFill>
                  <a:prstClr val="white"/>
                </a:solidFill>
                <a:effectLst/>
                <a:uLnTx/>
                <a:uFillTx/>
                <a:latin typeface="Sitka Banner" pitchFamily="2" charset="0"/>
              </a:rPr>
              <a:t>nước</a:t>
            </a:r>
            <a:endParaRPr kumimoji="0" lang="en-GB" sz="4000" b="1" i="0" u="none" strike="noStrike" kern="1200" cap="none" spc="0" normalizeH="0" baseline="0" noProof="0" dirty="0">
              <a:ln>
                <a:noFill/>
              </a:ln>
              <a:solidFill>
                <a:prstClr val="white"/>
              </a:solidFill>
              <a:effectLst/>
              <a:uLnTx/>
              <a:uFillTx/>
              <a:latin typeface="Sitka Banner" pitchFamily="2" charset="0"/>
            </a:endParaRPr>
          </a:p>
        </p:txBody>
      </p:sp>
      <p:grpSp>
        <p:nvGrpSpPr>
          <p:cNvPr id="5" name="Group 4">
            <a:extLst>
              <a:ext uri="{FF2B5EF4-FFF2-40B4-BE49-F238E27FC236}">
                <a16:creationId xmlns="" xmlns:a16="http://schemas.microsoft.com/office/drawing/2014/main" id="{DC2AD545-2D2F-4ED9-8546-302CF20E6C68}"/>
              </a:ext>
            </a:extLst>
          </p:cNvPr>
          <p:cNvGrpSpPr/>
          <p:nvPr/>
        </p:nvGrpSpPr>
        <p:grpSpPr>
          <a:xfrm>
            <a:off x="2669076" y="4097798"/>
            <a:ext cx="1285875" cy="1285875"/>
            <a:chOff x="1112458" y="4097797"/>
            <a:chExt cx="1285875" cy="1285875"/>
          </a:xfrm>
        </p:grpSpPr>
        <p:sp>
          <p:nvSpPr>
            <p:cNvPr id="6" name="Rectangle 5">
              <a:extLst>
                <a:ext uri="{FF2B5EF4-FFF2-40B4-BE49-F238E27FC236}">
                  <a16:creationId xmlns="" xmlns:a16="http://schemas.microsoft.com/office/drawing/2014/main" id="{A9B9A75C-958F-41A7-8303-B71FFC81A02A}"/>
                </a:ext>
              </a:extLst>
            </p:cNvPr>
            <p:cNvSpPr/>
            <p:nvPr/>
          </p:nvSpPr>
          <p:spPr>
            <a:xfrm>
              <a:off x="1434517" y="4387442"/>
              <a:ext cx="696287" cy="729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a:ea typeface="+mn-ea"/>
                <a:cs typeface="+mn-cs"/>
              </a:endParaRPr>
            </a:p>
          </p:txBody>
        </p:sp>
        <p:pic>
          <p:nvPicPr>
            <p:cNvPr id="7" name="Google Shape;137;p3">
              <a:hlinkClick r:id="rId2" action="ppaction://hlinksldjump"/>
              <a:extLst>
                <a:ext uri="{FF2B5EF4-FFF2-40B4-BE49-F238E27FC236}">
                  <a16:creationId xmlns="" xmlns:a16="http://schemas.microsoft.com/office/drawing/2014/main" id="{6CF1DE95-1493-482C-A0A7-1DB77CFD1C9B}"/>
                </a:ext>
              </a:extLst>
            </p:cNvPr>
            <p:cNvPicPr preferRelativeResize="0"/>
            <p:nvPr/>
          </p:nvPicPr>
          <p:blipFill rotWithShape="1">
            <a:blip r:embed="rId3">
              <a:alphaModFix/>
            </a:blip>
            <a:srcRect/>
            <a:stretch/>
          </p:blipFill>
          <p:spPr>
            <a:xfrm>
              <a:off x="1112458" y="4097797"/>
              <a:ext cx="1285875" cy="1285875"/>
            </a:xfrm>
            <a:prstGeom prst="rect">
              <a:avLst/>
            </a:prstGeom>
            <a:noFill/>
            <a:ln>
              <a:noFill/>
            </a:ln>
          </p:spPr>
        </p:pic>
      </p:grpSp>
      <p:sp>
        <p:nvSpPr>
          <p:cNvPr id="9" name="TextBox 8">
            <a:extLst>
              <a:ext uri="{FF2B5EF4-FFF2-40B4-BE49-F238E27FC236}">
                <a16:creationId xmlns="" xmlns:a16="http://schemas.microsoft.com/office/drawing/2014/main" id="{FC204285-EC39-4D8C-8E3E-722AF3865F69}"/>
              </a:ext>
            </a:extLst>
          </p:cNvPr>
          <p:cNvSpPr txBox="1"/>
          <p:nvPr/>
        </p:nvSpPr>
        <p:spPr>
          <a:xfrm>
            <a:off x="2669076" y="755362"/>
            <a:ext cx="234472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C1C1C"/>
                </a:solidFill>
                <a:effectLst/>
                <a:uLnTx/>
                <a:uFillTx/>
                <a:latin typeface="Roboto"/>
                <a:ea typeface="Roboto"/>
                <a:cs typeface="Roboto"/>
                <a:sym typeface="Roboto"/>
              </a:rPr>
              <a:t> </a:t>
            </a:r>
            <a:r>
              <a:rPr kumimoji="0" lang="en-US" sz="2000" b="1" i="0" u="none" strike="noStrike" kern="1200" cap="none" spc="0" normalizeH="0" baseline="0" noProof="0">
                <a:ln>
                  <a:noFill/>
                </a:ln>
                <a:solidFill>
                  <a:srgbClr val="1C1C1C"/>
                </a:solidFill>
                <a:effectLst/>
                <a:uLnTx/>
                <a:uFillTx/>
                <a:latin typeface="Roboto"/>
                <a:ea typeface="Roboto"/>
                <a:cs typeface="Roboto"/>
                <a:sym typeface="Roboto"/>
              </a:rPr>
              <a:t>ĐỘI NÔNG DÂN</a:t>
            </a:r>
            <a:endParaRPr kumimoji="0" lang="en-US" sz="2000" b="1" i="0" u="none" strike="noStrike" kern="1200" cap="none" spc="0" normalizeH="0" baseline="0" noProof="0" dirty="0">
              <a:ln>
                <a:noFill/>
              </a:ln>
              <a:solidFill>
                <a:srgbClr val="009136"/>
              </a:solidFill>
              <a:effectLst/>
              <a:uLnTx/>
              <a:uFillTx/>
              <a:latin typeface="Roboto"/>
              <a:ea typeface="Roboto"/>
              <a:cs typeface="Roboto"/>
              <a:sym typeface="Roboto"/>
            </a:endParaRPr>
          </a:p>
        </p:txBody>
      </p:sp>
      <p:pic>
        <p:nvPicPr>
          <p:cNvPr id="10" name="Picture 9">
            <a:extLst>
              <a:ext uri="{FF2B5EF4-FFF2-40B4-BE49-F238E27FC236}">
                <a16:creationId xmlns="" xmlns:a16="http://schemas.microsoft.com/office/drawing/2014/main" id="{5294895B-7F99-4AC4-962D-0308D0F8A19B}"/>
              </a:ext>
            </a:extLst>
          </p:cNvPr>
          <p:cNvPicPr>
            <a:picLocks noChangeAspect="1"/>
          </p:cNvPicPr>
          <p:nvPr/>
        </p:nvPicPr>
        <p:blipFill rotWithShape="1">
          <a:blip r:embed="rId4">
            <a:extLst>
              <a:ext uri="{28A0092B-C50C-407E-A947-70E740481C1C}">
                <a14:useLocalDpi xmlns:a14="http://schemas.microsoft.com/office/drawing/2010/main" val="0"/>
              </a:ext>
            </a:extLst>
          </a:blip>
          <a:srcRect r="68469"/>
          <a:stretch/>
        </p:blipFill>
        <p:spPr bwMode="auto">
          <a:xfrm>
            <a:off x="1209699" y="1155472"/>
            <a:ext cx="1158884" cy="288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43938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542B10-A4CE-4465-8477-C3A14C0D1948}"/>
              </a:ext>
            </a:extLst>
          </p:cNvPr>
          <p:cNvSpPr txBox="1">
            <a:spLocks/>
          </p:cNvSpPr>
          <p:nvPr/>
        </p:nvSpPr>
        <p:spPr>
          <a:xfrm>
            <a:off x="3339278" y="1572041"/>
            <a:ext cx="7271132" cy="2355246"/>
          </a:xfrm>
          <a:prstGeom prst="roundRect">
            <a:avLst>
              <a:gd name="adj" fmla="val 9641"/>
            </a:avLst>
          </a:prstGeom>
        </p:spPr>
        <p:txBody>
          <a:bodyPr/>
          <a:lstStyle>
            <a:lvl1pPr algn="l" rtl="0" eaLnBrk="0" fontAlgn="base" hangingPunct="0">
              <a:lnSpc>
                <a:spcPct val="90000"/>
              </a:lnSpc>
              <a:spcBef>
                <a:spcPct val="0"/>
              </a:spcBef>
              <a:spcAft>
                <a:spcPct val="0"/>
              </a:spcAft>
              <a:defRPr sz="4000" b="1" kern="1200">
                <a:solidFill>
                  <a:srgbClr val="6F8183"/>
                </a:solidFill>
                <a:latin typeface="+mj-lt"/>
                <a:ea typeface="+mj-ea"/>
                <a:cs typeface="+mj-cs"/>
              </a:defRPr>
            </a:lvl1pPr>
            <a:lvl2pPr algn="l" rtl="0" eaLnBrk="0" fontAlgn="base" hangingPunct="0">
              <a:lnSpc>
                <a:spcPct val="90000"/>
              </a:lnSpc>
              <a:spcBef>
                <a:spcPct val="0"/>
              </a:spcBef>
              <a:spcAft>
                <a:spcPct val="0"/>
              </a:spcAft>
              <a:defRPr sz="4000" b="1">
                <a:solidFill>
                  <a:srgbClr val="6F8183"/>
                </a:solidFill>
                <a:latin typeface="Twinkl SemiBold" pitchFamily="2" charset="0"/>
              </a:defRPr>
            </a:lvl2pPr>
            <a:lvl3pPr algn="l" rtl="0" eaLnBrk="0" fontAlgn="base" hangingPunct="0">
              <a:lnSpc>
                <a:spcPct val="90000"/>
              </a:lnSpc>
              <a:spcBef>
                <a:spcPct val="0"/>
              </a:spcBef>
              <a:spcAft>
                <a:spcPct val="0"/>
              </a:spcAft>
              <a:defRPr sz="4000" b="1">
                <a:solidFill>
                  <a:srgbClr val="6F8183"/>
                </a:solidFill>
                <a:latin typeface="Twinkl SemiBold" pitchFamily="2" charset="0"/>
              </a:defRPr>
            </a:lvl3pPr>
            <a:lvl4pPr algn="l" rtl="0" eaLnBrk="0" fontAlgn="base" hangingPunct="0">
              <a:lnSpc>
                <a:spcPct val="90000"/>
              </a:lnSpc>
              <a:spcBef>
                <a:spcPct val="0"/>
              </a:spcBef>
              <a:spcAft>
                <a:spcPct val="0"/>
              </a:spcAft>
              <a:defRPr sz="4000" b="1">
                <a:solidFill>
                  <a:srgbClr val="6F8183"/>
                </a:solidFill>
                <a:latin typeface="Twinkl SemiBold" pitchFamily="2" charset="0"/>
              </a:defRPr>
            </a:lvl4pPr>
            <a:lvl5pPr algn="l" rtl="0" eaLnBrk="0" fontAlgn="base" hangingPunct="0">
              <a:lnSpc>
                <a:spcPct val="90000"/>
              </a:lnSpc>
              <a:spcBef>
                <a:spcPct val="0"/>
              </a:spcBef>
              <a:spcAft>
                <a:spcPct val="0"/>
              </a:spcAft>
              <a:defRPr sz="4000" b="1">
                <a:solidFill>
                  <a:srgbClr val="6F8183"/>
                </a:solidFill>
                <a:latin typeface="Twinkl SemiBold" pitchFamily="2" charset="0"/>
              </a:defRPr>
            </a:lvl5pPr>
            <a:lvl6pPr marL="4572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6pPr>
            <a:lvl7pPr marL="9144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7pPr>
            <a:lvl8pPr marL="13716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8pPr>
            <a:lvl9pPr marL="1828800"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en-US" altLang="en-US" sz="3600" dirty="0" err="1">
                <a:solidFill>
                  <a:srgbClr val="800000"/>
                </a:solidFill>
                <a:latin typeface="Sitka Banner" pitchFamily="2" charset="0"/>
              </a:rPr>
              <a:t>Câu</a:t>
            </a:r>
            <a:r>
              <a:rPr lang="en-US" altLang="en-US" sz="3600" dirty="0">
                <a:solidFill>
                  <a:srgbClr val="800000"/>
                </a:solidFill>
                <a:latin typeface="Sitka Banner" pitchFamily="2" charset="0"/>
              </a:rPr>
              <a:t> 5</a:t>
            </a:r>
            <a:r>
              <a:rPr lang="en-US" altLang="en-US" sz="3600" b="1" dirty="0">
                <a:solidFill>
                  <a:srgbClr val="800000"/>
                </a:solidFill>
                <a:latin typeface="Sitka Banner" pitchFamily="2" charset="0"/>
              </a:rPr>
              <a:t>: </a:t>
            </a:r>
            <a:r>
              <a:rPr lang="en-US" altLang="en-US" sz="3600" b="0" dirty="0" err="1">
                <a:solidFill>
                  <a:srgbClr val="800000"/>
                </a:solidFill>
                <a:latin typeface="Sitka Banner" pitchFamily="2" charset="0"/>
              </a:rPr>
              <a:t>Yếu</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tố</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cản</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trở</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sự</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phát</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triển</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của</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kinh</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tế</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tư</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bản</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chủ</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nghĩa</a:t>
            </a:r>
            <a:r>
              <a:rPr lang="en-US" altLang="en-US" sz="3600" b="0" dirty="0">
                <a:solidFill>
                  <a:srgbClr val="800000"/>
                </a:solidFill>
                <a:latin typeface="Sitka Banner" pitchFamily="2" charset="0"/>
              </a:rPr>
              <a:t> ở </a:t>
            </a:r>
            <a:r>
              <a:rPr lang="en-US" altLang="en-US" sz="3600" b="0" dirty="0" err="1">
                <a:solidFill>
                  <a:srgbClr val="800000"/>
                </a:solidFill>
                <a:latin typeface="Sitka Banner" pitchFamily="2" charset="0"/>
              </a:rPr>
              <a:t>Bắc</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Mĩ</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giữa</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thế</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kỉ</a:t>
            </a:r>
            <a:r>
              <a:rPr lang="en-US" altLang="en-US" sz="3600" b="0" dirty="0">
                <a:solidFill>
                  <a:srgbClr val="800000"/>
                </a:solidFill>
                <a:latin typeface="Sitka Banner" pitchFamily="2" charset="0"/>
              </a:rPr>
              <a:t> XIX </a:t>
            </a:r>
            <a:r>
              <a:rPr lang="en-US" altLang="en-US" sz="3600" b="0" dirty="0" err="1">
                <a:solidFill>
                  <a:srgbClr val="800000"/>
                </a:solidFill>
                <a:latin typeface="Sitka Banner" pitchFamily="2" charset="0"/>
              </a:rPr>
              <a:t>là</a:t>
            </a:r>
            <a:r>
              <a:rPr lang="en-US" altLang="en-US" sz="3600" b="0" dirty="0">
                <a:solidFill>
                  <a:srgbClr val="800000"/>
                </a:solidFill>
                <a:latin typeface="Sitka Banner" pitchFamily="2" charset="0"/>
              </a:rPr>
              <a:t> </a:t>
            </a:r>
            <a:r>
              <a:rPr lang="en-US" altLang="en-US" sz="3600" b="0" dirty="0" err="1">
                <a:solidFill>
                  <a:srgbClr val="800000"/>
                </a:solidFill>
                <a:latin typeface="Sitka Banner" pitchFamily="2" charset="0"/>
              </a:rPr>
              <a:t>gì</a:t>
            </a:r>
            <a:r>
              <a:rPr lang="en-US" altLang="en-US" sz="3600" b="0" dirty="0">
                <a:solidFill>
                  <a:srgbClr val="800000"/>
                </a:solidFill>
                <a:latin typeface="Sitka Banner" pitchFamily="2" charset="0"/>
              </a:rPr>
              <a:t>?</a:t>
            </a:r>
            <a:endParaRPr kumimoji="0" lang="vi-VN" sz="6600" b="0" i="0" u="none" strike="noStrike" kern="1200" cap="none" spc="0" normalizeH="0" baseline="0" noProof="0" dirty="0">
              <a:ln>
                <a:noFill/>
              </a:ln>
              <a:solidFill>
                <a:srgbClr val="6F8183"/>
              </a:solidFill>
              <a:effectLst/>
              <a:uLnTx/>
              <a:uFillTx/>
              <a:latin typeface="Sitka Banner" pitchFamily="2" charset="0"/>
              <a:ea typeface="#9Slide02 Tieu de dai" panose="02000000000000000000" pitchFamily="2" charset="0"/>
            </a:endParaRPr>
          </a:p>
        </p:txBody>
      </p:sp>
      <p:sp>
        <p:nvSpPr>
          <p:cNvPr id="3" name="Title 1">
            <a:extLst>
              <a:ext uri="{FF2B5EF4-FFF2-40B4-BE49-F238E27FC236}">
                <a16:creationId xmlns="" xmlns:a16="http://schemas.microsoft.com/office/drawing/2014/main" id="{F0A673FC-2662-42E8-BC6A-74E9B46674E7}"/>
              </a:ext>
            </a:extLst>
          </p:cNvPr>
          <p:cNvSpPr txBox="1">
            <a:spLocks/>
          </p:cNvSpPr>
          <p:nvPr/>
        </p:nvSpPr>
        <p:spPr>
          <a:xfrm>
            <a:off x="4009482" y="4278385"/>
            <a:ext cx="5513442" cy="1395301"/>
          </a:xfrm>
          <a:prstGeom prst="roundRect">
            <a:avLst>
              <a:gd name="adj" fmla="val 9641"/>
            </a:avLst>
          </a:prstGeom>
          <a:solidFill>
            <a:schemeClr val="accent5">
              <a:lumMod val="50000"/>
            </a:schemeClr>
          </a:solid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err="1">
                <a:ln>
                  <a:noFill/>
                </a:ln>
                <a:solidFill>
                  <a:srgbClr val="FFFFFF"/>
                </a:solidFill>
                <a:effectLst/>
                <a:uLnTx/>
                <a:uFillTx/>
                <a:latin typeface="Sitka Banner" pitchFamily="2" charset="0"/>
              </a:rPr>
              <a:t>Chế</a:t>
            </a:r>
            <a:r>
              <a:rPr kumimoji="0" lang="en-US" sz="4000" b="0" i="0" u="none" strike="noStrike" kern="1200" cap="none" spc="0" normalizeH="0" noProof="0" dirty="0">
                <a:ln>
                  <a:noFill/>
                </a:ln>
                <a:solidFill>
                  <a:srgbClr val="FFFFFF"/>
                </a:solidFill>
                <a:effectLst/>
                <a:uLnTx/>
                <a:uFillTx/>
                <a:latin typeface="Sitka Banner" pitchFamily="2" charset="0"/>
              </a:rPr>
              <a:t> </a:t>
            </a:r>
            <a:r>
              <a:rPr kumimoji="0" lang="en-US" sz="4000" b="0" i="0" u="none" strike="noStrike" kern="1200" cap="none" spc="0" normalizeH="0" noProof="0" dirty="0" err="1">
                <a:ln>
                  <a:noFill/>
                </a:ln>
                <a:solidFill>
                  <a:srgbClr val="FFFFFF"/>
                </a:solidFill>
                <a:effectLst/>
                <a:uLnTx/>
                <a:uFillTx/>
                <a:latin typeface="Sitka Banner" pitchFamily="2" charset="0"/>
              </a:rPr>
              <a:t>độ</a:t>
            </a:r>
            <a:r>
              <a:rPr kumimoji="0" lang="en-US" sz="4000" b="0" i="0" u="none" strike="noStrike" kern="1200" cap="none" spc="0" normalizeH="0" noProof="0" dirty="0">
                <a:ln>
                  <a:noFill/>
                </a:ln>
                <a:solidFill>
                  <a:srgbClr val="FFFFFF"/>
                </a:solidFill>
                <a:effectLst/>
                <a:uLnTx/>
                <a:uFillTx/>
                <a:latin typeface="Sitka Banner" pitchFamily="2" charset="0"/>
              </a:rPr>
              <a:t> </a:t>
            </a:r>
            <a:r>
              <a:rPr kumimoji="0" lang="en-US" sz="4000" b="0" i="0" u="none" strike="noStrike" kern="1200" cap="none" spc="0" normalizeH="0" noProof="0" dirty="0" err="1">
                <a:ln>
                  <a:noFill/>
                </a:ln>
                <a:solidFill>
                  <a:srgbClr val="FFFFFF"/>
                </a:solidFill>
                <a:effectLst/>
                <a:uLnTx/>
                <a:uFillTx/>
                <a:latin typeface="Sitka Banner" pitchFamily="2" charset="0"/>
              </a:rPr>
              <a:t>nô</a:t>
            </a:r>
            <a:r>
              <a:rPr kumimoji="0" lang="en-US" sz="4000" b="0" i="0" u="none" strike="noStrike" kern="1200" cap="none" spc="0" normalizeH="0" noProof="0" dirty="0">
                <a:ln>
                  <a:noFill/>
                </a:ln>
                <a:solidFill>
                  <a:srgbClr val="FFFFFF"/>
                </a:solidFill>
                <a:effectLst/>
                <a:uLnTx/>
                <a:uFillTx/>
                <a:latin typeface="Sitka Banner" pitchFamily="2" charset="0"/>
              </a:rPr>
              <a:t> </a:t>
            </a:r>
            <a:r>
              <a:rPr kumimoji="0" lang="en-US" sz="4000" b="0" i="0" u="none" strike="noStrike" kern="1200" cap="none" spc="0" normalizeH="0" noProof="0" dirty="0" err="1">
                <a:ln>
                  <a:noFill/>
                </a:ln>
                <a:solidFill>
                  <a:srgbClr val="FFFFFF"/>
                </a:solidFill>
                <a:effectLst/>
                <a:uLnTx/>
                <a:uFillTx/>
                <a:latin typeface="Sitka Banner" pitchFamily="2" charset="0"/>
              </a:rPr>
              <a:t>lệ</a:t>
            </a:r>
            <a:r>
              <a:rPr kumimoji="0" lang="en-US" sz="4000" b="0" i="0" u="none" strike="noStrike" kern="1200" cap="none" spc="0" normalizeH="0" noProof="0" dirty="0">
                <a:ln>
                  <a:noFill/>
                </a:ln>
                <a:solidFill>
                  <a:srgbClr val="FFFFFF"/>
                </a:solidFill>
                <a:effectLst/>
                <a:uLnTx/>
                <a:uFillTx/>
                <a:latin typeface="Sitka Banner" pitchFamily="2" charset="0"/>
              </a:rPr>
              <a:t> ở </a:t>
            </a:r>
            <a:r>
              <a:rPr kumimoji="0" lang="en-US" sz="4000" b="0" i="0" u="none" strike="noStrike" kern="1200" cap="none" spc="0" normalizeH="0" noProof="0" dirty="0" err="1">
                <a:ln>
                  <a:noFill/>
                </a:ln>
                <a:solidFill>
                  <a:srgbClr val="FFFFFF"/>
                </a:solidFill>
                <a:effectLst/>
                <a:uLnTx/>
                <a:uFillTx/>
                <a:latin typeface="Sitka Banner" pitchFamily="2" charset="0"/>
              </a:rPr>
              <a:t>miền</a:t>
            </a:r>
            <a:r>
              <a:rPr kumimoji="0" lang="en-US" sz="4000" b="0" i="0" u="none" strike="noStrike" kern="1200" cap="none" spc="0" normalizeH="0" noProof="0" dirty="0">
                <a:ln>
                  <a:noFill/>
                </a:ln>
                <a:solidFill>
                  <a:srgbClr val="FFFFFF"/>
                </a:solidFill>
                <a:effectLst/>
                <a:uLnTx/>
                <a:uFillTx/>
                <a:latin typeface="Sitka Banner" pitchFamily="2" charset="0"/>
              </a:rPr>
              <a:t> Nam </a:t>
            </a:r>
            <a:r>
              <a:rPr kumimoji="0" lang="en-US" sz="4000" b="0" i="0" u="none" strike="noStrike" kern="1200" cap="none" spc="0" normalizeH="0" noProof="0" dirty="0" err="1">
                <a:ln>
                  <a:noFill/>
                </a:ln>
                <a:solidFill>
                  <a:srgbClr val="FFFFFF"/>
                </a:solidFill>
                <a:effectLst/>
                <a:uLnTx/>
                <a:uFillTx/>
                <a:latin typeface="Sitka Banner" pitchFamily="2" charset="0"/>
              </a:rPr>
              <a:t>nước</a:t>
            </a:r>
            <a:r>
              <a:rPr kumimoji="0" lang="en-US" sz="4000" b="0" i="0" u="none" strike="noStrike" kern="1200" cap="none" spc="0" normalizeH="0" noProof="0" dirty="0">
                <a:ln>
                  <a:noFill/>
                </a:ln>
                <a:solidFill>
                  <a:srgbClr val="FFFFFF"/>
                </a:solidFill>
                <a:effectLst/>
                <a:uLnTx/>
                <a:uFillTx/>
                <a:latin typeface="Sitka Banner" pitchFamily="2" charset="0"/>
              </a:rPr>
              <a:t> </a:t>
            </a:r>
            <a:r>
              <a:rPr kumimoji="0" lang="en-US" sz="4000" b="0" i="0" u="none" strike="noStrike" kern="1200" cap="none" spc="0" normalizeH="0" noProof="0" dirty="0" err="1">
                <a:ln>
                  <a:noFill/>
                </a:ln>
                <a:solidFill>
                  <a:srgbClr val="FFFFFF"/>
                </a:solidFill>
                <a:effectLst/>
                <a:uLnTx/>
                <a:uFillTx/>
                <a:latin typeface="Sitka Banner" pitchFamily="2" charset="0"/>
              </a:rPr>
              <a:t>Mĩ</a:t>
            </a:r>
            <a:endParaRPr kumimoji="0" lang="en-GB" sz="4800" b="1" i="0" u="none" strike="noStrike" kern="1200" cap="none" spc="0" normalizeH="0" baseline="0" noProof="0" dirty="0">
              <a:ln>
                <a:noFill/>
              </a:ln>
              <a:solidFill>
                <a:srgbClr val="FFFFFF"/>
              </a:solidFill>
              <a:effectLst/>
              <a:uLnTx/>
              <a:uFillTx/>
              <a:latin typeface="Sitka Banner" pitchFamily="2" charset="0"/>
            </a:endParaRPr>
          </a:p>
        </p:txBody>
      </p:sp>
      <p:grpSp>
        <p:nvGrpSpPr>
          <p:cNvPr id="5" name="Group 4">
            <a:extLst>
              <a:ext uri="{FF2B5EF4-FFF2-40B4-BE49-F238E27FC236}">
                <a16:creationId xmlns="" xmlns:a16="http://schemas.microsoft.com/office/drawing/2014/main" id="{139CCC70-C4F4-4E36-A944-67DAF796E653}"/>
              </a:ext>
            </a:extLst>
          </p:cNvPr>
          <p:cNvGrpSpPr/>
          <p:nvPr/>
        </p:nvGrpSpPr>
        <p:grpSpPr>
          <a:xfrm>
            <a:off x="2669076" y="4097798"/>
            <a:ext cx="1285875" cy="1285875"/>
            <a:chOff x="1112458" y="4097797"/>
            <a:chExt cx="1285875" cy="1285875"/>
          </a:xfrm>
        </p:grpSpPr>
        <p:sp>
          <p:nvSpPr>
            <p:cNvPr id="6" name="Rectangle 5">
              <a:extLst>
                <a:ext uri="{FF2B5EF4-FFF2-40B4-BE49-F238E27FC236}">
                  <a16:creationId xmlns="" xmlns:a16="http://schemas.microsoft.com/office/drawing/2014/main" id="{BC57C14D-0DA7-4CBC-91A7-51B6D7F1723F}"/>
                </a:ext>
              </a:extLst>
            </p:cNvPr>
            <p:cNvSpPr/>
            <p:nvPr/>
          </p:nvSpPr>
          <p:spPr>
            <a:xfrm>
              <a:off x="1434517" y="4387442"/>
              <a:ext cx="696287" cy="729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a:ea typeface="+mn-ea"/>
                <a:cs typeface="+mn-cs"/>
              </a:endParaRPr>
            </a:p>
          </p:txBody>
        </p:sp>
        <p:pic>
          <p:nvPicPr>
            <p:cNvPr id="7" name="Google Shape;137;p3">
              <a:hlinkClick r:id="rId2" action="ppaction://hlinksldjump"/>
              <a:extLst>
                <a:ext uri="{FF2B5EF4-FFF2-40B4-BE49-F238E27FC236}">
                  <a16:creationId xmlns="" xmlns:a16="http://schemas.microsoft.com/office/drawing/2014/main" id="{29FA7400-E7CB-46A5-9E20-CC1ECE8E025E}"/>
                </a:ext>
              </a:extLst>
            </p:cNvPr>
            <p:cNvPicPr preferRelativeResize="0"/>
            <p:nvPr/>
          </p:nvPicPr>
          <p:blipFill rotWithShape="1">
            <a:blip r:embed="rId3">
              <a:alphaModFix/>
            </a:blip>
            <a:srcRect/>
            <a:stretch/>
          </p:blipFill>
          <p:spPr>
            <a:xfrm>
              <a:off x="1112458" y="4097797"/>
              <a:ext cx="1285875" cy="1285875"/>
            </a:xfrm>
            <a:prstGeom prst="rect">
              <a:avLst/>
            </a:prstGeom>
            <a:noFill/>
            <a:ln>
              <a:noFill/>
            </a:ln>
          </p:spPr>
        </p:pic>
      </p:grpSp>
      <p:sp>
        <p:nvSpPr>
          <p:cNvPr id="9" name="TextBox 8">
            <a:extLst>
              <a:ext uri="{FF2B5EF4-FFF2-40B4-BE49-F238E27FC236}">
                <a16:creationId xmlns="" xmlns:a16="http://schemas.microsoft.com/office/drawing/2014/main" id="{A49F93DE-BCE4-4D53-8767-92E15407F653}"/>
              </a:ext>
            </a:extLst>
          </p:cNvPr>
          <p:cNvSpPr txBox="1"/>
          <p:nvPr/>
        </p:nvSpPr>
        <p:spPr>
          <a:xfrm>
            <a:off x="2669076" y="755362"/>
            <a:ext cx="234472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C1C1C"/>
                </a:solidFill>
                <a:effectLst/>
                <a:uLnTx/>
                <a:uFillTx/>
                <a:latin typeface="Roboto"/>
                <a:ea typeface="Roboto"/>
                <a:cs typeface="Roboto"/>
                <a:sym typeface="Roboto"/>
              </a:rPr>
              <a:t> </a:t>
            </a:r>
            <a:r>
              <a:rPr kumimoji="0" lang="en-US" sz="2000" b="1" i="0" u="none" strike="noStrike" kern="1200" cap="none" spc="0" normalizeH="0" baseline="0" noProof="0">
                <a:ln>
                  <a:noFill/>
                </a:ln>
                <a:solidFill>
                  <a:srgbClr val="1C1C1C"/>
                </a:solidFill>
                <a:effectLst/>
                <a:uLnTx/>
                <a:uFillTx/>
                <a:latin typeface="Roboto"/>
                <a:ea typeface="Roboto"/>
                <a:cs typeface="Roboto"/>
                <a:sym typeface="Roboto"/>
              </a:rPr>
              <a:t>ĐỘI NÔNG DÂN</a:t>
            </a:r>
            <a:endParaRPr kumimoji="0" lang="en-US" sz="2000" b="1" i="0" u="none" strike="noStrike" kern="1200" cap="none" spc="0" normalizeH="0" baseline="0" noProof="0" dirty="0">
              <a:ln>
                <a:noFill/>
              </a:ln>
              <a:solidFill>
                <a:srgbClr val="009136"/>
              </a:solidFill>
              <a:effectLst/>
              <a:uLnTx/>
              <a:uFillTx/>
              <a:latin typeface="Roboto"/>
              <a:ea typeface="Roboto"/>
              <a:cs typeface="Roboto"/>
              <a:sym typeface="Roboto"/>
            </a:endParaRPr>
          </a:p>
        </p:txBody>
      </p:sp>
      <p:pic>
        <p:nvPicPr>
          <p:cNvPr id="10" name="Picture 9">
            <a:extLst>
              <a:ext uri="{FF2B5EF4-FFF2-40B4-BE49-F238E27FC236}">
                <a16:creationId xmlns="" xmlns:a16="http://schemas.microsoft.com/office/drawing/2014/main" id="{C4FF789F-C79D-4676-B17E-434AF63E8000}"/>
              </a:ext>
            </a:extLst>
          </p:cNvPr>
          <p:cNvPicPr>
            <a:picLocks noChangeAspect="1"/>
          </p:cNvPicPr>
          <p:nvPr/>
        </p:nvPicPr>
        <p:blipFill rotWithShape="1">
          <a:blip r:embed="rId4">
            <a:extLst>
              <a:ext uri="{28A0092B-C50C-407E-A947-70E740481C1C}">
                <a14:useLocalDpi xmlns:a14="http://schemas.microsoft.com/office/drawing/2010/main" val="0"/>
              </a:ext>
            </a:extLst>
          </a:blip>
          <a:srcRect r="68469"/>
          <a:stretch/>
        </p:blipFill>
        <p:spPr bwMode="auto">
          <a:xfrm>
            <a:off x="1209699" y="1155472"/>
            <a:ext cx="1158884" cy="288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35719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F321B59B-A8FD-5203-E607-D607EF0652A4}"/>
              </a:ext>
            </a:extLst>
          </p:cNvPr>
          <p:cNvSpPr/>
          <p:nvPr/>
        </p:nvSpPr>
        <p:spPr>
          <a:xfrm>
            <a:off x="0" y="0"/>
            <a:ext cx="12192000" cy="914400"/>
          </a:xfrm>
          <a:prstGeom prst="rect">
            <a:avLst/>
          </a:prstGeom>
          <a:solidFill>
            <a:srgbClr val="19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34">
            <a:extLst>
              <a:ext uri="{FF2B5EF4-FFF2-40B4-BE49-F238E27FC236}">
                <a16:creationId xmlns="" xmlns:a16="http://schemas.microsoft.com/office/drawing/2014/main" id="{C99FA58C-B17A-93B1-0AEB-2CFE618BD6EC}"/>
              </a:ext>
            </a:extLst>
          </p:cNvPr>
          <p:cNvSpPr/>
          <p:nvPr/>
        </p:nvSpPr>
        <p:spPr>
          <a:xfrm>
            <a:off x="0" y="102057"/>
            <a:ext cx="1303019" cy="1017270"/>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2"/>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 xmlns:a16="http://schemas.microsoft.com/office/drawing/2014/main" id="{8934E366-4F51-5482-B1FF-A4A385012034}"/>
              </a:ext>
            </a:extLst>
          </p:cNvPr>
          <p:cNvSpPr txBox="1"/>
          <p:nvPr/>
        </p:nvSpPr>
        <p:spPr>
          <a:xfrm>
            <a:off x="1794418" y="186031"/>
            <a:ext cx="8197652" cy="461665"/>
          </a:xfrm>
          <a:prstGeom prst="rect">
            <a:avLst/>
          </a:prstGeom>
          <a:noFill/>
        </p:spPr>
        <p:txBody>
          <a:bodyPr wrap="square" lIns="0" tIns="0" rIns="0" bIns="0"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3000" dirty="0">
                <a:solidFill>
                  <a:prstClr val="white"/>
                </a:solidFill>
                <a:latin typeface="Sitka Banner" pitchFamily="2" charset="0"/>
                <a:cs typeface="Times New Roman" panose="02020603050405020304" pitchFamily="18" charset="0"/>
              </a:rPr>
              <a:t>3</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Triết</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học</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Ánh</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sáng</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và</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ảnh</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hưởng</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đối</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với</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nhân</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loại</a:t>
            </a:r>
            <a:endPar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endParaRPr>
          </a:p>
        </p:txBody>
      </p:sp>
      <p:sp>
        <p:nvSpPr>
          <p:cNvPr id="6" name="TextBox 5">
            <a:extLst>
              <a:ext uri="{FF2B5EF4-FFF2-40B4-BE49-F238E27FC236}">
                <a16:creationId xmlns="" xmlns:a16="http://schemas.microsoft.com/office/drawing/2014/main" id="{E74061B8-B679-1CBD-B512-42938ED2C2D1}"/>
              </a:ext>
            </a:extLst>
          </p:cNvPr>
          <p:cNvSpPr txBox="1"/>
          <p:nvPr/>
        </p:nvSpPr>
        <p:spPr>
          <a:xfrm>
            <a:off x="209321" y="1433048"/>
            <a:ext cx="4605050" cy="2145268"/>
          </a:xfrm>
          <a:prstGeom prst="wedgeRoundRectCallout">
            <a:avLst>
              <a:gd name="adj1" fmla="val 1212"/>
              <a:gd name="adj2" fmla="val 62662"/>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Hoạt</a:t>
            </a:r>
            <a:r>
              <a:rPr kumimoji="0" lang="en-US" sz="30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động</a:t>
            </a:r>
            <a:r>
              <a:rPr kumimoji="0" lang="en-US" sz="30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nhóm</a:t>
            </a:r>
            <a:endParaRPr kumimoji="0" lang="en-US" sz="30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Các</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nhóm</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thảo</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luận</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chủ</a:t>
            </a:r>
            <a:r>
              <a:rPr lang="en-US" sz="3000" dirty="0">
                <a:solidFill>
                  <a:prstClr val="black"/>
                </a:solidFill>
                <a:latin typeface="Sitka Banner" pitchFamily="2" charset="0"/>
                <a:cs typeface="Times New Roman" panose="02020603050405020304" pitchFamily="18" charset="0"/>
              </a:rPr>
              <a:t> </a:t>
            </a:r>
            <a:r>
              <a:rPr lang="en-US" sz="3000" dirty="0" err="1">
                <a:solidFill>
                  <a:prstClr val="black"/>
                </a:solidFill>
                <a:latin typeface="Sitka Banner" pitchFamily="2" charset="0"/>
                <a:cs typeface="Times New Roman" panose="02020603050405020304" pitchFamily="18" charset="0"/>
              </a:rPr>
              <a:t>đề</a:t>
            </a:r>
            <a:r>
              <a:rPr lang="en-US" sz="3000" dirty="0">
                <a:solidFill>
                  <a:prstClr val="black"/>
                </a:solidFill>
                <a:latin typeface="Sitka Banner" pitchFamily="2" charset="0"/>
                <a:cs typeface="Times New Roman" panose="02020603050405020304" pitchFamily="18" charset="0"/>
              </a:rPr>
              <a:t>: </a:t>
            </a:r>
            <a:r>
              <a:rPr lang="en-US" sz="3000" dirty="0">
                <a:solidFill>
                  <a:srgbClr val="C00000"/>
                </a:solidFill>
                <a:latin typeface="Sitka Banner" pitchFamily="2" charset="0"/>
                <a:cs typeface="Times New Roman" panose="02020603050405020304" pitchFamily="18" charset="0"/>
              </a:rPr>
              <a:t>“</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Triết</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học</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Ánh</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sáng</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và</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ảnh</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hưởng</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đối</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với</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nhân</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loại</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a:t>
            </a:r>
          </a:p>
        </p:txBody>
      </p:sp>
      <p:pic>
        <p:nvPicPr>
          <p:cNvPr id="7" name="Picture 6">
            <a:extLst>
              <a:ext uri="{FF2B5EF4-FFF2-40B4-BE49-F238E27FC236}">
                <a16:creationId xmlns="" xmlns:a16="http://schemas.microsoft.com/office/drawing/2014/main" id="{3BDB1F8F-7A93-C1CD-AAD7-E0505C07F1E5}"/>
              </a:ext>
            </a:extLst>
          </p:cNvPr>
          <p:cNvPicPr>
            <a:picLocks noChangeAspect="1"/>
          </p:cNvPicPr>
          <p:nvPr/>
        </p:nvPicPr>
        <p:blipFill>
          <a:blip r:embed="rId3"/>
          <a:stretch>
            <a:fillRect/>
          </a:stretch>
        </p:blipFill>
        <p:spPr>
          <a:xfrm>
            <a:off x="359885" y="4241494"/>
            <a:ext cx="4176117" cy="2514449"/>
          </a:xfrm>
          <a:prstGeom prst="rect">
            <a:avLst/>
          </a:prstGeom>
        </p:spPr>
      </p:pic>
      <p:grpSp>
        <p:nvGrpSpPr>
          <p:cNvPr id="5" name="Group 4">
            <a:extLst>
              <a:ext uri="{FF2B5EF4-FFF2-40B4-BE49-F238E27FC236}">
                <a16:creationId xmlns="" xmlns:a16="http://schemas.microsoft.com/office/drawing/2014/main" id="{C75390B3-2287-5D8D-3DCB-741261D651B3}"/>
              </a:ext>
            </a:extLst>
          </p:cNvPr>
          <p:cNvGrpSpPr/>
          <p:nvPr/>
        </p:nvGrpSpPr>
        <p:grpSpPr>
          <a:xfrm>
            <a:off x="5913134" y="2235975"/>
            <a:ext cx="6155765" cy="1615657"/>
            <a:chOff x="6819629" y="1081875"/>
            <a:chExt cx="5253940" cy="1784226"/>
          </a:xfrm>
        </p:grpSpPr>
        <p:grpSp>
          <p:nvGrpSpPr>
            <p:cNvPr id="9" name="Group 11">
              <a:extLst>
                <a:ext uri="{FF2B5EF4-FFF2-40B4-BE49-F238E27FC236}">
                  <a16:creationId xmlns="" xmlns:a16="http://schemas.microsoft.com/office/drawing/2014/main" id="{BD18C461-8897-85A6-CE61-0828C2FEAD7A}"/>
                </a:ext>
              </a:extLst>
            </p:cNvPr>
            <p:cNvGrpSpPr>
              <a:grpSpLocks noChangeAspect="1"/>
            </p:cNvGrpSpPr>
            <p:nvPr/>
          </p:nvGrpSpPr>
          <p:grpSpPr>
            <a:xfrm>
              <a:off x="6819629" y="1081875"/>
              <a:ext cx="5253940" cy="1784226"/>
              <a:chOff x="0" y="-7618"/>
              <a:chExt cx="4833620" cy="3849596"/>
            </a:xfrm>
          </p:grpSpPr>
          <p:sp>
            <p:nvSpPr>
              <p:cNvPr id="11" name="Freeform 12">
                <a:extLst>
                  <a:ext uri="{FF2B5EF4-FFF2-40B4-BE49-F238E27FC236}">
                    <a16:creationId xmlns="" xmlns:a16="http://schemas.microsoft.com/office/drawing/2014/main" id="{474B56F3-635D-DB6B-79D6-9D7DF15B4A64}"/>
                  </a:ext>
                </a:extLst>
              </p:cNvPr>
              <p:cNvSpPr/>
              <p:nvPr/>
            </p:nvSpPr>
            <p:spPr>
              <a:xfrm>
                <a:off x="0" y="-7618"/>
                <a:ext cx="4833620" cy="3849596"/>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ECB70"/>
              </a:solidFill>
              <a:ln w="12700">
                <a:solidFill>
                  <a:srgbClr val="000000"/>
                </a:solidFill>
              </a:ln>
            </p:spPr>
            <p:txBody>
              <a:bodyPr/>
              <a:lstStyle/>
              <a:p>
                <a:endParaRPr lang="en-US"/>
              </a:p>
            </p:txBody>
          </p:sp>
        </p:grpSp>
        <p:sp>
          <p:nvSpPr>
            <p:cNvPr id="10" name="TextBox 48">
              <a:extLst>
                <a:ext uri="{FF2B5EF4-FFF2-40B4-BE49-F238E27FC236}">
                  <a16:creationId xmlns="" xmlns:a16="http://schemas.microsoft.com/office/drawing/2014/main" id="{325CB64B-7DF1-FD00-7C59-76C28AF8D0CA}"/>
                </a:ext>
              </a:extLst>
            </p:cNvPr>
            <p:cNvSpPr txBox="1"/>
            <p:nvPr/>
          </p:nvSpPr>
          <p:spPr>
            <a:xfrm>
              <a:off x="7053097" y="1300556"/>
              <a:ext cx="4835550" cy="1292662"/>
            </a:xfrm>
            <a:prstGeom prst="rect">
              <a:avLst/>
            </a:prstGeom>
          </p:spPr>
          <p:txBody>
            <a:bodyPr wrap="square" lIns="0" tIns="0" rIns="0" bIns="0" rtlCol="0" anchor="t">
              <a:spAutoFit/>
            </a:bodyPr>
            <a:lstStyle/>
            <a:p>
              <a:pPr marL="0" marR="0" lvl="0" indent="0" algn="ctr" defTabSz="609630" rtl="0" eaLnBrk="1" fontAlgn="auto" latinLnBrk="0" hangingPunct="1">
                <a:spcBef>
                  <a:spcPct val="0"/>
                </a:spcBef>
                <a:spcAft>
                  <a:spcPts val="0"/>
                </a:spcAft>
                <a:buClrTx/>
                <a:buSzTx/>
                <a:buFontTx/>
                <a:buNone/>
                <a:tabLst/>
                <a:defRPr/>
              </a:pP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1.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Trào</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lưu</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Triết</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học</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ánh</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sáng</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ảnh</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hưởng</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đến</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Bản</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Tuyên</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ngôn</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Nhân</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quyền</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và</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Dân</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quyền</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của</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Pháp</a:t>
              </a:r>
              <a:endPar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grpSp>
      <p:grpSp>
        <p:nvGrpSpPr>
          <p:cNvPr id="12" name="Group 11">
            <a:extLst>
              <a:ext uri="{FF2B5EF4-FFF2-40B4-BE49-F238E27FC236}">
                <a16:creationId xmlns="" xmlns:a16="http://schemas.microsoft.com/office/drawing/2014/main" id="{BBCDF485-E196-BF0B-BF2F-23E18DEA1B6F}"/>
              </a:ext>
            </a:extLst>
          </p:cNvPr>
          <p:cNvGrpSpPr/>
          <p:nvPr/>
        </p:nvGrpSpPr>
        <p:grpSpPr>
          <a:xfrm>
            <a:off x="5384517" y="3996064"/>
            <a:ext cx="6447598" cy="1312574"/>
            <a:chOff x="6843540" y="1154605"/>
            <a:chExt cx="5253940" cy="1784226"/>
          </a:xfrm>
        </p:grpSpPr>
        <p:grpSp>
          <p:nvGrpSpPr>
            <p:cNvPr id="13" name="Group 11">
              <a:extLst>
                <a:ext uri="{FF2B5EF4-FFF2-40B4-BE49-F238E27FC236}">
                  <a16:creationId xmlns="" xmlns:a16="http://schemas.microsoft.com/office/drawing/2014/main" id="{84758F5E-F02B-74E7-210E-BF1738DE8FD5}"/>
                </a:ext>
              </a:extLst>
            </p:cNvPr>
            <p:cNvGrpSpPr>
              <a:grpSpLocks noChangeAspect="1"/>
            </p:cNvGrpSpPr>
            <p:nvPr/>
          </p:nvGrpSpPr>
          <p:grpSpPr>
            <a:xfrm>
              <a:off x="6843540" y="1154605"/>
              <a:ext cx="5253940" cy="1784226"/>
              <a:chOff x="21998" y="149302"/>
              <a:chExt cx="4833620" cy="3849596"/>
            </a:xfrm>
          </p:grpSpPr>
          <p:sp>
            <p:nvSpPr>
              <p:cNvPr id="15" name="Freeform 12">
                <a:extLst>
                  <a:ext uri="{FF2B5EF4-FFF2-40B4-BE49-F238E27FC236}">
                    <a16:creationId xmlns="" xmlns:a16="http://schemas.microsoft.com/office/drawing/2014/main" id="{B807136E-7469-42A8-95EB-DFB97D1A31E3}"/>
                  </a:ext>
                </a:extLst>
              </p:cNvPr>
              <p:cNvSpPr/>
              <p:nvPr/>
            </p:nvSpPr>
            <p:spPr>
              <a:xfrm>
                <a:off x="21998" y="149302"/>
                <a:ext cx="4833620" cy="3849596"/>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ECB70"/>
              </a:solidFill>
              <a:ln w="12700">
                <a:solidFill>
                  <a:srgbClr val="000000"/>
                </a:solidFill>
              </a:ln>
            </p:spPr>
            <p:txBody>
              <a:bodyPr/>
              <a:lstStyle/>
              <a:p>
                <a:endParaRPr lang="en-US"/>
              </a:p>
            </p:txBody>
          </p:sp>
        </p:grpSp>
        <p:sp>
          <p:nvSpPr>
            <p:cNvPr id="14" name="TextBox 48">
              <a:extLst>
                <a:ext uri="{FF2B5EF4-FFF2-40B4-BE49-F238E27FC236}">
                  <a16:creationId xmlns="" xmlns:a16="http://schemas.microsoft.com/office/drawing/2014/main" id="{55B19A20-DCEF-1126-8AD7-5023B4372BD7}"/>
                </a:ext>
              </a:extLst>
            </p:cNvPr>
            <p:cNvSpPr txBox="1"/>
            <p:nvPr/>
          </p:nvSpPr>
          <p:spPr>
            <a:xfrm>
              <a:off x="7034260" y="1460957"/>
              <a:ext cx="4835550" cy="1405993"/>
            </a:xfrm>
            <a:prstGeom prst="rect">
              <a:avLst/>
            </a:prstGeom>
          </p:spPr>
          <p:txBody>
            <a:bodyPr wrap="square" lIns="0" tIns="0" rIns="0" bIns="0" rtlCol="0" anchor="t">
              <a:spAutoFit/>
            </a:bodyPr>
            <a:lstStyle/>
            <a:p>
              <a:pPr marL="0" marR="0" lvl="0" indent="0" algn="ctr" defTabSz="609630" rtl="0" eaLnBrk="1" fontAlgn="auto" latinLnBrk="0" hangingPunct="1">
                <a:spcBef>
                  <a:spcPct val="0"/>
                </a:spcBef>
                <a:spcAft>
                  <a:spcPts val="0"/>
                </a:spcAft>
                <a:buClrTx/>
                <a:buSzTx/>
                <a:buFontTx/>
                <a:buNone/>
                <a:tabLst/>
                <a:defRPr/>
              </a:pPr>
              <a:r>
                <a:rPr lang="en-US" sz="2800" dirty="0">
                  <a:solidFill>
                    <a:srgbClr val="002060"/>
                  </a:solidFill>
                  <a:latin typeface="Sitka Banner" pitchFamily="2" charset="0"/>
                </a:rPr>
                <a:t>2</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Trào</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lưu</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Triết</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học</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ánh</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sáng</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ảnh</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hưởng</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đến</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Bản</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Tuyên</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ngôn</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độc</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lập</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của</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Mĩ</a:t>
              </a:r>
              <a:endPar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endParaRPr>
            </a:p>
          </p:txBody>
        </p:sp>
      </p:grpSp>
      <p:grpSp>
        <p:nvGrpSpPr>
          <p:cNvPr id="16" name="Group 15">
            <a:extLst>
              <a:ext uri="{FF2B5EF4-FFF2-40B4-BE49-F238E27FC236}">
                <a16:creationId xmlns="" xmlns:a16="http://schemas.microsoft.com/office/drawing/2014/main" id="{1799D62F-159F-3138-6543-38FE1443F369}"/>
              </a:ext>
            </a:extLst>
          </p:cNvPr>
          <p:cNvGrpSpPr/>
          <p:nvPr/>
        </p:nvGrpSpPr>
        <p:grpSpPr>
          <a:xfrm>
            <a:off x="4869456" y="5453071"/>
            <a:ext cx="6631178" cy="1511343"/>
            <a:chOff x="6819629" y="1081875"/>
            <a:chExt cx="5253940" cy="1511343"/>
          </a:xfrm>
        </p:grpSpPr>
        <p:grpSp>
          <p:nvGrpSpPr>
            <p:cNvPr id="17" name="Group 11">
              <a:extLst>
                <a:ext uri="{FF2B5EF4-FFF2-40B4-BE49-F238E27FC236}">
                  <a16:creationId xmlns="" xmlns:a16="http://schemas.microsoft.com/office/drawing/2014/main" id="{5B7E5CF9-84A1-F1A0-C79E-B59E00AE913B}"/>
                </a:ext>
              </a:extLst>
            </p:cNvPr>
            <p:cNvGrpSpPr>
              <a:grpSpLocks noChangeAspect="1"/>
            </p:cNvGrpSpPr>
            <p:nvPr/>
          </p:nvGrpSpPr>
          <p:grpSpPr>
            <a:xfrm>
              <a:off x="6819629" y="1081875"/>
              <a:ext cx="5253940" cy="1292662"/>
              <a:chOff x="0" y="-7618"/>
              <a:chExt cx="4833620" cy="2789011"/>
            </a:xfrm>
          </p:grpSpPr>
          <p:sp>
            <p:nvSpPr>
              <p:cNvPr id="19" name="Freeform 12">
                <a:extLst>
                  <a:ext uri="{FF2B5EF4-FFF2-40B4-BE49-F238E27FC236}">
                    <a16:creationId xmlns="" xmlns:a16="http://schemas.microsoft.com/office/drawing/2014/main" id="{7A35038B-77A2-061A-2255-A0475E7ADC63}"/>
                  </a:ext>
                </a:extLst>
              </p:cNvPr>
              <p:cNvSpPr/>
              <p:nvPr/>
            </p:nvSpPr>
            <p:spPr>
              <a:xfrm>
                <a:off x="0" y="-7618"/>
                <a:ext cx="4833620" cy="2789011"/>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ECB70"/>
              </a:solidFill>
              <a:ln w="12700">
                <a:solidFill>
                  <a:srgbClr val="000000"/>
                </a:solidFill>
              </a:ln>
            </p:spPr>
            <p:txBody>
              <a:bodyPr/>
              <a:lstStyle/>
              <a:p>
                <a:endParaRPr lang="en-US"/>
              </a:p>
            </p:txBody>
          </p:sp>
        </p:grpSp>
        <p:sp>
          <p:nvSpPr>
            <p:cNvPr id="18" name="TextBox 48">
              <a:extLst>
                <a:ext uri="{FF2B5EF4-FFF2-40B4-BE49-F238E27FC236}">
                  <a16:creationId xmlns="" xmlns:a16="http://schemas.microsoft.com/office/drawing/2014/main" id="{05AD4F10-3BC9-D46A-7C35-FB4A53F715C3}"/>
                </a:ext>
              </a:extLst>
            </p:cNvPr>
            <p:cNvSpPr txBox="1"/>
            <p:nvPr/>
          </p:nvSpPr>
          <p:spPr>
            <a:xfrm>
              <a:off x="7053097" y="1300556"/>
              <a:ext cx="4835550" cy="1292662"/>
            </a:xfrm>
            <a:prstGeom prst="rect">
              <a:avLst/>
            </a:prstGeom>
          </p:spPr>
          <p:txBody>
            <a:bodyPr wrap="square" lIns="0" tIns="0" rIns="0" bIns="0" rtlCol="0" anchor="t">
              <a:spAutoFit/>
            </a:bodyPr>
            <a:lstStyle/>
            <a:p>
              <a:pPr marL="0" marR="0" lvl="0" indent="0" algn="ctr" defTabSz="609630" rtl="0" eaLnBrk="1" fontAlgn="auto" latinLnBrk="0" hangingPunct="1">
                <a:spcBef>
                  <a:spcPct val="0"/>
                </a:spcBef>
                <a:spcAft>
                  <a:spcPts val="0"/>
                </a:spcAft>
                <a:buClrTx/>
                <a:buSzTx/>
                <a:buFontTx/>
                <a:buNone/>
                <a:tabLst/>
                <a:defRPr/>
              </a:pP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1.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Trào</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lưu</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Triết</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học</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ánh</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sáng</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ảnh</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hưởng</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đến</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Bản</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Tuyên</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ngôn</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độc</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lập</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của</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a:t>
              </a:r>
              <a:r>
                <a:rPr kumimoji="0" lang="en-US" sz="2800" i="0" u="none" strike="noStrike" kern="1200" cap="none" spc="0" normalizeH="0" baseline="0" noProof="0" dirty="0" err="1">
                  <a:ln>
                    <a:noFill/>
                  </a:ln>
                  <a:solidFill>
                    <a:srgbClr val="002060"/>
                  </a:solidFill>
                  <a:effectLst/>
                  <a:uLnTx/>
                  <a:uFillTx/>
                  <a:latin typeface="Sitka Banner" pitchFamily="2" charset="0"/>
                  <a:ea typeface="+mn-ea"/>
                  <a:cs typeface="+mn-cs"/>
                </a:rPr>
                <a:t>Việt</a:t>
              </a:r>
              <a:r>
                <a:rPr kumimoji="0" lang="en-US" sz="2800" i="0" u="none" strike="noStrike" kern="1200" cap="none" spc="0" normalizeH="0" baseline="0" noProof="0" dirty="0">
                  <a:ln>
                    <a:noFill/>
                  </a:ln>
                  <a:solidFill>
                    <a:srgbClr val="002060"/>
                  </a:solidFill>
                  <a:effectLst/>
                  <a:uLnTx/>
                  <a:uFillTx/>
                  <a:latin typeface="Sitka Banner" pitchFamily="2" charset="0"/>
                  <a:ea typeface="+mn-ea"/>
                  <a:cs typeface="+mn-cs"/>
                </a:rPr>
                <a:t> Nam</a:t>
              </a:r>
            </a:p>
          </p:txBody>
        </p:sp>
      </p:grpSp>
      <p:sp>
        <p:nvSpPr>
          <p:cNvPr id="20" name="Freeform 3">
            <a:extLst>
              <a:ext uri="{FF2B5EF4-FFF2-40B4-BE49-F238E27FC236}">
                <a16:creationId xmlns="" xmlns:a16="http://schemas.microsoft.com/office/drawing/2014/main" id="{E97135CC-3BC9-62F3-25B5-E198016625DF}"/>
              </a:ext>
            </a:extLst>
          </p:cNvPr>
          <p:cNvSpPr/>
          <p:nvPr/>
        </p:nvSpPr>
        <p:spPr>
          <a:xfrm rot="212621">
            <a:off x="6727075" y="864448"/>
            <a:ext cx="3810957" cy="1341283"/>
          </a:xfrm>
          <a:custGeom>
            <a:avLst/>
            <a:gdLst/>
            <a:ahLst/>
            <a:cxnLst/>
            <a:rect l="l" t="t" r="r" b="b"/>
            <a:pathLst>
              <a:path w="7945226" h="1680721">
                <a:moveTo>
                  <a:pt x="0" y="0"/>
                </a:moveTo>
                <a:lnTo>
                  <a:pt x="7945226" y="0"/>
                </a:lnTo>
                <a:lnTo>
                  <a:pt x="7945226" y="1680721"/>
                </a:lnTo>
                <a:lnTo>
                  <a:pt x="0" y="1680721"/>
                </a:lnTo>
                <a:lnTo>
                  <a:pt x="0" y="0"/>
                </a:lnTo>
                <a:close/>
              </a:path>
            </a:pathLst>
          </a:custGeom>
          <a:blipFill>
            <a:blip r:embed="rId4">
              <a:extLst>
                <a:ext uri="{96DAC541-7B7A-43D3-8B79-37D633B846F1}">
                  <asvg:svgBlip xmlns="" xmlns:asvg="http://schemas.microsoft.com/office/drawing/2016/SVG/main" r:embed="rId5"/>
                </a:ext>
              </a:extLst>
            </a:blip>
            <a:stretch>
              <a:fillRect l="-769" r="-76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0">
            <a:extLst>
              <a:ext uri="{FF2B5EF4-FFF2-40B4-BE49-F238E27FC236}">
                <a16:creationId xmlns="" xmlns:a16="http://schemas.microsoft.com/office/drawing/2014/main" id="{919357A6-C1FF-C4E1-466E-748667CFFFEE}"/>
              </a:ext>
            </a:extLst>
          </p:cNvPr>
          <p:cNvSpPr txBox="1"/>
          <p:nvPr/>
        </p:nvSpPr>
        <p:spPr>
          <a:xfrm>
            <a:off x="6302723" y="1149427"/>
            <a:ext cx="4659659" cy="492443"/>
          </a:xfrm>
          <a:prstGeom prst="rect">
            <a:avLst/>
          </a:prstGeom>
          <a:noFill/>
        </p:spPr>
        <p:txBody>
          <a:bodyPr wrap="square" lIns="0" tIns="0" rIns="0" bIns="0"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Nội</a:t>
            </a:r>
            <a:r>
              <a:rPr kumimoji="0" lang="en-US" sz="32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dung </a:t>
            </a:r>
            <a:r>
              <a:rPr kumimoji="0" lang="en-US" sz="32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gợi</a:t>
            </a:r>
            <a:r>
              <a:rPr kumimoji="0" lang="en-US" sz="32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ý</a:t>
            </a:r>
          </a:p>
        </p:txBody>
      </p:sp>
    </p:spTree>
    <p:extLst>
      <p:ext uri="{BB962C8B-B14F-4D97-AF65-F5344CB8AC3E}">
        <p14:creationId xmlns:p14="http://schemas.microsoft.com/office/powerpoint/2010/main" val="1281747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877415">
            <a:off x="3577521" y="6138761"/>
            <a:ext cx="624205" cy="762175"/>
          </a:xfrm>
          <a:custGeom>
            <a:avLst/>
            <a:gdLst/>
            <a:ahLst/>
            <a:cxnLst/>
            <a:rect l="l" t="t" r="r" b="b"/>
            <a:pathLst>
              <a:path w="936307" h="1143262">
                <a:moveTo>
                  <a:pt x="0" y="0"/>
                </a:moveTo>
                <a:lnTo>
                  <a:pt x="936307" y="0"/>
                </a:lnTo>
                <a:lnTo>
                  <a:pt x="936307" y="1143262"/>
                </a:lnTo>
                <a:lnTo>
                  <a:pt x="0" y="114326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2819663" y="1211497"/>
            <a:ext cx="1454597" cy="2269252"/>
          </a:xfrm>
          <a:prstGeom prst="rect">
            <a:avLst/>
          </a:prstGeom>
        </p:spPr>
        <p:txBody>
          <a:bodyPr lIns="32581" tIns="32581" rIns="32581" bIns="32581" rtlCol="0" anchor="ctr"/>
          <a:lstStyle/>
          <a:p>
            <a:pPr marL="0" marR="0" lvl="0" indent="0" algn="ctr" defTabSz="609630" rtl="0" eaLnBrk="1" fontAlgn="auto" latinLnBrk="0" hangingPunct="1">
              <a:lnSpc>
                <a:spcPts val="923"/>
              </a:lnSpc>
              <a:spcBef>
                <a:spcPct val="0"/>
              </a:spcBef>
              <a:spcAft>
                <a:spcPts val="0"/>
              </a:spcAft>
              <a:buClrTx/>
              <a:buSzTx/>
              <a:buFontTx/>
              <a:buNone/>
              <a:tabLst/>
              <a:defRPr/>
            </a:pPr>
            <a:r>
              <a:rPr kumimoji="0" lang="en-US" sz="769" b="0" i="0" u="none" strike="noStrike" kern="1200" cap="none" spc="77" normalizeH="0" baseline="0" noProof="0">
                <a:ln>
                  <a:noFill/>
                </a:ln>
                <a:solidFill>
                  <a:srgbClr val="F4EFD8"/>
                </a:solidFill>
                <a:effectLst/>
                <a:uLnTx/>
                <a:uFillTx/>
                <a:latin typeface="Muli Bold"/>
                <a:ea typeface="+mn-ea"/>
                <a:cs typeface="+mn-cs"/>
              </a:rPr>
              <a:t>DANH SÁCH VIỆC CẦN LÀM</a:t>
            </a:r>
          </a:p>
        </p:txBody>
      </p:sp>
      <p:graphicFrame>
        <p:nvGraphicFramePr>
          <p:cNvPr id="14" name="Table 14"/>
          <p:cNvGraphicFramePr>
            <a:graphicFrameLocks noGrp="1"/>
          </p:cNvGraphicFramePr>
          <p:nvPr/>
        </p:nvGraphicFramePr>
        <p:xfrm>
          <a:off x="91439" y="838046"/>
          <a:ext cx="1990749" cy="5986616"/>
        </p:xfrm>
        <a:graphic>
          <a:graphicData uri="http://schemas.openxmlformats.org/drawingml/2006/table">
            <a:tbl>
              <a:tblPr/>
              <a:tblGrid>
                <a:gridCol w="696056">
                  <a:extLst>
                    <a:ext uri="{9D8B030D-6E8A-4147-A177-3AD203B41FA5}">
                      <a16:colId xmlns="" xmlns:a16="http://schemas.microsoft.com/office/drawing/2014/main" val="20000"/>
                    </a:ext>
                  </a:extLst>
                </a:gridCol>
                <a:gridCol w="1294693">
                  <a:extLst>
                    <a:ext uri="{9D8B030D-6E8A-4147-A177-3AD203B41FA5}">
                      <a16:colId xmlns="" xmlns:a16="http://schemas.microsoft.com/office/drawing/2014/main" val="20001"/>
                    </a:ext>
                  </a:extLst>
                </a:gridCol>
              </a:tblGrid>
              <a:tr h="814484">
                <a:tc gridSpan="2">
                  <a:txBody>
                    <a:bodyPr/>
                    <a:lstStyle/>
                    <a:p>
                      <a:pPr algn="ctr">
                        <a:lnSpc>
                          <a:spcPts val="161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5CC7C"/>
                    </a:solidFill>
                  </a:tcPr>
                </a:tc>
                <a:tc hMerge="1">
                  <a:txBody>
                    <a:bodyPr/>
                    <a:lstStyle/>
                    <a:p>
                      <a:pPr algn="ctr">
                        <a:lnSpc>
                          <a:spcPts val="1616"/>
                        </a:lnSpc>
                        <a:defRPr/>
                      </a:pPr>
                      <a:r>
                        <a:rPr lang="en-US" sz="800" spc="115" dirty="0">
                          <a:solidFill>
                            <a:srgbClr val="494949"/>
                          </a:solidFill>
                          <a:latin typeface="Muli Bold"/>
                        </a:rPr>
                        <a:t>HOẠT ĐỘNG</a:t>
                      </a: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5CC7C"/>
                    </a:solidFill>
                  </a:tcPr>
                </a:tc>
                <a:extLst>
                  <a:ext uri="{0D108BD9-81ED-4DB2-BD59-A6C34878D82A}">
                    <a16:rowId xmlns="" xmlns:a16="http://schemas.microsoft.com/office/drawing/2014/main" val="10000"/>
                  </a:ext>
                </a:extLst>
              </a:tr>
              <a:tr h="5172132">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extLst>
                  <a:ext uri="{0D108BD9-81ED-4DB2-BD59-A6C34878D82A}">
                    <a16:rowId xmlns="" xmlns:a16="http://schemas.microsoft.com/office/drawing/2014/main" val="10001"/>
                  </a:ext>
                </a:extLst>
              </a:tr>
            </a:tbl>
          </a:graphicData>
        </a:graphic>
      </p:graphicFrame>
      <p:sp>
        <p:nvSpPr>
          <p:cNvPr id="23" name="Freeform 23"/>
          <p:cNvSpPr/>
          <p:nvPr/>
        </p:nvSpPr>
        <p:spPr>
          <a:xfrm rot="1036335">
            <a:off x="114242" y="-221472"/>
            <a:ext cx="717305" cy="958610"/>
          </a:xfrm>
          <a:custGeom>
            <a:avLst/>
            <a:gdLst/>
            <a:ahLst/>
            <a:cxnLst/>
            <a:rect l="l" t="t" r="r" b="b"/>
            <a:pathLst>
              <a:path w="754969" h="921843">
                <a:moveTo>
                  <a:pt x="0" y="0"/>
                </a:moveTo>
                <a:lnTo>
                  <a:pt x="754969" y="0"/>
                </a:lnTo>
                <a:lnTo>
                  <a:pt x="754969" y="921843"/>
                </a:lnTo>
                <a:lnTo>
                  <a:pt x="0" y="92184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7047822">
            <a:off x="-737532" y="6092840"/>
            <a:ext cx="1142593" cy="750046"/>
          </a:xfrm>
          <a:custGeom>
            <a:avLst/>
            <a:gdLst/>
            <a:ahLst/>
            <a:cxnLst/>
            <a:rect l="l" t="t" r="r" b="b"/>
            <a:pathLst>
              <a:path w="1713889" h="1243349">
                <a:moveTo>
                  <a:pt x="0" y="0"/>
                </a:moveTo>
                <a:lnTo>
                  <a:pt x="1713889" y="0"/>
                </a:lnTo>
                <a:lnTo>
                  <a:pt x="1713889" y="1243348"/>
                </a:lnTo>
                <a:lnTo>
                  <a:pt x="0" y="124334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2019975" flipH="1">
            <a:off x="11103506" y="56090"/>
            <a:ext cx="974288" cy="706801"/>
          </a:xfrm>
          <a:custGeom>
            <a:avLst/>
            <a:gdLst/>
            <a:ahLst/>
            <a:cxnLst/>
            <a:rect l="l" t="t" r="r" b="b"/>
            <a:pathLst>
              <a:path w="1461432" h="1060202">
                <a:moveTo>
                  <a:pt x="1461432" y="0"/>
                </a:moveTo>
                <a:lnTo>
                  <a:pt x="0" y="0"/>
                </a:lnTo>
                <a:lnTo>
                  <a:pt x="0" y="1060202"/>
                </a:lnTo>
                <a:lnTo>
                  <a:pt x="1461432" y="1060202"/>
                </a:lnTo>
                <a:lnTo>
                  <a:pt x="1461432"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5" name="Table 14">
            <a:extLst>
              <a:ext uri="{FF2B5EF4-FFF2-40B4-BE49-F238E27FC236}">
                <a16:creationId xmlns="" xmlns:a16="http://schemas.microsoft.com/office/drawing/2014/main" id="{D8D9FB03-FC1B-1B12-2DAA-63F31B9331FA}"/>
              </a:ext>
            </a:extLst>
          </p:cNvPr>
          <p:cNvGraphicFramePr>
            <a:graphicFrameLocks noGrp="1"/>
          </p:cNvGraphicFramePr>
          <p:nvPr/>
        </p:nvGraphicFramePr>
        <p:xfrm>
          <a:off x="2036468" y="853610"/>
          <a:ext cx="8666885" cy="5957888"/>
        </p:xfrm>
        <a:graphic>
          <a:graphicData uri="http://schemas.openxmlformats.org/drawingml/2006/table">
            <a:tbl>
              <a:tblPr/>
              <a:tblGrid>
                <a:gridCol w="3030335">
                  <a:extLst>
                    <a:ext uri="{9D8B030D-6E8A-4147-A177-3AD203B41FA5}">
                      <a16:colId xmlns="" xmlns:a16="http://schemas.microsoft.com/office/drawing/2014/main" val="20000"/>
                    </a:ext>
                  </a:extLst>
                </a:gridCol>
                <a:gridCol w="5636550">
                  <a:extLst>
                    <a:ext uri="{9D8B030D-6E8A-4147-A177-3AD203B41FA5}">
                      <a16:colId xmlns="" xmlns:a16="http://schemas.microsoft.com/office/drawing/2014/main" val="20001"/>
                    </a:ext>
                  </a:extLst>
                </a:gridCol>
              </a:tblGrid>
              <a:tr h="776886">
                <a:tc gridSpan="2">
                  <a:txBody>
                    <a:bodyPr/>
                    <a:lstStyle/>
                    <a:p>
                      <a:pPr algn="ctr">
                        <a:lnSpc>
                          <a:spcPts val="161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C7E6A4"/>
                    </a:solidFill>
                  </a:tcPr>
                </a:tc>
                <a:tc hMerge="1">
                  <a:txBody>
                    <a:bodyPr/>
                    <a:lstStyle/>
                    <a:p>
                      <a:pPr algn="ctr">
                        <a:lnSpc>
                          <a:spcPts val="1616"/>
                        </a:lnSpc>
                        <a:defRPr/>
                      </a:pPr>
                      <a:r>
                        <a:rPr lang="en-US" sz="800" spc="115" dirty="0">
                          <a:solidFill>
                            <a:srgbClr val="494949"/>
                          </a:solidFill>
                          <a:latin typeface="Muli Bold"/>
                        </a:rPr>
                        <a:t>HOẠT ĐỘNG</a:t>
                      </a: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C7E6A4"/>
                    </a:solidFill>
                  </a:tcPr>
                </a:tc>
                <a:extLst>
                  <a:ext uri="{0D108BD9-81ED-4DB2-BD59-A6C34878D82A}">
                    <a16:rowId xmlns="" xmlns:a16="http://schemas.microsoft.com/office/drawing/2014/main" val="10000"/>
                  </a:ext>
                </a:extLst>
              </a:tr>
              <a:tr h="5181002">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extLst>
                  <a:ext uri="{0D108BD9-81ED-4DB2-BD59-A6C34878D82A}">
                    <a16:rowId xmlns="" xmlns:a16="http://schemas.microsoft.com/office/drawing/2014/main" val="10001"/>
                  </a:ext>
                </a:extLst>
              </a:tr>
            </a:tbl>
          </a:graphicData>
        </a:graphic>
      </p:graphicFrame>
      <p:sp>
        <p:nvSpPr>
          <p:cNvPr id="19" name="Rectangle 18">
            <a:extLst>
              <a:ext uri="{FF2B5EF4-FFF2-40B4-BE49-F238E27FC236}">
                <a16:creationId xmlns="" xmlns:a16="http://schemas.microsoft.com/office/drawing/2014/main" id="{73F350BA-D9A9-56A4-80F3-501EC66B738A}"/>
              </a:ext>
            </a:extLst>
          </p:cNvPr>
          <p:cNvSpPr/>
          <p:nvPr/>
        </p:nvSpPr>
        <p:spPr>
          <a:xfrm flipH="1">
            <a:off x="2068381" y="841984"/>
            <a:ext cx="45719" cy="599742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20" name="Table 19">
            <a:extLst>
              <a:ext uri="{FF2B5EF4-FFF2-40B4-BE49-F238E27FC236}">
                <a16:creationId xmlns="" xmlns:a16="http://schemas.microsoft.com/office/drawing/2014/main" id="{0B0ADD56-72FC-EF8D-D1C5-EEC5FF783566}"/>
              </a:ext>
            </a:extLst>
          </p:cNvPr>
          <p:cNvGraphicFramePr>
            <a:graphicFrameLocks noGrp="1"/>
          </p:cNvGraphicFramePr>
          <p:nvPr/>
        </p:nvGraphicFramePr>
        <p:xfrm>
          <a:off x="10728726" y="858018"/>
          <a:ext cx="1405460" cy="5941615"/>
        </p:xfrm>
        <a:graphic>
          <a:graphicData uri="http://schemas.openxmlformats.org/drawingml/2006/table">
            <a:tbl>
              <a:tblPr/>
              <a:tblGrid>
                <a:gridCol w="491412">
                  <a:extLst>
                    <a:ext uri="{9D8B030D-6E8A-4147-A177-3AD203B41FA5}">
                      <a16:colId xmlns="" xmlns:a16="http://schemas.microsoft.com/office/drawing/2014/main" val="20000"/>
                    </a:ext>
                  </a:extLst>
                </a:gridCol>
                <a:gridCol w="914048">
                  <a:extLst>
                    <a:ext uri="{9D8B030D-6E8A-4147-A177-3AD203B41FA5}">
                      <a16:colId xmlns="" xmlns:a16="http://schemas.microsoft.com/office/drawing/2014/main" val="20001"/>
                    </a:ext>
                  </a:extLst>
                </a:gridCol>
              </a:tblGrid>
              <a:tr h="779236">
                <a:tc gridSpan="2">
                  <a:txBody>
                    <a:bodyPr/>
                    <a:lstStyle/>
                    <a:p>
                      <a:pPr algn="ctr">
                        <a:lnSpc>
                          <a:spcPts val="161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chemeClr val="accent2">
                        <a:lumMod val="40000"/>
                        <a:lumOff val="60000"/>
                      </a:schemeClr>
                    </a:solidFill>
                  </a:tcPr>
                </a:tc>
                <a:tc hMerge="1">
                  <a:txBody>
                    <a:bodyPr/>
                    <a:lstStyle/>
                    <a:p>
                      <a:pPr algn="ctr">
                        <a:lnSpc>
                          <a:spcPts val="1616"/>
                        </a:lnSpc>
                        <a:defRPr/>
                      </a:pPr>
                      <a:r>
                        <a:rPr lang="en-US" sz="800" spc="115" dirty="0">
                          <a:solidFill>
                            <a:srgbClr val="494949"/>
                          </a:solidFill>
                          <a:latin typeface="Muli Bold"/>
                        </a:rPr>
                        <a:t>HOẠT ĐỘNG</a:t>
                      </a: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C7E6A4"/>
                    </a:solidFill>
                  </a:tcPr>
                </a:tc>
                <a:extLst>
                  <a:ext uri="{0D108BD9-81ED-4DB2-BD59-A6C34878D82A}">
                    <a16:rowId xmlns="" xmlns:a16="http://schemas.microsoft.com/office/drawing/2014/main" val="10000"/>
                  </a:ext>
                </a:extLst>
              </a:tr>
              <a:tr h="5162379">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tc>
                  <a:txBody>
                    <a:bodyPr/>
                    <a:lstStyle/>
                    <a:p>
                      <a:pPr algn="ctr">
                        <a:lnSpc>
                          <a:spcPts val="1346"/>
                        </a:lnSpc>
                        <a:defRPr/>
                      </a:pPr>
                      <a:endParaRPr lang="en-US" sz="700" dirty="0"/>
                    </a:p>
                  </a:txBody>
                  <a:tcPr marL="61089" marR="61089" marT="61089" marB="61089"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solidFill>
                      <a:srgbClr val="F4EFD8"/>
                    </a:solidFill>
                  </a:tcPr>
                </a:tc>
                <a:extLst>
                  <a:ext uri="{0D108BD9-81ED-4DB2-BD59-A6C34878D82A}">
                    <a16:rowId xmlns="" xmlns:a16="http://schemas.microsoft.com/office/drawing/2014/main" val="10001"/>
                  </a:ext>
                </a:extLst>
              </a:tr>
            </a:tbl>
          </a:graphicData>
        </a:graphic>
      </p:graphicFrame>
      <p:sp>
        <p:nvSpPr>
          <p:cNvPr id="29" name="Rectangle 28">
            <a:extLst>
              <a:ext uri="{FF2B5EF4-FFF2-40B4-BE49-F238E27FC236}">
                <a16:creationId xmlns="" xmlns:a16="http://schemas.microsoft.com/office/drawing/2014/main" id="{AF2A61D5-875D-CE31-01EE-2750FAD0228D}"/>
              </a:ext>
            </a:extLst>
          </p:cNvPr>
          <p:cNvSpPr/>
          <p:nvPr/>
        </p:nvSpPr>
        <p:spPr>
          <a:xfrm flipH="1">
            <a:off x="10704610" y="848948"/>
            <a:ext cx="45719" cy="5925618"/>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1">
            <a:extLst>
              <a:ext uri="{FF2B5EF4-FFF2-40B4-BE49-F238E27FC236}">
                <a16:creationId xmlns="" xmlns:a16="http://schemas.microsoft.com/office/drawing/2014/main" id="{57FCF0ED-5F6E-6030-0018-448E25C1B4D7}"/>
              </a:ext>
            </a:extLst>
          </p:cNvPr>
          <p:cNvSpPr txBox="1"/>
          <p:nvPr/>
        </p:nvSpPr>
        <p:spPr>
          <a:xfrm>
            <a:off x="187165" y="803579"/>
            <a:ext cx="1926935" cy="86177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Nội</a:t>
            </a:r>
            <a:r>
              <a:rPr kumimoji="0" lang="en-US" sz="28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dung </a:t>
            </a:r>
            <a:r>
              <a:rPr kumimoji="0" lang="en-US" sz="28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chấm</a:t>
            </a:r>
            <a:endParaRPr kumimoji="0" lang="en-US" sz="44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sp>
        <p:nvSpPr>
          <p:cNvPr id="31" name="TextBox 21">
            <a:extLst>
              <a:ext uri="{FF2B5EF4-FFF2-40B4-BE49-F238E27FC236}">
                <a16:creationId xmlns="" xmlns:a16="http://schemas.microsoft.com/office/drawing/2014/main" id="{C96EB871-94E4-5DFA-D9FF-A1F730D0E66E}"/>
              </a:ext>
            </a:extLst>
          </p:cNvPr>
          <p:cNvSpPr txBox="1"/>
          <p:nvPr/>
        </p:nvSpPr>
        <p:spPr>
          <a:xfrm>
            <a:off x="4626262" y="1012532"/>
            <a:ext cx="2736134" cy="46166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Tiêu</a:t>
            </a:r>
            <a:r>
              <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Calibri" panose="020F0502020204030204" pitchFamily="34" charset="0"/>
                <a:cs typeface="+mn-cs"/>
              </a:rPr>
              <a:t> </a:t>
            </a: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chí</a:t>
            </a:r>
            <a:endPar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cxnSp>
        <p:nvCxnSpPr>
          <p:cNvPr id="38" name="Straight Connector 37">
            <a:extLst>
              <a:ext uri="{FF2B5EF4-FFF2-40B4-BE49-F238E27FC236}">
                <a16:creationId xmlns="" xmlns:a16="http://schemas.microsoft.com/office/drawing/2014/main" id="{A18684EF-1483-C2FF-B465-A621E2D6360B}"/>
              </a:ext>
            </a:extLst>
          </p:cNvPr>
          <p:cNvCxnSpPr/>
          <p:nvPr/>
        </p:nvCxnSpPr>
        <p:spPr>
          <a:xfrm>
            <a:off x="-11896" y="6799633"/>
            <a:ext cx="1201245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 xmlns:a16="http://schemas.microsoft.com/office/drawing/2014/main" id="{7130EBBB-12A4-3C2A-36C7-17DAC224FCA4}"/>
              </a:ext>
            </a:extLst>
          </p:cNvPr>
          <p:cNvSpPr txBox="1"/>
          <p:nvPr/>
        </p:nvSpPr>
        <p:spPr>
          <a:xfrm>
            <a:off x="1909055" y="4041511"/>
            <a:ext cx="9004947" cy="521874"/>
          </a:xfrm>
          <a:prstGeom prst="rect">
            <a:avLst/>
          </a:prstGeom>
          <a:no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Cấu</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trúc</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hợp</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lí</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bố</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cục</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rõ</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ràng</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đảm</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bảo</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đủ</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kiến</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thứ</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c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cơ</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bản</a:t>
            </a:r>
            <a:endParaRPr kumimoji="0" lang="en-US" sz="2800" b="0" i="0" u="none" strike="noStrike" kern="1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 xmlns:a16="http://schemas.microsoft.com/office/drawing/2014/main" id="{0550A160-C312-3CA9-7CE7-6538445AEAA3}"/>
              </a:ext>
            </a:extLst>
          </p:cNvPr>
          <p:cNvSpPr txBox="1"/>
          <p:nvPr/>
        </p:nvSpPr>
        <p:spPr>
          <a:xfrm>
            <a:off x="578511" y="236142"/>
            <a:ext cx="11038901" cy="4616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PHIẾU ĐÁNH GIÁ BÀI THUYẾT TRÌNH</a:t>
            </a:r>
          </a:p>
        </p:txBody>
      </p:sp>
      <p:sp>
        <p:nvSpPr>
          <p:cNvPr id="10" name="TextBox 21">
            <a:extLst>
              <a:ext uri="{FF2B5EF4-FFF2-40B4-BE49-F238E27FC236}">
                <a16:creationId xmlns="" xmlns:a16="http://schemas.microsoft.com/office/drawing/2014/main" id="{050F799C-1BD8-C4B8-0274-ECF33100431D}"/>
              </a:ext>
            </a:extLst>
          </p:cNvPr>
          <p:cNvSpPr txBox="1"/>
          <p:nvPr/>
        </p:nvSpPr>
        <p:spPr>
          <a:xfrm>
            <a:off x="9405455" y="1012532"/>
            <a:ext cx="4006921" cy="46166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err="1">
                <a:ln>
                  <a:noFill/>
                </a:ln>
                <a:solidFill>
                  <a:srgbClr val="1F497D">
                    <a:lumMod val="50000"/>
                  </a:srgbClr>
                </a:solidFill>
                <a:effectLst/>
                <a:uLnTx/>
                <a:uFillTx/>
                <a:latin typeface="Sitka Banner" pitchFamily="2" charset="0"/>
                <a:ea typeface="Calibri" panose="020F0502020204030204" pitchFamily="34" charset="0"/>
                <a:cs typeface="+mn-cs"/>
              </a:rPr>
              <a:t>Điểm</a:t>
            </a:r>
            <a:endParaRPr kumimoji="0" lang="en-US" sz="2900" b="0" i="0" u="none" strike="noStrike" kern="1200" cap="none" spc="0" normalizeH="0" baseline="0" noProof="0" dirty="0">
              <a:ln>
                <a:noFill/>
              </a:ln>
              <a:solidFill>
                <a:srgbClr val="1F497D">
                  <a:lumMod val="50000"/>
                </a:srgbClr>
              </a:solidFill>
              <a:effectLst/>
              <a:uLnTx/>
              <a:uFillTx/>
              <a:latin typeface="Sitka Banner" pitchFamily="2" charset="0"/>
              <a:ea typeface="+mn-ea"/>
              <a:cs typeface="+mn-cs"/>
            </a:endParaRPr>
          </a:p>
        </p:txBody>
      </p:sp>
      <p:sp>
        <p:nvSpPr>
          <p:cNvPr id="26" name="Freeform 7">
            <a:extLst>
              <a:ext uri="{FF2B5EF4-FFF2-40B4-BE49-F238E27FC236}">
                <a16:creationId xmlns="" xmlns:a16="http://schemas.microsoft.com/office/drawing/2014/main" id="{AFA9E956-5D9F-0B37-470B-58A7F9D493D0}"/>
              </a:ext>
            </a:extLst>
          </p:cNvPr>
          <p:cNvSpPr/>
          <p:nvPr/>
        </p:nvSpPr>
        <p:spPr>
          <a:xfrm rot="710191" flipH="1">
            <a:off x="11920173" y="4333427"/>
            <a:ext cx="570002" cy="695992"/>
          </a:xfrm>
          <a:custGeom>
            <a:avLst/>
            <a:gdLst/>
            <a:ahLst/>
            <a:cxnLst/>
            <a:rect l="l" t="t" r="r" b="b"/>
            <a:pathLst>
              <a:path w="855003" h="1043988">
                <a:moveTo>
                  <a:pt x="855003" y="0"/>
                </a:moveTo>
                <a:lnTo>
                  <a:pt x="0" y="0"/>
                </a:lnTo>
                <a:lnTo>
                  <a:pt x="0" y="1043988"/>
                </a:lnTo>
                <a:lnTo>
                  <a:pt x="855003" y="1043988"/>
                </a:lnTo>
                <a:lnTo>
                  <a:pt x="855003"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7">
            <a:extLst>
              <a:ext uri="{FF2B5EF4-FFF2-40B4-BE49-F238E27FC236}">
                <a16:creationId xmlns="" xmlns:a16="http://schemas.microsoft.com/office/drawing/2014/main" id="{8E7C987E-2A66-8E8F-69D8-F6CD3AAC117C}"/>
              </a:ext>
            </a:extLst>
          </p:cNvPr>
          <p:cNvSpPr/>
          <p:nvPr/>
        </p:nvSpPr>
        <p:spPr>
          <a:xfrm rot="3930630">
            <a:off x="11767679" y="2031847"/>
            <a:ext cx="866422" cy="628550"/>
          </a:xfrm>
          <a:custGeom>
            <a:avLst/>
            <a:gdLst/>
            <a:ahLst/>
            <a:cxnLst/>
            <a:rect l="l" t="t" r="r" b="b"/>
            <a:pathLst>
              <a:path w="1299633" h="942825">
                <a:moveTo>
                  <a:pt x="0" y="0"/>
                </a:moveTo>
                <a:lnTo>
                  <a:pt x="1299632" y="0"/>
                </a:lnTo>
                <a:lnTo>
                  <a:pt x="1299632" y="942825"/>
                </a:lnTo>
                <a:lnTo>
                  <a:pt x="0" y="94282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26">
            <a:extLst>
              <a:ext uri="{FF2B5EF4-FFF2-40B4-BE49-F238E27FC236}">
                <a16:creationId xmlns="" xmlns:a16="http://schemas.microsoft.com/office/drawing/2014/main" id="{1C16C0DB-17A9-76B9-4E59-DB5058A9A4B1}"/>
              </a:ext>
            </a:extLst>
          </p:cNvPr>
          <p:cNvSpPr/>
          <p:nvPr/>
        </p:nvSpPr>
        <p:spPr>
          <a:xfrm rot="7419975" flipH="1">
            <a:off x="11587588" y="6015791"/>
            <a:ext cx="895099" cy="649353"/>
          </a:xfrm>
          <a:custGeom>
            <a:avLst/>
            <a:gdLst/>
            <a:ahLst/>
            <a:cxnLst/>
            <a:rect l="l" t="t" r="r" b="b"/>
            <a:pathLst>
              <a:path w="1342648" h="974030">
                <a:moveTo>
                  <a:pt x="1342649" y="0"/>
                </a:moveTo>
                <a:lnTo>
                  <a:pt x="0" y="0"/>
                </a:lnTo>
                <a:lnTo>
                  <a:pt x="0" y="974030"/>
                </a:lnTo>
                <a:lnTo>
                  <a:pt x="1342649" y="974030"/>
                </a:lnTo>
                <a:lnTo>
                  <a:pt x="1342649"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5">
            <a:extLst>
              <a:ext uri="{FF2B5EF4-FFF2-40B4-BE49-F238E27FC236}">
                <a16:creationId xmlns="" xmlns:a16="http://schemas.microsoft.com/office/drawing/2014/main" id="{CEE5BDC4-A2F6-7D0A-CF8C-F221652F735C}"/>
              </a:ext>
            </a:extLst>
          </p:cNvPr>
          <p:cNvSpPr txBox="1"/>
          <p:nvPr/>
        </p:nvSpPr>
        <p:spPr>
          <a:xfrm>
            <a:off x="71437" y="2131464"/>
            <a:ext cx="1984306"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Cách</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thức</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trình</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bày</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(2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điểm</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a:t>
            </a:r>
            <a:endParaRPr kumimoji="0" lang="en-US" sz="2800" b="0" i="0" u="none" strike="noStrike" kern="1200" cap="none" spc="0" normalizeH="0" baseline="0" noProof="0" dirty="0">
              <a:ln>
                <a:noFill/>
              </a:ln>
              <a:solidFill>
                <a:srgbClr val="7030A0"/>
              </a:solidFill>
              <a:effectLst/>
              <a:uLnTx/>
              <a:uFillTx/>
              <a:latin typeface="Sitka Banner" pitchFamily="2" charset="0"/>
              <a:ea typeface="+mn-ea"/>
              <a:cs typeface="+mn-cs"/>
            </a:endParaRPr>
          </a:p>
        </p:txBody>
      </p:sp>
      <p:sp>
        <p:nvSpPr>
          <p:cNvPr id="39" name="TextBox 38">
            <a:extLst>
              <a:ext uri="{FF2B5EF4-FFF2-40B4-BE49-F238E27FC236}">
                <a16:creationId xmlns="" xmlns:a16="http://schemas.microsoft.com/office/drawing/2014/main" id="{7C2B0C57-F4D9-8246-759F-F8B13DEFBAFE}"/>
              </a:ext>
            </a:extLst>
          </p:cNvPr>
          <p:cNvSpPr txBox="1"/>
          <p:nvPr/>
        </p:nvSpPr>
        <p:spPr>
          <a:xfrm>
            <a:off x="12119" y="4295619"/>
            <a:ext cx="1984306"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Nội</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 dung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(6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điểm</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a:t>
            </a:r>
            <a:endParaRPr kumimoji="0" lang="en-US" sz="2800" b="0" i="0" u="none" strike="noStrike" kern="1200" cap="none" spc="0" normalizeH="0" baseline="0" noProof="0" dirty="0">
              <a:ln>
                <a:noFill/>
              </a:ln>
              <a:solidFill>
                <a:srgbClr val="7030A0"/>
              </a:solidFill>
              <a:effectLst/>
              <a:uLnTx/>
              <a:uFillTx/>
              <a:latin typeface="Sitka Banner" pitchFamily="2" charset="0"/>
              <a:ea typeface="+mn-ea"/>
              <a:cs typeface="+mn-cs"/>
            </a:endParaRPr>
          </a:p>
        </p:txBody>
      </p:sp>
      <p:sp>
        <p:nvSpPr>
          <p:cNvPr id="44" name="TextBox 43">
            <a:extLst>
              <a:ext uri="{FF2B5EF4-FFF2-40B4-BE49-F238E27FC236}">
                <a16:creationId xmlns="" xmlns:a16="http://schemas.microsoft.com/office/drawing/2014/main" id="{550D21E7-979B-ACCC-DAF4-8BC15B6FB441}"/>
              </a:ext>
            </a:extLst>
          </p:cNvPr>
          <p:cNvSpPr txBox="1"/>
          <p:nvPr/>
        </p:nvSpPr>
        <p:spPr>
          <a:xfrm>
            <a:off x="117899" y="5800542"/>
            <a:ext cx="1984306"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Trả</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lời</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câu</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hỏi</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 (2 </a:t>
            </a:r>
            <a:r>
              <a:rPr kumimoji="0" lang="en-US" sz="2800" b="0" i="0" u="none" strike="noStrike" kern="1200" cap="none" spc="0" normalizeH="0" baseline="0" noProof="0" dirty="0" err="1">
                <a:ln>
                  <a:noFill/>
                </a:ln>
                <a:solidFill>
                  <a:srgbClr val="7030A0"/>
                </a:solidFill>
                <a:effectLst/>
                <a:uLnTx/>
                <a:uFillTx/>
                <a:latin typeface="Sitka Banner" pitchFamily="2" charset="0"/>
                <a:ea typeface="Calibri" panose="020F0502020204030204" pitchFamily="34" charset="0"/>
                <a:cs typeface="+mn-cs"/>
              </a:rPr>
              <a:t>điểm</a:t>
            </a:r>
            <a:r>
              <a:rPr kumimoji="0" lang="en-US" sz="2800" b="0" i="0" u="none" strike="noStrike" kern="1200" cap="none" spc="0" normalizeH="0" baseline="0" noProof="0" dirty="0">
                <a:ln>
                  <a:noFill/>
                </a:ln>
                <a:solidFill>
                  <a:srgbClr val="7030A0"/>
                </a:solidFill>
                <a:effectLst/>
                <a:uLnTx/>
                <a:uFillTx/>
                <a:latin typeface="Sitka Banner" pitchFamily="2" charset="0"/>
                <a:ea typeface="Calibri" panose="020F0502020204030204" pitchFamily="34" charset="0"/>
                <a:cs typeface="+mn-cs"/>
              </a:rPr>
              <a:t>)</a:t>
            </a:r>
            <a:endParaRPr kumimoji="0" lang="en-US" sz="2800" b="0" i="0" u="none" strike="noStrike" kern="1200" cap="none" spc="0" normalizeH="0" baseline="0" noProof="0" dirty="0">
              <a:ln>
                <a:noFill/>
              </a:ln>
              <a:solidFill>
                <a:srgbClr val="7030A0"/>
              </a:solidFill>
              <a:effectLst/>
              <a:uLnTx/>
              <a:uFillTx/>
              <a:latin typeface="Sitka Banner" pitchFamily="2" charset="0"/>
              <a:ea typeface="+mn-ea"/>
              <a:cs typeface="+mn-cs"/>
            </a:endParaRPr>
          </a:p>
        </p:txBody>
      </p:sp>
      <p:cxnSp>
        <p:nvCxnSpPr>
          <p:cNvPr id="45" name="Straight Connector 44">
            <a:extLst>
              <a:ext uri="{FF2B5EF4-FFF2-40B4-BE49-F238E27FC236}">
                <a16:creationId xmlns="" xmlns:a16="http://schemas.microsoft.com/office/drawing/2014/main" id="{3B908A7D-39F4-3587-576F-3A42B7F114D7}"/>
              </a:ext>
            </a:extLst>
          </p:cNvPr>
          <p:cNvCxnSpPr/>
          <p:nvPr/>
        </p:nvCxnSpPr>
        <p:spPr>
          <a:xfrm>
            <a:off x="71422" y="3964348"/>
            <a:ext cx="1201245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E008E39E-0E05-A22C-B8DA-320DCB902935}"/>
              </a:ext>
            </a:extLst>
          </p:cNvPr>
          <p:cNvCxnSpPr/>
          <p:nvPr/>
        </p:nvCxnSpPr>
        <p:spPr>
          <a:xfrm>
            <a:off x="71422" y="5649040"/>
            <a:ext cx="1201245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 xmlns:a16="http://schemas.microsoft.com/office/drawing/2014/main" id="{DBD6FE9C-8363-3DA9-CBD7-EFA510A87466}"/>
              </a:ext>
            </a:extLst>
          </p:cNvPr>
          <p:cNvSpPr txBox="1"/>
          <p:nvPr/>
        </p:nvSpPr>
        <p:spPr>
          <a:xfrm>
            <a:off x="1909055" y="1735654"/>
            <a:ext cx="8840803" cy="521874"/>
          </a:xfrm>
          <a:prstGeom prst="rect">
            <a:avLst/>
          </a:prstGeom>
          <a:no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Trình</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bày</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lưu</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loát</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không</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đọc</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không</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phụ</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thuộc</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vào</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tài</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liệu</a:t>
            </a:r>
            <a:endParaRPr kumimoji="0" lang="en-US" sz="2800" b="0" i="0" u="none" strike="noStrike" kern="1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51" name="TextBox 50">
            <a:extLst>
              <a:ext uri="{FF2B5EF4-FFF2-40B4-BE49-F238E27FC236}">
                <a16:creationId xmlns="" xmlns:a16="http://schemas.microsoft.com/office/drawing/2014/main" id="{F402259A-E9E7-B726-A629-5F9CEEAEA24B}"/>
              </a:ext>
            </a:extLst>
          </p:cNvPr>
          <p:cNvSpPr txBox="1"/>
          <p:nvPr/>
        </p:nvSpPr>
        <p:spPr>
          <a:xfrm>
            <a:off x="1615158" y="4521727"/>
            <a:ext cx="7898988" cy="521874"/>
          </a:xfrm>
          <a:prstGeom prst="rect">
            <a:avLst/>
          </a:prstGeom>
          <a:no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Thông tin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chính</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xác</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khoa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học</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ghi</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nguồn</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đầy</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đủ</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endParaRPr kumimoji="0" lang="en-US" sz="2800" b="0" i="0" u="none" strike="noStrike" kern="1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57" name="TextBox 56">
            <a:extLst>
              <a:ext uri="{FF2B5EF4-FFF2-40B4-BE49-F238E27FC236}">
                <a16:creationId xmlns="" xmlns:a16="http://schemas.microsoft.com/office/drawing/2014/main" id="{20E19E9D-6715-9132-3180-DE36CB7F06CE}"/>
              </a:ext>
            </a:extLst>
          </p:cNvPr>
          <p:cNvSpPr txBox="1"/>
          <p:nvPr/>
        </p:nvSpPr>
        <p:spPr>
          <a:xfrm>
            <a:off x="1948979" y="5734796"/>
            <a:ext cx="8876203" cy="521874"/>
          </a:xfrm>
          <a:prstGeom prst="rect">
            <a:avLst/>
          </a:prstGeom>
          <a:no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Trả</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lời</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đúng</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trọng</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tâm</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câu</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hỏi</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do GV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hoặc</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nhóm</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khác</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đặt</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ra</a:t>
            </a:r>
            <a:endParaRPr kumimoji="0" lang="en-US" sz="2800" b="0" i="0" u="none" strike="noStrike" kern="1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 xmlns:a16="http://schemas.microsoft.com/office/drawing/2014/main" id="{FCE88891-4B2C-3F95-A85C-86591384C60D}"/>
              </a:ext>
            </a:extLst>
          </p:cNvPr>
          <p:cNvSpPr txBox="1"/>
          <p:nvPr/>
        </p:nvSpPr>
        <p:spPr>
          <a:xfrm>
            <a:off x="2075745" y="2286460"/>
            <a:ext cx="7770120" cy="521874"/>
          </a:xfrm>
          <a:prstGeom prst="rect">
            <a:avLst/>
          </a:prstGeom>
          <a:noFill/>
        </p:spPr>
        <p:txBody>
          <a:bodyPr wrap="square">
            <a:spAutoFit/>
          </a:bodyPr>
          <a:lstStyle/>
          <a:p>
            <a:pPr marL="0" marR="0" lvl="0" indent="0" algn="l" defTabSz="914400" rtl="0" eaLnBrk="1" fontAlgn="auto" latinLnBrk="0" hangingPunct="1">
              <a:lnSpc>
                <a:spcPct val="107000"/>
              </a:lnSpc>
              <a:spcBef>
                <a:spcPts val="100"/>
              </a:spcBef>
              <a:spcAft>
                <a:spcPts val="100"/>
              </a:spcAft>
              <a:buClrTx/>
              <a:buSzTx/>
              <a:buFontTx/>
              <a:buNone/>
              <a:tabLst/>
              <a:defRPr/>
            </a:pP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Tự</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tin,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có</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kết</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nối</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giao</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tiếp</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với</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người</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nghe</a:t>
            </a:r>
            <a:endParaRPr kumimoji="0" lang="en-US" sz="2800" b="0" i="0" u="none" strike="noStrike" kern="1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 xmlns:a16="http://schemas.microsoft.com/office/drawing/2014/main" id="{4127E206-322C-4A2B-D0EC-CEC815552455}"/>
              </a:ext>
            </a:extLst>
          </p:cNvPr>
          <p:cNvSpPr txBox="1"/>
          <p:nvPr/>
        </p:nvSpPr>
        <p:spPr>
          <a:xfrm>
            <a:off x="1931373" y="2833540"/>
            <a:ext cx="8840803" cy="521874"/>
          </a:xfrm>
          <a:prstGeom prst="rect">
            <a:avLst/>
          </a:prstGeom>
          <a:no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Tốc</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độ</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nói</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vừa</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phải</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diễn</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đạt</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dễ</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hiểu</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có</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điểm</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nhấn</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thu</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hút</a:t>
            </a:r>
            <a:endParaRPr kumimoji="0" lang="en-US" sz="2800" b="0" i="0" u="none" strike="noStrike" kern="1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 xmlns:a16="http://schemas.microsoft.com/office/drawing/2014/main" id="{A06AE49C-C23C-FC21-C4EB-C20792975E2C}"/>
              </a:ext>
            </a:extLst>
          </p:cNvPr>
          <p:cNvSpPr txBox="1"/>
          <p:nvPr/>
        </p:nvSpPr>
        <p:spPr>
          <a:xfrm>
            <a:off x="1797497" y="3376720"/>
            <a:ext cx="8840803" cy="521874"/>
          </a:xfrm>
          <a:prstGeom prst="rect">
            <a:avLst/>
          </a:prstGeom>
          <a:no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Thái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độ</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thuyết</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trình</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nghiêm</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túc</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không</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vượt</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quá</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thời</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gian</a:t>
            </a:r>
            <a:endParaRPr kumimoji="0" lang="en-US" sz="2800" b="0" i="0" u="none" strike="noStrike" kern="1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 xmlns:a16="http://schemas.microsoft.com/office/drawing/2014/main" id="{74422DD1-B0B1-DBD9-38E4-C2CCA3DC369A}"/>
              </a:ext>
            </a:extLst>
          </p:cNvPr>
          <p:cNvSpPr txBox="1"/>
          <p:nvPr/>
        </p:nvSpPr>
        <p:spPr>
          <a:xfrm>
            <a:off x="1615158" y="5016118"/>
            <a:ext cx="4928861" cy="521874"/>
          </a:xfrm>
          <a:prstGeom prst="rect">
            <a:avLst/>
          </a:prstGeom>
          <a:noFill/>
        </p:spPr>
        <p:txBody>
          <a:bodyPr wrap="square">
            <a:spAutoFit/>
          </a:bodyPr>
          <a:lstStyle/>
          <a:p>
            <a:pPr marL="0" marR="0" lvl="0" indent="0" algn="ctr" defTabSz="914400" rtl="0" eaLnBrk="1" fontAlgn="auto" latinLnBrk="0" hangingPunct="1">
              <a:lnSpc>
                <a:spcPct val="107000"/>
              </a:lnSpc>
              <a:spcBef>
                <a:spcPts val="100"/>
              </a:spcBef>
              <a:spcAft>
                <a:spcPts val="100"/>
              </a:spcAft>
              <a:buClrTx/>
              <a:buSzTx/>
              <a:buFontTx/>
              <a:buNone/>
              <a:tabLst/>
              <a:defRPr/>
            </a:pP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Mở</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rộng</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liên</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hệ</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kiến</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thức</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endParaRPr kumimoji="0" lang="en-US" sz="2800" b="0" i="0" u="none" strike="noStrike" kern="1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 xmlns:a16="http://schemas.microsoft.com/office/drawing/2014/main" id="{E02E3355-AC17-521D-8BE4-D928BE408E2F}"/>
              </a:ext>
            </a:extLst>
          </p:cNvPr>
          <p:cNvSpPr txBox="1"/>
          <p:nvPr/>
        </p:nvSpPr>
        <p:spPr>
          <a:xfrm>
            <a:off x="2082188" y="6252692"/>
            <a:ext cx="5237740" cy="521874"/>
          </a:xfrm>
          <a:prstGeom prst="rect">
            <a:avLst/>
          </a:prstGeom>
          <a:noFill/>
        </p:spPr>
        <p:txBody>
          <a:bodyPr wrap="square">
            <a:spAutoFit/>
          </a:bodyPr>
          <a:lstStyle/>
          <a:p>
            <a:pPr marL="0" marR="0" lvl="0" indent="0" algn="l" defTabSz="914400" rtl="0" eaLnBrk="1" fontAlgn="auto" latinLnBrk="0" hangingPunct="1">
              <a:lnSpc>
                <a:spcPct val="107000"/>
              </a:lnSpc>
              <a:spcBef>
                <a:spcPts val="100"/>
              </a:spcBef>
              <a:spcAft>
                <a:spcPts val="100"/>
              </a:spcAft>
              <a:buClrTx/>
              <a:buSzTx/>
              <a:buFontTx/>
              <a:buNone/>
              <a:tabLst/>
              <a:defRPr/>
            </a:pP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Có</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đặt</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câu</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hỏi</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cho</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các</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nhóm</a:t>
            </a:r>
            <a:r>
              <a:rPr kumimoji="0" lang="en-US" sz="2800" b="0" i="0" u="none" strike="noStrike" kern="100" cap="none" spc="0" normalizeH="0" baseline="0" noProof="0" dirty="0">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0" i="0" u="none" strike="noStrike" kern="100" cap="none" spc="0" normalizeH="0" baseline="0" noProof="0" dirty="0" err="1">
                <a:ln>
                  <a:noFill/>
                </a:ln>
                <a:solidFill>
                  <a:srgbClr val="000000"/>
                </a:solidFill>
                <a:effectLst/>
                <a:uLnTx/>
                <a:uFillTx/>
                <a:latin typeface="Sitka Banner" pitchFamily="2" charset="0"/>
                <a:ea typeface="Calibri" panose="020F0502020204030204" pitchFamily="34" charset="0"/>
                <a:cs typeface="Times New Roman" panose="02020603050405020304" pitchFamily="18" charset="0"/>
              </a:rPr>
              <a:t>khác</a:t>
            </a:r>
            <a:endParaRPr kumimoji="0" lang="en-US" sz="2800" b="0" i="0" u="none" strike="noStrike" kern="1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8572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down)">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wipe(down)">
                                      <p:cBhvr>
                                        <p:cTn id="22" dur="500"/>
                                        <p:tgtEl>
                                          <p:spTgt spid="5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down)">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9" grpId="0"/>
      <p:bldP spid="51" grpId="0"/>
      <p:bldP spid="57" grpId="0"/>
      <p:bldP spid="4" grpId="0"/>
      <p:bldP spid="5" grpId="0"/>
      <p:bldP spid="6" grpId="0"/>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F321B59B-A8FD-5203-E607-D607EF0652A4}"/>
              </a:ext>
            </a:extLst>
          </p:cNvPr>
          <p:cNvSpPr/>
          <p:nvPr/>
        </p:nvSpPr>
        <p:spPr>
          <a:xfrm>
            <a:off x="0" y="0"/>
            <a:ext cx="12192000" cy="914400"/>
          </a:xfrm>
          <a:prstGeom prst="rect">
            <a:avLst/>
          </a:prstGeom>
          <a:solidFill>
            <a:srgbClr val="19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34">
            <a:extLst>
              <a:ext uri="{FF2B5EF4-FFF2-40B4-BE49-F238E27FC236}">
                <a16:creationId xmlns="" xmlns:a16="http://schemas.microsoft.com/office/drawing/2014/main" id="{C99FA58C-B17A-93B1-0AEB-2CFE618BD6EC}"/>
              </a:ext>
            </a:extLst>
          </p:cNvPr>
          <p:cNvSpPr/>
          <p:nvPr/>
        </p:nvSpPr>
        <p:spPr>
          <a:xfrm>
            <a:off x="0" y="102057"/>
            <a:ext cx="1303019" cy="1017270"/>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2"/>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 xmlns:a16="http://schemas.microsoft.com/office/drawing/2014/main" id="{8934E366-4F51-5482-B1FF-A4A385012034}"/>
              </a:ext>
            </a:extLst>
          </p:cNvPr>
          <p:cNvSpPr txBox="1"/>
          <p:nvPr/>
        </p:nvSpPr>
        <p:spPr>
          <a:xfrm>
            <a:off x="1794418" y="186031"/>
            <a:ext cx="8197652" cy="461665"/>
          </a:xfrm>
          <a:prstGeom prst="rect">
            <a:avLst/>
          </a:prstGeom>
          <a:noFill/>
        </p:spPr>
        <p:txBody>
          <a:bodyPr wrap="square" lIns="0" tIns="0" rIns="0" bIns="0"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4.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Chủ</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nghĩa</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tư</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bản</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hiện</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đại</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triển</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vọng</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và</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thách</a:t>
            </a:r>
            <a:r>
              <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white"/>
                </a:solidFill>
                <a:effectLst/>
                <a:uLnTx/>
                <a:uFillTx/>
                <a:latin typeface="Sitka Banner" pitchFamily="2" charset="0"/>
                <a:ea typeface="+mn-ea"/>
                <a:cs typeface="Times New Roman" panose="02020603050405020304" pitchFamily="18" charset="0"/>
              </a:rPr>
              <a:t>thức</a:t>
            </a:r>
            <a:endParaRPr kumimoji="0" lang="en-US" sz="3000" b="0"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endParaRPr>
          </a:p>
        </p:txBody>
      </p:sp>
      <p:sp>
        <p:nvSpPr>
          <p:cNvPr id="6" name="TextBox 5">
            <a:extLst>
              <a:ext uri="{FF2B5EF4-FFF2-40B4-BE49-F238E27FC236}">
                <a16:creationId xmlns="" xmlns:a16="http://schemas.microsoft.com/office/drawing/2014/main" id="{E74061B8-B679-1CBD-B512-42938ED2C2D1}"/>
              </a:ext>
            </a:extLst>
          </p:cNvPr>
          <p:cNvSpPr txBox="1"/>
          <p:nvPr/>
        </p:nvSpPr>
        <p:spPr>
          <a:xfrm>
            <a:off x="209321" y="1433048"/>
            <a:ext cx="4605050" cy="2145268"/>
          </a:xfrm>
          <a:prstGeom prst="wedgeRoundRectCallout">
            <a:avLst>
              <a:gd name="adj1" fmla="val 1212"/>
              <a:gd name="adj2" fmla="val 62662"/>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Hoạt</a:t>
            </a:r>
            <a:r>
              <a:rPr kumimoji="0" lang="en-US" sz="30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động</a:t>
            </a:r>
            <a:r>
              <a:rPr kumimoji="0" lang="en-US" sz="30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nhóm</a:t>
            </a:r>
            <a:endParaRPr kumimoji="0" lang="en-US" sz="3000" b="1"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Các</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nhóm</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thảo</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luận</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chủ</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Sitka Banner" pitchFamily="2" charset="0"/>
                <a:ea typeface="+mn-ea"/>
                <a:cs typeface="Times New Roman" panose="02020603050405020304" pitchFamily="18" charset="0"/>
              </a:rPr>
              <a:t>đề</a:t>
            </a:r>
            <a:r>
              <a:rPr kumimoji="0" lang="en-US" sz="3000" b="0" i="0" u="none" strike="noStrike" kern="1200" cap="none" spc="0" normalizeH="0" baseline="0" noProof="0" dirty="0">
                <a:ln>
                  <a:noFill/>
                </a:ln>
                <a:solidFill>
                  <a:prstClr val="black"/>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Chủ</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nghĩa</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tư</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bản</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hiện</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đại</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triển</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vọng</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và</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thách</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C00000"/>
                </a:solidFill>
                <a:effectLst/>
                <a:uLnTx/>
                <a:uFillTx/>
                <a:latin typeface="Sitka Banner" pitchFamily="2" charset="0"/>
                <a:ea typeface="+mn-ea"/>
                <a:cs typeface="Times New Roman" panose="02020603050405020304" pitchFamily="18" charset="0"/>
              </a:rPr>
              <a:t>thức</a:t>
            </a:r>
            <a:r>
              <a:rPr kumimoji="0" lang="en-US" sz="3000" b="0" i="0" u="none" strike="noStrike" kern="1200" cap="none" spc="0" normalizeH="0" baseline="0" noProof="0" dirty="0">
                <a:ln>
                  <a:noFill/>
                </a:ln>
                <a:solidFill>
                  <a:srgbClr val="C00000"/>
                </a:solidFill>
                <a:effectLst/>
                <a:uLnTx/>
                <a:uFillTx/>
                <a:latin typeface="Sitka Banner" pitchFamily="2" charset="0"/>
                <a:ea typeface="+mn-ea"/>
                <a:cs typeface="Times New Roman" panose="02020603050405020304" pitchFamily="18" charset="0"/>
              </a:rPr>
              <a:t>”</a:t>
            </a:r>
          </a:p>
        </p:txBody>
      </p:sp>
      <p:pic>
        <p:nvPicPr>
          <p:cNvPr id="7" name="Picture 6">
            <a:extLst>
              <a:ext uri="{FF2B5EF4-FFF2-40B4-BE49-F238E27FC236}">
                <a16:creationId xmlns="" xmlns:a16="http://schemas.microsoft.com/office/drawing/2014/main" id="{3BDB1F8F-7A93-C1CD-AAD7-E0505C07F1E5}"/>
              </a:ext>
            </a:extLst>
          </p:cNvPr>
          <p:cNvPicPr>
            <a:picLocks noChangeAspect="1"/>
          </p:cNvPicPr>
          <p:nvPr/>
        </p:nvPicPr>
        <p:blipFill>
          <a:blip r:embed="rId3"/>
          <a:stretch>
            <a:fillRect/>
          </a:stretch>
        </p:blipFill>
        <p:spPr>
          <a:xfrm>
            <a:off x="359885" y="4241494"/>
            <a:ext cx="4176117" cy="2514449"/>
          </a:xfrm>
          <a:prstGeom prst="rect">
            <a:avLst/>
          </a:prstGeom>
        </p:spPr>
      </p:pic>
      <p:pic>
        <p:nvPicPr>
          <p:cNvPr id="5" name="Picture 4">
            <a:extLst>
              <a:ext uri="{FF2B5EF4-FFF2-40B4-BE49-F238E27FC236}">
                <a16:creationId xmlns="" xmlns:a16="http://schemas.microsoft.com/office/drawing/2014/main" id="{3072EA00-694A-B63D-9237-025CA4DD1701}"/>
              </a:ext>
            </a:extLst>
          </p:cNvPr>
          <p:cNvPicPr>
            <a:picLocks noChangeAspect="1"/>
          </p:cNvPicPr>
          <p:nvPr/>
        </p:nvPicPr>
        <p:blipFill>
          <a:blip r:embed="rId4"/>
          <a:stretch>
            <a:fillRect/>
          </a:stretch>
        </p:blipFill>
        <p:spPr>
          <a:xfrm>
            <a:off x="5100810" y="1119327"/>
            <a:ext cx="6881869" cy="5325540"/>
          </a:xfrm>
          <a:prstGeom prst="rect">
            <a:avLst/>
          </a:prstGeom>
        </p:spPr>
      </p:pic>
    </p:spTree>
    <p:extLst>
      <p:ext uri="{BB962C8B-B14F-4D97-AF65-F5344CB8AC3E}">
        <p14:creationId xmlns:p14="http://schemas.microsoft.com/office/powerpoint/2010/main" val="78508779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BD3CE5E-31F9-D9E8-804E-62F3A9752F99}"/>
              </a:ext>
            </a:extLst>
          </p:cNvPr>
          <p:cNvPicPr>
            <a:picLocks noChangeAspect="1"/>
          </p:cNvPicPr>
          <p:nvPr/>
        </p:nvPicPr>
        <p:blipFill>
          <a:blip r:embed="rId2"/>
          <a:stretch>
            <a:fillRect/>
          </a:stretch>
        </p:blipFill>
        <p:spPr>
          <a:xfrm>
            <a:off x="0" y="43900"/>
            <a:ext cx="12192000" cy="755970"/>
          </a:xfrm>
          <a:prstGeom prst="rect">
            <a:avLst/>
          </a:prstGeom>
          <a:solidFill>
            <a:schemeClr val="accent5">
              <a:lumMod val="50000"/>
            </a:schemeClr>
          </a:solidFill>
        </p:spPr>
      </p:pic>
      <p:sp>
        <p:nvSpPr>
          <p:cNvPr id="6" name="TextBox 5">
            <a:extLst>
              <a:ext uri="{FF2B5EF4-FFF2-40B4-BE49-F238E27FC236}">
                <a16:creationId xmlns="" xmlns:a16="http://schemas.microsoft.com/office/drawing/2014/main" id="{0A0D2683-BB39-4A37-0B27-5CD6F2D98543}"/>
              </a:ext>
            </a:extLst>
          </p:cNvPr>
          <p:cNvSpPr txBox="1"/>
          <p:nvPr/>
        </p:nvSpPr>
        <p:spPr>
          <a:xfrm>
            <a:off x="3333521" y="91212"/>
            <a:ext cx="594360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KHỞI ĐỘNG</a:t>
            </a:r>
          </a:p>
        </p:txBody>
      </p:sp>
      <p:pic>
        <p:nvPicPr>
          <p:cNvPr id="7" name="Picture 6">
            <a:extLst>
              <a:ext uri="{FF2B5EF4-FFF2-40B4-BE49-F238E27FC236}">
                <a16:creationId xmlns="" xmlns:a16="http://schemas.microsoft.com/office/drawing/2014/main" id="{CF3F74E8-E97C-AD14-B10D-FB5670CEEFD2}"/>
              </a:ext>
            </a:extLst>
          </p:cNvPr>
          <p:cNvPicPr>
            <a:picLocks noChangeAspect="1"/>
          </p:cNvPicPr>
          <p:nvPr/>
        </p:nvPicPr>
        <p:blipFill>
          <a:blip r:embed="rId3"/>
          <a:stretch>
            <a:fillRect/>
          </a:stretch>
        </p:blipFill>
        <p:spPr>
          <a:xfrm>
            <a:off x="0" y="43900"/>
            <a:ext cx="1182727" cy="755970"/>
          </a:xfrm>
          <a:prstGeom prst="rect">
            <a:avLst/>
          </a:prstGeom>
        </p:spPr>
      </p:pic>
      <p:sp>
        <p:nvSpPr>
          <p:cNvPr id="8" name="Freeform 3">
            <a:extLst>
              <a:ext uri="{FF2B5EF4-FFF2-40B4-BE49-F238E27FC236}">
                <a16:creationId xmlns="" xmlns:a16="http://schemas.microsoft.com/office/drawing/2014/main" id="{7B6B5AD7-0847-B004-3BE5-340E36B03569}"/>
              </a:ext>
            </a:extLst>
          </p:cNvPr>
          <p:cNvSpPr/>
          <p:nvPr/>
        </p:nvSpPr>
        <p:spPr>
          <a:xfrm rot="212621">
            <a:off x="624720" y="707180"/>
            <a:ext cx="4969325" cy="1686526"/>
          </a:xfrm>
          <a:custGeom>
            <a:avLst/>
            <a:gdLst/>
            <a:ahLst/>
            <a:cxnLst/>
            <a:rect l="l" t="t" r="r" b="b"/>
            <a:pathLst>
              <a:path w="7945226" h="1680721">
                <a:moveTo>
                  <a:pt x="0" y="0"/>
                </a:moveTo>
                <a:lnTo>
                  <a:pt x="7945226" y="0"/>
                </a:lnTo>
                <a:lnTo>
                  <a:pt x="7945226" y="1680721"/>
                </a:lnTo>
                <a:lnTo>
                  <a:pt x="0" y="1680721"/>
                </a:lnTo>
                <a:lnTo>
                  <a:pt x="0" y="0"/>
                </a:lnTo>
                <a:close/>
              </a:path>
            </a:pathLst>
          </a:custGeom>
          <a:blipFill>
            <a:blip r:embed="rId4">
              <a:extLst>
                <a:ext uri="{96DAC541-7B7A-43D3-8B79-37D633B846F1}">
                  <asvg:svgBlip xmlns="" xmlns:asvg="http://schemas.microsoft.com/office/drawing/2016/SVG/main" r:embed="rId5"/>
                </a:ext>
              </a:extLst>
            </a:blip>
            <a:stretch>
              <a:fillRect l="-769" r="-76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 xmlns:a16="http://schemas.microsoft.com/office/drawing/2014/main" id="{DB1BCAA0-6A34-5BB8-347E-EBB01BECC032}"/>
              </a:ext>
            </a:extLst>
          </p:cNvPr>
          <p:cNvSpPr txBox="1"/>
          <p:nvPr/>
        </p:nvSpPr>
        <p:spPr>
          <a:xfrm>
            <a:off x="416828" y="2391747"/>
            <a:ext cx="5132310" cy="4392692"/>
          </a:xfrm>
          <a:prstGeom prst="wedgeRoundRectCallout">
            <a:avLst>
              <a:gd name="adj1" fmla="val 48271"/>
              <a:gd name="adj2" fmla="val 33725"/>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just" eaLnBrk="1" hangingPunct="1"/>
            <a:r>
              <a:rPr lang="en-US" altLang="en-US" sz="2800" dirty="0" err="1">
                <a:solidFill>
                  <a:srgbClr val="000066"/>
                </a:solidFill>
                <a:latin typeface="Sitka Banner" pitchFamily="2" charset="0"/>
                <a:cs typeface="Times New Roman" panose="02020603050405020304" pitchFamily="18" charset="0"/>
              </a:rPr>
              <a:t>Lật</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mở</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từng</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hình</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ảnh</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và</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trả</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lời</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câu</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hỏi</a:t>
            </a:r>
            <a:r>
              <a:rPr lang="en-US" altLang="en-US" sz="2800" dirty="0">
                <a:solidFill>
                  <a:srgbClr val="000066"/>
                </a:solidFill>
                <a:latin typeface="Sitka Banner" pitchFamily="2" charset="0"/>
                <a:cs typeface="Times New Roman" panose="02020603050405020304" pitchFamily="18" charset="0"/>
              </a:rPr>
              <a:t>. </a:t>
            </a:r>
          </a:p>
          <a:p>
            <a:pPr algn="just" eaLnBrk="1" hangingPunct="1"/>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Lật</a:t>
            </a:r>
            <a:r>
              <a:rPr lang="en-US" altLang="en-US" sz="2800" dirty="0">
                <a:solidFill>
                  <a:srgbClr val="000066"/>
                </a:solidFill>
                <a:latin typeface="Sitka Banner" pitchFamily="2" charset="0"/>
                <a:cs typeface="Times New Roman" panose="02020603050405020304" pitchFamily="18" charset="0"/>
              </a:rPr>
              <a:t> 2 ô </a:t>
            </a:r>
            <a:r>
              <a:rPr lang="en-US" altLang="en-US" sz="2800" dirty="0" err="1">
                <a:solidFill>
                  <a:srgbClr val="000066"/>
                </a:solidFill>
                <a:latin typeface="Sitka Banner" pitchFamily="2" charset="0"/>
                <a:cs typeface="Times New Roman" panose="02020603050405020304" pitchFamily="18" charset="0"/>
              </a:rPr>
              <a:t>đầu</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tiên</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trả</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lời</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đúng</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tên</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nội</a:t>
            </a:r>
            <a:r>
              <a:rPr lang="en-US" altLang="en-US" sz="2800" dirty="0">
                <a:solidFill>
                  <a:srgbClr val="000066"/>
                </a:solidFill>
                <a:latin typeface="Sitka Banner" pitchFamily="2" charset="0"/>
                <a:cs typeface="Times New Roman" panose="02020603050405020304" pitchFamily="18" charset="0"/>
              </a:rPr>
              <a:t> dung </a:t>
            </a:r>
            <a:r>
              <a:rPr lang="en-US" altLang="en-US" sz="2800" dirty="0" err="1">
                <a:solidFill>
                  <a:srgbClr val="000066"/>
                </a:solidFill>
                <a:latin typeface="Sitka Banner" pitchFamily="2" charset="0"/>
                <a:cs typeface="Times New Roman" panose="02020603050405020304" pitchFamily="18" charset="0"/>
              </a:rPr>
              <a:t>hình</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ảnh</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được</a:t>
            </a:r>
            <a:r>
              <a:rPr lang="en-US" altLang="en-US" sz="2800" dirty="0">
                <a:solidFill>
                  <a:srgbClr val="000066"/>
                </a:solidFill>
                <a:latin typeface="Sitka Banner" pitchFamily="2" charset="0"/>
                <a:cs typeface="Times New Roman" panose="02020603050405020304" pitchFamily="18" charset="0"/>
              </a:rPr>
              <a:t>: 30 </a:t>
            </a:r>
            <a:r>
              <a:rPr lang="en-US" altLang="en-US" sz="2800" dirty="0" err="1">
                <a:solidFill>
                  <a:srgbClr val="000066"/>
                </a:solidFill>
                <a:latin typeface="Sitka Banner" pitchFamily="2" charset="0"/>
                <a:cs typeface="Times New Roman" panose="02020603050405020304" pitchFamily="18" charset="0"/>
              </a:rPr>
              <a:t>điểm</a:t>
            </a:r>
            <a:endParaRPr lang="en-US" altLang="en-US" sz="2800" dirty="0">
              <a:solidFill>
                <a:srgbClr val="000066"/>
              </a:solidFill>
              <a:latin typeface="Sitka Banner" pitchFamily="2" charset="0"/>
              <a:cs typeface="Times New Roman" panose="02020603050405020304" pitchFamily="18" charset="0"/>
            </a:endParaRPr>
          </a:p>
          <a:p>
            <a:pPr algn="just" eaLnBrk="1" hangingPunct="1"/>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Lật</a:t>
            </a:r>
            <a:r>
              <a:rPr lang="en-US" altLang="en-US" sz="2800" dirty="0">
                <a:solidFill>
                  <a:srgbClr val="000066"/>
                </a:solidFill>
                <a:latin typeface="Sitka Banner" pitchFamily="2" charset="0"/>
                <a:cs typeface="Times New Roman" panose="02020603050405020304" pitchFamily="18" charset="0"/>
              </a:rPr>
              <a:t> 2 ô </a:t>
            </a:r>
            <a:r>
              <a:rPr lang="en-US" altLang="en-US" sz="2800" dirty="0" err="1">
                <a:solidFill>
                  <a:srgbClr val="000066"/>
                </a:solidFill>
                <a:latin typeface="Sitka Banner" pitchFamily="2" charset="0"/>
                <a:cs typeface="Times New Roman" panose="02020603050405020304" pitchFamily="18" charset="0"/>
              </a:rPr>
              <a:t>tiếp</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theo</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trả</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lời</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đúng</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được</a:t>
            </a:r>
            <a:r>
              <a:rPr lang="en-US" altLang="en-US" sz="2800" dirty="0">
                <a:solidFill>
                  <a:srgbClr val="000066"/>
                </a:solidFill>
                <a:latin typeface="Sitka Banner" pitchFamily="2" charset="0"/>
                <a:cs typeface="Times New Roman" panose="02020603050405020304" pitchFamily="18" charset="0"/>
              </a:rPr>
              <a:t>: 20 </a:t>
            </a:r>
            <a:r>
              <a:rPr lang="en-US" altLang="en-US" sz="2800" dirty="0" err="1">
                <a:solidFill>
                  <a:srgbClr val="000066"/>
                </a:solidFill>
                <a:latin typeface="Sitka Banner" pitchFamily="2" charset="0"/>
                <a:cs typeface="Times New Roman" panose="02020603050405020304" pitchFamily="18" charset="0"/>
              </a:rPr>
              <a:t>điểm</a:t>
            </a:r>
            <a:endParaRPr lang="en-US" altLang="en-US" sz="2800" dirty="0">
              <a:solidFill>
                <a:srgbClr val="000066"/>
              </a:solidFill>
              <a:latin typeface="Sitka Banner" pitchFamily="2" charset="0"/>
              <a:cs typeface="Times New Roman" panose="02020603050405020304" pitchFamily="18" charset="0"/>
            </a:endParaRPr>
          </a:p>
          <a:p>
            <a:pPr algn="just" eaLnBrk="1" hangingPunct="1"/>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Lật</a:t>
            </a:r>
            <a:r>
              <a:rPr lang="en-US" altLang="en-US" sz="2800" dirty="0">
                <a:solidFill>
                  <a:srgbClr val="000066"/>
                </a:solidFill>
                <a:latin typeface="Sitka Banner" pitchFamily="2" charset="0"/>
                <a:cs typeface="Times New Roman" panose="02020603050405020304" pitchFamily="18" charset="0"/>
              </a:rPr>
              <a:t> ô </a:t>
            </a:r>
            <a:r>
              <a:rPr lang="en-US" altLang="en-US" sz="2800" dirty="0" err="1">
                <a:solidFill>
                  <a:srgbClr val="000066"/>
                </a:solidFill>
                <a:latin typeface="Sitka Banner" pitchFamily="2" charset="0"/>
                <a:cs typeface="Times New Roman" panose="02020603050405020304" pitchFamily="18" charset="0"/>
              </a:rPr>
              <a:t>thứ</a:t>
            </a:r>
            <a:r>
              <a:rPr lang="en-US" altLang="en-US" sz="2800" dirty="0">
                <a:solidFill>
                  <a:srgbClr val="000066"/>
                </a:solidFill>
                <a:latin typeface="Sitka Banner" pitchFamily="2" charset="0"/>
                <a:cs typeface="Times New Roman" panose="02020603050405020304" pitchFamily="18" charset="0"/>
              </a:rPr>
              <a:t> 5 </a:t>
            </a:r>
            <a:r>
              <a:rPr lang="en-US" altLang="en-US" sz="2800" dirty="0" err="1">
                <a:solidFill>
                  <a:srgbClr val="000066"/>
                </a:solidFill>
                <a:latin typeface="Sitka Banner" pitchFamily="2" charset="0"/>
                <a:cs typeface="Times New Roman" panose="02020603050405020304" pitchFamily="18" charset="0"/>
              </a:rPr>
              <a:t>trở</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đi</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trả</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lời</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đúng</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được</a:t>
            </a:r>
            <a:r>
              <a:rPr lang="en-US" altLang="en-US" sz="2800" dirty="0">
                <a:solidFill>
                  <a:srgbClr val="000066"/>
                </a:solidFill>
                <a:latin typeface="Sitka Banner" pitchFamily="2" charset="0"/>
                <a:cs typeface="Times New Roman" panose="02020603050405020304" pitchFamily="18" charset="0"/>
              </a:rPr>
              <a:t>: 10 </a:t>
            </a:r>
            <a:r>
              <a:rPr lang="en-US" altLang="en-US" sz="2800" dirty="0" err="1">
                <a:solidFill>
                  <a:srgbClr val="000066"/>
                </a:solidFill>
                <a:latin typeface="Sitka Banner" pitchFamily="2" charset="0"/>
                <a:cs typeface="Times New Roman" panose="02020603050405020304" pitchFamily="18" charset="0"/>
              </a:rPr>
              <a:t>điểm</a:t>
            </a:r>
            <a:r>
              <a:rPr lang="en-US" altLang="en-US" sz="2800" dirty="0">
                <a:solidFill>
                  <a:srgbClr val="000066"/>
                </a:solidFill>
                <a:latin typeface="Sitka Banner" pitchFamily="2" charset="0"/>
                <a:cs typeface="Times New Roman" panose="02020603050405020304" pitchFamily="18" charset="0"/>
              </a:rPr>
              <a:t> </a:t>
            </a:r>
          </a:p>
        </p:txBody>
      </p:sp>
      <p:sp>
        <p:nvSpPr>
          <p:cNvPr id="10" name="Text Box 15">
            <a:extLst>
              <a:ext uri="{FF2B5EF4-FFF2-40B4-BE49-F238E27FC236}">
                <a16:creationId xmlns="" xmlns:a16="http://schemas.microsoft.com/office/drawing/2014/main" id="{F04AE273-3C89-A417-801B-BA385BB860E2}"/>
              </a:ext>
            </a:extLst>
          </p:cNvPr>
          <p:cNvSpPr txBox="1">
            <a:spLocks noChangeArrowheads="1"/>
          </p:cNvSpPr>
          <p:nvPr/>
        </p:nvSpPr>
        <p:spPr bwMode="auto">
          <a:xfrm>
            <a:off x="216791" y="888684"/>
            <a:ext cx="5745440" cy="1077218"/>
          </a:xfrm>
          <a:prstGeom prst="rect">
            <a:avLst/>
          </a:prstGeom>
          <a:no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a:solidFill>
                  <a:schemeClr val="bg1"/>
                </a:solidFill>
                <a:latin typeface="Sitka Banner" pitchFamily="2" charset="0"/>
                <a:cs typeface="Times New Roman" panose="02020603050405020304" pitchFamily="18" charset="0"/>
              </a:rPr>
              <a:t>TRÒ CHƠI </a:t>
            </a:r>
          </a:p>
          <a:p>
            <a:pPr algn="ctr" eaLnBrk="1" hangingPunct="1"/>
            <a:r>
              <a:rPr lang="en-US" altLang="en-US" sz="3200" b="1" dirty="0">
                <a:solidFill>
                  <a:schemeClr val="bg1"/>
                </a:solidFill>
                <a:latin typeface="Sitka Banner" pitchFamily="2" charset="0"/>
                <a:cs typeface="Times New Roman" panose="02020603050405020304" pitchFamily="18" charset="0"/>
              </a:rPr>
              <a:t>“LẬT MẢNH GHÉP”</a:t>
            </a:r>
          </a:p>
        </p:txBody>
      </p:sp>
      <p:pic>
        <p:nvPicPr>
          <p:cNvPr id="11" name="Picture 10">
            <a:extLst>
              <a:ext uri="{FF2B5EF4-FFF2-40B4-BE49-F238E27FC236}">
                <a16:creationId xmlns="" xmlns:a16="http://schemas.microsoft.com/office/drawing/2014/main" id="{38765908-3D40-59CD-E746-66B880A2AC1E}"/>
              </a:ext>
            </a:extLst>
          </p:cNvPr>
          <p:cNvPicPr>
            <a:picLocks noChangeAspect="1"/>
          </p:cNvPicPr>
          <p:nvPr/>
        </p:nvPicPr>
        <p:blipFill>
          <a:blip r:embed="rId6"/>
          <a:stretch>
            <a:fillRect/>
          </a:stretch>
        </p:blipFill>
        <p:spPr>
          <a:xfrm>
            <a:off x="6096000" y="1087603"/>
            <a:ext cx="5972839" cy="5324213"/>
          </a:xfrm>
          <a:prstGeom prst="rect">
            <a:avLst/>
          </a:prstGeom>
        </p:spPr>
      </p:pic>
    </p:spTree>
    <p:extLst>
      <p:ext uri="{BB962C8B-B14F-4D97-AF65-F5344CB8AC3E}">
        <p14:creationId xmlns:p14="http://schemas.microsoft.com/office/powerpoint/2010/main" val="202251127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8616665" y="2156017"/>
            <a:ext cx="721951" cy="1090119"/>
          </a:xfrm>
          <a:custGeom>
            <a:avLst/>
            <a:gdLst/>
            <a:ahLst/>
            <a:cxnLst/>
            <a:rect l="l" t="t" r="r" b="b"/>
            <a:pathLst>
              <a:path w="741962" h="1635179">
                <a:moveTo>
                  <a:pt x="741963" y="0"/>
                </a:moveTo>
                <a:lnTo>
                  <a:pt x="0" y="0"/>
                </a:lnTo>
                <a:lnTo>
                  <a:pt x="0" y="1635178"/>
                </a:lnTo>
                <a:lnTo>
                  <a:pt x="741963" y="1635178"/>
                </a:lnTo>
                <a:lnTo>
                  <a:pt x="741963"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9801" y="115261"/>
            <a:ext cx="12126591" cy="3221384"/>
          </a:xfrm>
          <a:custGeom>
            <a:avLst/>
            <a:gdLst/>
            <a:ahLst/>
            <a:cxnLst/>
            <a:rect l="l" t="t" r="r" b="b"/>
            <a:pathLst>
              <a:path w="12462721" h="4832076">
                <a:moveTo>
                  <a:pt x="0" y="0"/>
                </a:moveTo>
                <a:lnTo>
                  <a:pt x="12462721" y="0"/>
                </a:lnTo>
                <a:lnTo>
                  <a:pt x="12462721" y="4832075"/>
                </a:lnTo>
                <a:lnTo>
                  <a:pt x="0" y="4832075"/>
                </a:lnTo>
                <a:lnTo>
                  <a:pt x="0" y="0"/>
                </a:lnTo>
                <a:close/>
              </a:path>
            </a:pathLst>
          </a:custGeom>
          <a:blipFill>
            <a:blip r:embed="rId4">
              <a:extLst>
                <a:ext uri="{96DAC541-7B7A-43D3-8B79-37D633B846F1}">
                  <asvg:svgBlip xmlns="" xmlns:asvg="http://schemas.microsoft.com/office/drawing/2016/SVG/main" r:embed="rId5"/>
                </a:ext>
              </a:extLst>
            </a:blip>
            <a:stretch>
              <a:fillRect l="-4637" t="-32485" r="-6421" b="-2906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3430396"/>
            <a:ext cx="6011351" cy="3295965"/>
          </a:xfrm>
          <a:custGeom>
            <a:avLst/>
            <a:gdLst/>
            <a:ahLst/>
            <a:cxnLst/>
            <a:rect l="l" t="t" r="r" b="b"/>
            <a:pathLst>
              <a:path w="6177977" h="4943948">
                <a:moveTo>
                  <a:pt x="0" y="0"/>
                </a:moveTo>
                <a:lnTo>
                  <a:pt x="6177977" y="0"/>
                </a:lnTo>
                <a:lnTo>
                  <a:pt x="6177977" y="4943948"/>
                </a:lnTo>
                <a:lnTo>
                  <a:pt x="0" y="4943948"/>
                </a:lnTo>
                <a:lnTo>
                  <a:pt x="0" y="0"/>
                </a:lnTo>
                <a:close/>
              </a:path>
            </a:pathLst>
          </a:custGeom>
          <a:blipFill>
            <a:blip r:embed="rId4">
              <a:extLst>
                <a:ext uri="{96DAC541-7B7A-43D3-8B79-37D633B846F1}">
                  <asvg:svgBlip xmlns="" xmlns:asvg="http://schemas.microsoft.com/office/drawing/2016/SVG/main" r:embed="rId5"/>
                </a:ext>
              </a:extLst>
            </a:blip>
            <a:stretch>
              <a:fillRect l="-48092" t="-21467" r="-62355" b="-2685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2952900" y="382238"/>
            <a:ext cx="6254825" cy="1589518"/>
          </a:xfrm>
          <a:custGeom>
            <a:avLst/>
            <a:gdLst/>
            <a:ahLst/>
            <a:cxnLst/>
            <a:rect l="l" t="t" r="r" b="b"/>
            <a:pathLst>
              <a:path w="6428199" h="2384277">
                <a:moveTo>
                  <a:pt x="0" y="0"/>
                </a:moveTo>
                <a:lnTo>
                  <a:pt x="6428199" y="0"/>
                </a:lnTo>
                <a:lnTo>
                  <a:pt x="6428199" y="2384277"/>
                </a:lnTo>
                <a:lnTo>
                  <a:pt x="0" y="238427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3237828" y="533400"/>
            <a:ext cx="5713406" cy="359073"/>
          </a:xfrm>
          <a:prstGeom prst="rect">
            <a:avLst/>
          </a:prstGeom>
        </p:spPr>
        <p:txBody>
          <a:bodyPr wrap="square" lIns="0" tIns="0" rIns="0" bIns="0" rtlCol="0" anchor="t">
            <a:spAutoFit/>
          </a:bodyPr>
          <a:lstStyle/>
          <a:p>
            <a:pPr marL="0" marR="0" lvl="0" indent="0" algn="ctr" defTabSz="609630" rtl="0" eaLnBrk="1" fontAlgn="auto" latinLnBrk="0" hangingPunct="1">
              <a:lnSpc>
                <a:spcPts val="2790"/>
              </a:lnSpc>
              <a:spcBef>
                <a:spcPts val="0"/>
              </a:spcBef>
              <a:spcAft>
                <a:spcPts val="0"/>
              </a:spcAft>
              <a:buClrTx/>
              <a:buSzTx/>
              <a:buFontTx/>
              <a:buNone/>
              <a:tabLst/>
              <a:defRPr/>
            </a:pPr>
            <a:r>
              <a:rPr kumimoji="0" lang="en-US" sz="279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TRANH LUẬN CHỦ ĐỀ</a:t>
            </a:r>
          </a:p>
        </p:txBody>
      </p:sp>
      <p:sp>
        <p:nvSpPr>
          <p:cNvPr id="8" name="Freeform 8"/>
          <p:cNvSpPr/>
          <p:nvPr/>
        </p:nvSpPr>
        <p:spPr>
          <a:xfrm>
            <a:off x="2089483" y="1587810"/>
            <a:ext cx="1726834" cy="1748835"/>
          </a:xfrm>
          <a:custGeom>
            <a:avLst/>
            <a:gdLst/>
            <a:ahLst/>
            <a:cxnLst/>
            <a:rect l="l" t="t" r="r" b="b"/>
            <a:pathLst>
              <a:path w="1774699" h="2623253">
                <a:moveTo>
                  <a:pt x="0" y="0"/>
                </a:moveTo>
                <a:lnTo>
                  <a:pt x="1774699" y="0"/>
                </a:lnTo>
                <a:lnTo>
                  <a:pt x="1774699" y="2623253"/>
                </a:lnTo>
                <a:lnTo>
                  <a:pt x="0" y="2623253"/>
                </a:lnTo>
                <a:lnTo>
                  <a:pt x="0" y="0"/>
                </a:lnTo>
                <a:close/>
              </a:path>
            </a:pathLst>
          </a:custGeom>
          <a:blipFill>
            <a:blip r:embed="rId8">
              <a:extLst>
                <a:ext uri="{96DAC541-7B7A-43D3-8B79-37D633B846F1}">
                  <asvg:svgBlip xmlns="" xmlns:asvg="http://schemas.microsoft.com/office/drawing/2016/SVG/main" r:embed="rId9"/>
                </a:ext>
              </a:extLst>
            </a:blip>
            <a:stretch>
              <a:fillRect b="-4057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H="1">
            <a:off x="8514676" y="1725953"/>
            <a:ext cx="1647881" cy="2488239"/>
          </a:xfrm>
          <a:custGeom>
            <a:avLst/>
            <a:gdLst/>
            <a:ahLst/>
            <a:cxnLst/>
            <a:rect l="l" t="t" r="r" b="b"/>
            <a:pathLst>
              <a:path w="1693558" h="3732359">
                <a:moveTo>
                  <a:pt x="1693558" y="0"/>
                </a:moveTo>
                <a:lnTo>
                  <a:pt x="0" y="0"/>
                </a:lnTo>
                <a:lnTo>
                  <a:pt x="0" y="3732359"/>
                </a:lnTo>
                <a:lnTo>
                  <a:pt x="1693558" y="3732359"/>
                </a:lnTo>
                <a:lnTo>
                  <a:pt x="1693558"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149273" y="3430396"/>
            <a:ext cx="6042728" cy="3312345"/>
          </a:xfrm>
          <a:custGeom>
            <a:avLst/>
            <a:gdLst/>
            <a:ahLst/>
            <a:cxnLst/>
            <a:rect l="l" t="t" r="r" b="b"/>
            <a:pathLst>
              <a:path w="6210223" h="4968517">
                <a:moveTo>
                  <a:pt x="0" y="0"/>
                </a:moveTo>
                <a:lnTo>
                  <a:pt x="6210224" y="0"/>
                </a:lnTo>
                <a:lnTo>
                  <a:pt x="6210224" y="4968516"/>
                </a:lnTo>
                <a:lnTo>
                  <a:pt x="0" y="4968516"/>
                </a:lnTo>
                <a:lnTo>
                  <a:pt x="0" y="0"/>
                </a:lnTo>
                <a:close/>
              </a:path>
            </a:pathLst>
          </a:custGeom>
          <a:blipFill>
            <a:blip r:embed="rId4">
              <a:extLst>
                <a:ext uri="{96DAC541-7B7A-43D3-8B79-37D633B846F1}">
                  <asvg:svgBlip xmlns="" xmlns:asvg="http://schemas.microsoft.com/office/drawing/2016/SVG/main" r:embed="rId5"/>
                </a:ext>
              </a:extLst>
            </a:blip>
            <a:stretch>
              <a:fillRect l="-71351" t="-21361" r="-38004" b="-2622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6">
            <a:extLst>
              <a:ext uri="{FF2B5EF4-FFF2-40B4-BE49-F238E27FC236}">
                <a16:creationId xmlns="" xmlns:a16="http://schemas.microsoft.com/office/drawing/2014/main" id="{6099CE05-C16A-4B70-BBD6-5FFA6FC8411C}"/>
              </a:ext>
            </a:extLst>
          </p:cNvPr>
          <p:cNvSpPr txBox="1"/>
          <p:nvPr/>
        </p:nvSpPr>
        <p:spPr>
          <a:xfrm>
            <a:off x="203200" y="3741996"/>
            <a:ext cx="5638800" cy="412934"/>
          </a:xfrm>
          <a:prstGeom prst="rect">
            <a:avLst/>
          </a:prstGeom>
        </p:spPr>
        <p:txBody>
          <a:bodyPr wrap="square" lIns="0" tIns="0" rIns="0" bIns="0" rtlCol="0" anchor="t">
            <a:spAutoFit/>
          </a:bodyPr>
          <a:lstStyle/>
          <a:p>
            <a:pPr marL="0" marR="0" lvl="0" indent="0" algn="ctr" defTabSz="609630" rtl="0" eaLnBrk="1" fontAlgn="auto" latinLnBrk="0" hangingPunct="1">
              <a:lnSpc>
                <a:spcPts val="279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Sitka Banner" pitchFamily="2" charset="0"/>
                <a:cs typeface="Times New Roman" panose="02020603050405020304" pitchFamily="18" charset="0"/>
              </a:rPr>
              <a:t>Quan </a:t>
            </a:r>
            <a:r>
              <a:rPr kumimoji="0" lang="en-US" sz="4800" b="1" i="0" u="none" strike="noStrike" kern="1200" cap="none" spc="0" normalizeH="0" baseline="0" noProof="0" dirty="0" err="1">
                <a:ln>
                  <a:noFill/>
                </a:ln>
                <a:solidFill>
                  <a:srgbClr val="C00000"/>
                </a:solidFill>
                <a:effectLst/>
                <a:uLnTx/>
                <a:uFillTx/>
                <a:latin typeface="Sitka Banner" pitchFamily="2" charset="0"/>
                <a:cs typeface="Times New Roman" panose="02020603050405020304" pitchFamily="18" charset="0"/>
              </a:rPr>
              <a:t>điểm</a:t>
            </a:r>
            <a:r>
              <a:rPr kumimoji="0" lang="en-US" sz="4800" b="1" i="0" u="none" strike="noStrike" kern="1200" cap="none" spc="0" normalizeH="0" baseline="0" noProof="0" dirty="0">
                <a:ln>
                  <a:noFill/>
                </a:ln>
                <a:solidFill>
                  <a:srgbClr val="C00000"/>
                </a:solidFill>
                <a:effectLst/>
                <a:uLnTx/>
                <a:uFillTx/>
                <a:latin typeface="Sitka Banner" pitchFamily="2" charset="0"/>
                <a:cs typeface="Times New Roman" panose="02020603050405020304" pitchFamily="18" charset="0"/>
              </a:rPr>
              <a:t> 1</a:t>
            </a:r>
          </a:p>
        </p:txBody>
      </p:sp>
      <p:sp>
        <p:nvSpPr>
          <p:cNvPr id="16" name="TextBox 6">
            <a:extLst>
              <a:ext uri="{FF2B5EF4-FFF2-40B4-BE49-F238E27FC236}">
                <a16:creationId xmlns="" xmlns:a16="http://schemas.microsoft.com/office/drawing/2014/main" id="{FA99C601-8D71-4EE8-96FA-240D5B07D8A3}"/>
              </a:ext>
            </a:extLst>
          </p:cNvPr>
          <p:cNvSpPr txBox="1"/>
          <p:nvPr/>
        </p:nvSpPr>
        <p:spPr>
          <a:xfrm>
            <a:off x="6351237" y="3741996"/>
            <a:ext cx="5638800" cy="401585"/>
          </a:xfrm>
          <a:prstGeom prst="rect">
            <a:avLst/>
          </a:prstGeom>
        </p:spPr>
        <p:txBody>
          <a:bodyPr wrap="square" lIns="0" tIns="0" rIns="0" bIns="0" rtlCol="0" anchor="t">
            <a:spAutoFit/>
          </a:bodyPr>
          <a:lstStyle/>
          <a:p>
            <a:pPr marL="0" marR="0" lvl="0" indent="0" algn="ctr" defTabSz="609630" rtl="0" eaLnBrk="1" fontAlgn="auto" latinLnBrk="0" hangingPunct="1">
              <a:lnSpc>
                <a:spcPts val="279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Sitka Banner" pitchFamily="2" charset="0"/>
                <a:cs typeface="Times New Roman" panose="02020603050405020304" pitchFamily="18" charset="0"/>
              </a:rPr>
              <a:t>Quan </a:t>
            </a:r>
            <a:r>
              <a:rPr kumimoji="0" lang="en-US" sz="4400" b="1" i="0" u="none" strike="noStrike" kern="1200" cap="none" spc="0" normalizeH="0" baseline="0" noProof="0" dirty="0" err="1">
                <a:ln>
                  <a:noFill/>
                </a:ln>
                <a:solidFill>
                  <a:srgbClr val="C00000"/>
                </a:solidFill>
                <a:effectLst/>
                <a:uLnTx/>
                <a:uFillTx/>
                <a:latin typeface="Sitka Banner" pitchFamily="2" charset="0"/>
                <a:cs typeface="Times New Roman" panose="02020603050405020304" pitchFamily="18" charset="0"/>
              </a:rPr>
              <a:t>điểm</a:t>
            </a:r>
            <a:r>
              <a:rPr kumimoji="0" lang="en-US" sz="4400" b="1" i="0" u="none" strike="noStrike" kern="1200" cap="none" spc="0" normalizeH="0" baseline="0" noProof="0" dirty="0">
                <a:ln>
                  <a:noFill/>
                </a:ln>
                <a:solidFill>
                  <a:srgbClr val="C00000"/>
                </a:solidFill>
                <a:effectLst/>
                <a:uLnTx/>
                <a:uFillTx/>
                <a:latin typeface="Sitka Banner" pitchFamily="2" charset="0"/>
                <a:cs typeface="Times New Roman" panose="02020603050405020304" pitchFamily="18" charset="0"/>
              </a:rPr>
              <a:t> 2</a:t>
            </a:r>
          </a:p>
        </p:txBody>
      </p:sp>
      <p:sp>
        <p:nvSpPr>
          <p:cNvPr id="17" name="TextBox 6">
            <a:extLst>
              <a:ext uri="{FF2B5EF4-FFF2-40B4-BE49-F238E27FC236}">
                <a16:creationId xmlns="" xmlns:a16="http://schemas.microsoft.com/office/drawing/2014/main" id="{AF0BCE84-F6F2-4CDD-B7E3-815A55CA1605}"/>
              </a:ext>
            </a:extLst>
          </p:cNvPr>
          <p:cNvSpPr txBox="1"/>
          <p:nvPr/>
        </p:nvSpPr>
        <p:spPr>
          <a:xfrm>
            <a:off x="203200" y="4179094"/>
            <a:ext cx="5638800"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C2A2A"/>
                </a:solidFill>
                <a:effectLst/>
                <a:uLnTx/>
                <a:uFillTx/>
                <a:latin typeface="Sitka Banner" pitchFamily="2" charset="0"/>
                <a:cs typeface="Times New Roman" panose="02020603050405020304" pitchFamily="18" charset="0"/>
              </a:rPr>
              <a:t>Chủ</a:t>
            </a:r>
            <a:r>
              <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2C2A2A"/>
                </a:solidFill>
                <a:effectLst/>
                <a:uLnTx/>
                <a:uFillTx/>
                <a:latin typeface="Sitka Banner" pitchFamily="2" charset="0"/>
                <a:cs typeface="Times New Roman" panose="02020603050405020304" pitchFamily="18" charset="0"/>
              </a:rPr>
              <a:t>nghĩa</a:t>
            </a:r>
            <a:r>
              <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2C2A2A"/>
                </a:solidFill>
                <a:effectLst/>
                <a:uLnTx/>
                <a:uFillTx/>
                <a:latin typeface="Sitka Banner" pitchFamily="2" charset="0"/>
                <a:cs typeface="Times New Roman" panose="02020603050405020304" pitchFamily="18" charset="0"/>
              </a:rPr>
              <a:t>tư</a:t>
            </a:r>
            <a:r>
              <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2C2A2A"/>
                </a:solidFill>
                <a:effectLst/>
                <a:uLnTx/>
                <a:uFillTx/>
                <a:latin typeface="Sitka Banner" pitchFamily="2" charset="0"/>
                <a:cs typeface="Times New Roman" panose="02020603050405020304" pitchFamily="18" charset="0"/>
              </a:rPr>
              <a:t>bản</a:t>
            </a:r>
            <a:r>
              <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2C2A2A"/>
                </a:solidFill>
                <a:effectLst/>
                <a:uLnTx/>
                <a:uFillTx/>
                <a:latin typeface="Sitka Banner" pitchFamily="2" charset="0"/>
                <a:cs typeface="Times New Roman" panose="02020603050405020304" pitchFamily="18" charset="0"/>
              </a:rPr>
              <a:t>chỉ</a:t>
            </a:r>
            <a:r>
              <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2C2A2A"/>
                </a:solidFill>
                <a:effectLst/>
                <a:uLnTx/>
                <a:uFillTx/>
                <a:latin typeface="Sitka Banner" pitchFamily="2" charset="0"/>
                <a:cs typeface="Times New Roman" panose="02020603050405020304" pitchFamily="18" charset="0"/>
              </a:rPr>
              <a:t>có</a:t>
            </a:r>
            <a:r>
              <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 TRIỂN VỌNG</a:t>
            </a:r>
          </a:p>
        </p:txBody>
      </p:sp>
      <p:sp>
        <p:nvSpPr>
          <p:cNvPr id="18" name="TextBox 6">
            <a:extLst>
              <a:ext uri="{FF2B5EF4-FFF2-40B4-BE49-F238E27FC236}">
                <a16:creationId xmlns="" xmlns:a16="http://schemas.microsoft.com/office/drawing/2014/main" id="{3FD8ED6B-A163-4920-99D9-548275636D3B}"/>
              </a:ext>
            </a:extLst>
          </p:cNvPr>
          <p:cNvSpPr txBox="1"/>
          <p:nvPr/>
        </p:nvSpPr>
        <p:spPr>
          <a:xfrm>
            <a:off x="6351237" y="4179094"/>
            <a:ext cx="5638800"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C2A2A"/>
                </a:solidFill>
                <a:effectLst/>
                <a:uLnTx/>
                <a:uFillTx/>
                <a:latin typeface="Sitka Banner" pitchFamily="2" charset="0"/>
                <a:cs typeface="Times New Roman" panose="02020603050405020304" pitchFamily="18" charset="0"/>
              </a:rPr>
              <a:t>Chủ</a:t>
            </a:r>
            <a:r>
              <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2C2A2A"/>
                </a:solidFill>
                <a:effectLst/>
                <a:uLnTx/>
                <a:uFillTx/>
                <a:latin typeface="Sitka Banner" pitchFamily="2" charset="0"/>
                <a:cs typeface="Times New Roman" panose="02020603050405020304" pitchFamily="18" charset="0"/>
              </a:rPr>
              <a:t>nghĩa</a:t>
            </a:r>
            <a:r>
              <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2C2A2A"/>
                </a:solidFill>
                <a:effectLst/>
                <a:uLnTx/>
                <a:uFillTx/>
                <a:latin typeface="Sitka Banner" pitchFamily="2" charset="0"/>
                <a:cs typeface="Times New Roman" panose="02020603050405020304" pitchFamily="18" charset="0"/>
              </a:rPr>
              <a:t>tư</a:t>
            </a:r>
            <a:r>
              <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2C2A2A"/>
                </a:solidFill>
                <a:effectLst/>
                <a:uLnTx/>
                <a:uFillTx/>
                <a:latin typeface="Sitka Banner" pitchFamily="2" charset="0"/>
                <a:cs typeface="Times New Roman" panose="02020603050405020304" pitchFamily="18" charset="0"/>
              </a:rPr>
              <a:t>bản</a:t>
            </a:r>
            <a:r>
              <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2C2A2A"/>
                </a:solidFill>
                <a:effectLst/>
                <a:uLnTx/>
                <a:uFillTx/>
                <a:latin typeface="Sitka Banner" pitchFamily="2" charset="0"/>
                <a:cs typeface="Times New Roman" panose="02020603050405020304" pitchFamily="18" charset="0"/>
              </a:rPr>
              <a:t>chỉ</a:t>
            </a:r>
            <a:r>
              <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 </a:t>
            </a:r>
            <a:r>
              <a:rPr kumimoji="0" lang="en-US" sz="3600" b="1" i="0" u="none" strike="noStrike" kern="1200" cap="none" spc="0" normalizeH="0" baseline="0" noProof="0" dirty="0" err="1">
                <a:ln>
                  <a:noFill/>
                </a:ln>
                <a:solidFill>
                  <a:srgbClr val="2C2A2A"/>
                </a:solidFill>
                <a:effectLst/>
                <a:uLnTx/>
                <a:uFillTx/>
                <a:latin typeface="Sitka Banner" pitchFamily="2" charset="0"/>
                <a:cs typeface="Times New Roman" panose="02020603050405020304" pitchFamily="18" charset="0"/>
              </a:rPr>
              <a:t>toàn</a:t>
            </a:r>
            <a:r>
              <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rPr>
              <a:t> </a:t>
            </a:r>
            <a:r>
              <a:rPr lang="en-US" sz="3600" b="1" dirty="0">
                <a:solidFill>
                  <a:srgbClr val="2C2A2A"/>
                </a:solidFill>
                <a:latin typeface="Sitka Banner" pitchFamily="2" charset="0"/>
                <a:cs typeface="Times New Roman" panose="02020603050405020304" pitchFamily="18" charset="0"/>
              </a:rPr>
              <a:t>THÁCH THỨC</a:t>
            </a:r>
            <a:endParaRPr kumimoji="0" lang="en-US" sz="3600" b="1" i="0" u="none" strike="noStrike" kern="1200" cap="none" spc="0" normalizeH="0" baseline="0" noProof="0" dirty="0">
              <a:ln>
                <a:noFill/>
              </a:ln>
              <a:solidFill>
                <a:srgbClr val="2C2A2A"/>
              </a:solidFill>
              <a:effectLst/>
              <a:uLnTx/>
              <a:uFillTx/>
              <a:latin typeface="Sitka Banner" pitchFamily="2" charset="0"/>
              <a:cs typeface="Times New Roman" panose="02020603050405020304" pitchFamily="18" charset="0"/>
            </a:endParaRPr>
          </a:p>
        </p:txBody>
      </p:sp>
      <p:sp>
        <p:nvSpPr>
          <p:cNvPr id="20" name="TextBox 19">
            <a:extLst>
              <a:ext uri="{FF2B5EF4-FFF2-40B4-BE49-F238E27FC236}">
                <a16:creationId xmlns="" xmlns:a16="http://schemas.microsoft.com/office/drawing/2014/main" id="{892B7D2C-C52F-4DE7-AE90-934049BC6DC3}"/>
              </a:ext>
            </a:extLst>
          </p:cNvPr>
          <p:cNvSpPr txBox="1"/>
          <p:nvPr/>
        </p:nvSpPr>
        <p:spPr>
          <a:xfrm>
            <a:off x="3380457" y="914400"/>
            <a:ext cx="5570776"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rPr>
              <a:t>TRIỂN VỌNG VÀ THÁCH THỨC CỦA CHỦ NGHĨA TƯ BẢN HIỆN ĐẠI</a:t>
            </a:r>
            <a:endPar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8616665" y="2156017"/>
            <a:ext cx="721951" cy="1090119"/>
          </a:xfrm>
          <a:custGeom>
            <a:avLst/>
            <a:gdLst/>
            <a:ahLst/>
            <a:cxnLst/>
            <a:rect l="l" t="t" r="r" b="b"/>
            <a:pathLst>
              <a:path w="741962" h="1635179">
                <a:moveTo>
                  <a:pt x="741963" y="0"/>
                </a:moveTo>
                <a:lnTo>
                  <a:pt x="0" y="0"/>
                </a:lnTo>
                <a:lnTo>
                  <a:pt x="0" y="1635178"/>
                </a:lnTo>
                <a:lnTo>
                  <a:pt x="741963" y="1635178"/>
                </a:lnTo>
                <a:lnTo>
                  <a:pt x="741963"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9801" y="115261"/>
            <a:ext cx="12126591" cy="3221384"/>
          </a:xfrm>
          <a:custGeom>
            <a:avLst/>
            <a:gdLst/>
            <a:ahLst/>
            <a:cxnLst/>
            <a:rect l="l" t="t" r="r" b="b"/>
            <a:pathLst>
              <a:path w="12462721" h="4832076">
                <a:moveTo>
                  <a:pt x="0" y="0"/>
                </a:moveTo>
                <a:lnTo>
                  <a:pt x="12462721" y="0"/>
                </a:lnTo>
                <a:lnTo>
                  <a:pt x="12462721" y="4832075"/>
                </a:lnTo>
                <a:lnTo>
                  <a:pt x="0" y="4832075"/>
                </a:lnTo>
                <a:lnTo>
                  <a:pt x="0" y="0"/>
                </a:lnTo>
                <a:close/>
              </a:path>
            </a:pathLst>
          </a:custGeom>
          <a:blipFill>
            <a:blip r:embed="rId4">
              <a:extLst>
                <a:ext uri="{96DAC541-7B7A-43D3-8B79-37D633B846F1}">
                  <asvg:svgBlip xmlns="" xmlns:asvg="http://schemas.microsoft.com/office/drawing/2016/SVG/main" r:embed="rId5"/>
                </a:ext>
              </a:extLst>
            </a:blip>
            <a:stretch>
              <a:fillRect l="-4637" t="-32485" r="-6421" b="-2906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3430396"/>
            <a:ext cx="6011351" cy="4116158"/>
          </a:xfrm>
          <a:custGeom>
            <a:avLst/>
            <a:gdLst/>
            <a:ahLst/>
            <a:cxnLst/>
            <a:rect l="l" t="t" r="r" b="b"/>
            <a:pathLst>
              <a:path w="6177977" h="4943948">
                <a:moveTo>
                  <a:pt x="0" y="0"/>
                </a:moveTo>
                <a:lnTo>
                  <a:pt x="6177977" y="0"/>
                </a:lnTo>
                <a:lnTo>
                  <a:pt x="6177977" y="4943948"/>
                </a:lnTo>
                <a:lnTo>
                  <a:pt x="0" y="4943948"/>
                </a:lnTo>
                <a:lnTo>
                  <a:pt x="0" y="0"/>
                </a:lnTo>
                <a:close/>
              </a:path>
            </a:pathLst>
          </a:custGeom>
          <a:blipFill>
            <a:blip r:embed="rId4">
              <a:extLst>
                <a:ext uri="{96DAC541-7B7A-43D3-8B79-37D633B846F1}">
                  <asvg:svgBlip xmlns="" xmlns:asvg="http://schemas.microsoft.com/office/drawing/2016/SVG/main" r:embed="rId5"/>
                </a:ext>
              </a:extLst>
            </a:blip>
            <a:stretch>
              <a:fillRect l="-48092" t="-21467" r="-62355" b="-2685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reeform 5"/>
          <p:cNvSpPr/>
          <p:nvPr/>
        </p:nvSpPr>
        <p:spPr>
          <a:xfrm>
            <a:off x="2952900" y="382238"/>
            <a:ext cx="6254825" cy="1589518"/>
          </a:xfrm>
          <a:custGeom>
            <a:avLst/>
            <a:gdLst/>
            <a:ahLst/>
            <a:cxnLst/>
            <a:rect l="l" t="t" r="r" b="b"/>
            <a:pathLst>
              <a:path w="6428199" h="2384277">
                <a:moveTo>
                  <a:pt x="0" y="0"/>
                </a:moveTo>
                <a:lnTo>
                  <a:pt x="6428199" y="0"/>
                </a:lnTo>
                <a:lnTo>
                  <a:pt x="6428199" y="2384277"/>
                </a:lnTo>
                <a:lnTo>
                  <a:pt x="0" y="238427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3237828" y="533400"/>
            <a:ext cx="5713406" cy="359073"/>
          </a:xfrm>
          <a:prstGeom prst="rect">
            <a:avLst/>
          </a:prstGeom>
        </p:spPr>
        <p:txBody>
          <a:bodyPr wrap="square" lIns="0" tIns="0" rIns="0" bIns="0" rtlCol="0" anchor="t">
            <a:spAutoFit/>
          </a:bodyPr>
          <a:lstStyle/>
          <a:p>
            <a:pPr marL="0" marR="0" lvl="0" indent="0" algn="ctr" defTabSz="609630" rtl="0" eaLnBrk="1" fontAlgn="auto" latinLnBrk="0" hangingPunct="1">
              <a:lnSpc>
                <a:spcPts val="2790"/>
              </a:lnSpc>
              <a:spcBef>
                <a:spcPts val="0"/>
              </a:spcBef>
              <a:spcAft>
                <a:spcPts val="0"/>
              </a:spcAft>
              <a:buClrTx/>
              <a:buSzTx/>
              <a:buFontTx/>
              <a:buNone/>
              <a:tabLst/>
              <a:defRPr/>
            </a:pPr>
            <a:r>
              <a:rPr kumimoji="0" lang="en-US" sz="2790" b="1" i="0" u="none" strike="noStrike" kern="1200" cap="none" spc="0" normalizeH="0" baseline="0" noProof="0" dirty="0">
                <a:ln>
                  <a:noFill/>
                </a:ln>
                <a:solidFill>
                  <a:srgbClr val="2C2A2A"/>
                </a:solidFill>
                <a:effectLst/>
                <a:uLnTx/>
                <a:uFillTx/>
                <a:latin typeface="Sitka Banner" pitchFamily="2" charset="0"/>
                <a:ea typeface="+mn-ea"/>
                <a:cs typeface="Times New Roman" panose="02020603050405020304" pitchFamily="18" charset="0"/>
              </a:rPr>
              <a:t>TRANH LUẬN CHỦ ĐỀ</a:t>
            </a:r>
          </a:p>
        </p:txBody>
      </p:sp>
      <p:sp>
        <p:nvSpPr>
          <p:cNvPr id="8" name="Freeform 8"/>
          <p:cNvSpPr/>
          <p:nvPr/>
        </p:nvSpPr>
        <p:spPr>
          <a:xfrm>
            <a:off x="2089483" y="1587810"/>
            <a:ext cx="1726834" cy="1748835"/>
          </a:xfrm>
          <a:custGeom>
            <a:avLst/>
            <a:gdLst/>
            <a:ahLst/>
            <a:cxnLst/>
            <a:rect l="l" t="t" r="r" b="b"/>
            <a:pathLst>
              <a:path w="1774699" h="2623253">
                <a:moveTo>
                  <a:pt x="0" y="0"/>
                </a:moveTo>
                <a:lnTo>
                  <a:pt x="1774699" y="0"/>
                </a:lnTo>
                <a:lnTo>
                  <a:pt x="1774699" y="2623253"/>
                </a:lnTo>
                <a:lnTo>
                  <a:pt x="0" y="2623253"/>
                </a:lnTo>
                <a:lnTo>
                  <a:pt x="0" y="0"/>
                </a:lnTo>
                <a:close/>
              </a:path>
            </a:pathLst>
          </a:custGeom>
          <a:blipFill>
            <a:blip r:embed="rId8">
              <a:extLst>
                <a:ext uri="{96DAC541-7B7A-43D3-8B79-37D633B846F1}">
                  <asvg:svgBlip xmlns="" xmlns:asvg="http://schemas.microsoft.com/office/drawing/2016/SVG/main" r:embed="rId9"/>
                </a:ext>
              </a:extLst>
            </a:blip>
            <a:stretch>
              <a:fillRect b="-4057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H="1">
            <a:off x="8514676" y="1725953"/>
            <a:ext cx="1647881" cy="2488239"/>
          </a:xfrm>
          <a:custGeom>
            <a:avLst/>
            <a:gdLst/>
            <a:ahLst/>
            <a:cxnLst/>
            <a:rect l="l" t="t" r="r" b="b"/>
            <a:pathLst>
              <a:path w="1693558" h="3732359">
                <a:moveTo>
                  <a:pt x="1693558" y="0"/>
                </a:moveTo>
                <a:lnTo>
                  <a:pt x="0" y="0"/>
                </a:lnTo>
                <a:lnTo>
                  <a:pt x="0" y="3732359"/>
                </a:lnTo>
                <a:lnTo>
                  <a:pt x="1693558" y="3732359"/>
                </a:lnTo>
                <a:lnTo>
                  <a:pt x="1693558"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046480" y="3429000"/>
            <a:ext cx="6042728" cy="4116158"/>
          </a:xfrm>
          <a:custGeom>
            <a:avLst/>
            <a:gdLst/>
            <a:ahLst/>
            <a:cxnLst/>
            <a:rect l="l" t="t" r="r" b="b"/>
            <a:pathLst>
              <a:path w="6210223" h="4968517">
                <a:moveTo>
                  <a:pt x="0" y="0"/>
                </a:moveTo>
                <a:lnTo>
                  <a:pt x="6210224" y="0"/>
                </a:lnTo>
                <a:lnTo>
                  <a:pt x="6210224" y="4968516"/>
                </a:lnTo>
                <a:lnTo>
                  <a:pt x="0" y="4968516"/>
                </a:lnTo>
                <a:lnTo>
                  <a:pt x="0" y="0"/>
                </a:lnTo>
                <a:close/>
              </a:path>
            </a:pathLst>
          </a:custGeom>
          <a:blipFill>
            <a:blip r:embed="rId4">
              <a:extLst>
                <a:ext uri="{96DAC541-7B7A-43D3-8B79-37D633B846F1}">
                  <asvg:svgBlip xmlns="" xmlns:asvg="http://schemas.microsoft.com/office/drawing/2016/SVG/main" r:embed="rId5"/>
                </a:ext>
              </a:extLst>
            </a:blip>
            <a:stretch>
              <a:fillRect l="-71351" t="-21361" r="-38004" b="-2622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6">
            <a:extLst>
              <a:ext uri="{FF2B5EF4-FFF2-40B4-BE49-F238E27FC236}">
                <a16:creationId xmlns="" xmlns:a16="http://schemas.microsoft.com/office/drawing/2014/main" id="{AF0BCE84-F6F2-4CDD-B7E3-815A55CA1605}"/>
              </a:ext>
            </a:extLst>
          </p:cNvPr>
          <p:cNvSpPr txBox="1"/>
          <p:nvPr/>
        </p:nvSpPr>
        <p:spPr>
          <a:xfrm>
            <a:off x="133500" y="3444305"/>
            <a:ext cx="5638800" cy="49244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C2A2A"/>
                </a:solidFill>
                <a:effectLst/>
                <a:uLnTx/>
                <a:uFillTx/>
                <a:latin typeface="Sitka Banner" pitchFamily="2" charset="0"/>
                <a:ea typeface="+mn-ea"/>
                <a:cs typeface="Times New Roman" panose="02020603050405020304" pitchFamily="18" charset="0"/>
              </a:rPr>
              <a:t>TRIỂN VỌNG</a:t>
            </a:r>
          </a:p>
        </p:txBody>
      </p:sp>
      <p:sp>
        <p:nvSpPr>
          <p:cNvPr id="18" name="TextBox 6">
            <a:extLst>
              <a:ext uri="{FF2B5EF4-FFF2-40B4-BE49-F238E27FC236}">
                <a16:creationId xmlns="" xmlns:a16="http://schemas.microsoft.com/office/drawing/2014/main" id="{3FD8ED6B-A163-4920-99D9-548275636D3B}"/>
              </a:ext>
            </a:extLst>
          </p:cNvPr>
          <p:cNvSpPr txBox="1"/>
          <p:nvPr/>
        </p:nvSpPr>
        <p:spPr>
          <a:xfrm>
            <a:off x="6131833" y="3489710"/>
            <a:ext cx="5638800" cy="49244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C2A2A"/>
                </a:solidFill>
                <a:effectLst/>
                <a:uLnTx/>
                <a:uFillTx/>
                <a:latin typeface="Sitka Banner" pitchFamily="2" charset="0"/>
                <a:ea typeface="+mn-ea"/>
                <a:cs typeface="Times New Roman" panose="02020603050405020304" pitchFamily="18" charset="0"/>
              </a:rPr>
              <a:t>THÁCH THỨC</a:t>
            </a:r>
          </a:p>
        </p:txBody>
      </p:sp>
      <p:sp>
        <p:nvSpPr>
          <p:cNvPr id="20" name="TextBox 19">
            <a:extLst>
              <a:ext uri="{FF2B5EF4-FFF2-40B4-BE49-F238E27FC236}">
                <a16:creationId xmlns="" xmlns:a16="http://schemas.microsoft.com/office/drawing/2014/main" id="{892B7D2C-C52F-4DE7-AE90-934049BC6DC3}"/>
              </a:ext>
            </a:extLst>
          </p:cNvPr>
          <p:cNvSpPr txBox="1"/>
          <p:nvPr/>
        </p:nvSpPr>
        <p:spPr>
          <a:xfrm>
            <a:off x="3380457" y="914400"/>
            <a:ext cx="5570776"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TRIỂN VỌNG VÀ THÁCH THỨC CỦA CHỦ NGHĨA TƯ BẢN HIỆN ĐẠI</a:t>
            </a:r>
          </a:p>
        </p:txBody>
      </p:sp>
      <p:sp>
        <p:nvSpPr>
          <p:cNvPr id="7" name="TextBox 6">
            <a:extLst>
              <a:ext uri="{FF2B5EF4-FFF2-40B4-BE49-F238E27FC236}">
                <a16:creationId xmlns="" xmlns:a16="http://schemas.microsoft.com/office/drawing/2014/main" id="{9058592E-3C32-E3AC-CF3A-DF3EC7E92A84}"/>
              </a:ext>
            </a:extLst>
          </p:cNvPr>
          <p:cNvSpPr txBox="1"/>
          <p:nvPr/>
        </p:nvSpPr>
        <p:spPr>
          <a:xfrm>
            <a:off x="133500" y="4010055"/>
            <a:ext cx="5485102"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Trình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độ</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sản</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xuất</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phát</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triển</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cao</a:t>
            </a:r>
            <a:endPar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DFA9C2E5-F4DC-F6DA-3A38-5073158A3122}"/>
              </a:ext>
            </a:extLst>
          </p:cNvPr>
          <p:cNvSpPr txBox="1"/>
          <p:nvPr/>
        </p:nvSpPr>
        <p:spPr>
          <a:xfrm>
            <a:off x="133499" y="4514249"/>
            <a:ext cx="5877851" cy="12926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Ứng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dụng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thành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tựu</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cách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mạng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khoa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học</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nghệ</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trở</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thành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trung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tâm</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kinh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tế</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tài</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chính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thế</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giới</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 xmlns:a16="http://schemas.microsoft.com/office/drawing/2014/main" id="{63051FC3-C412-ABE2-03B9-D9E9C7611DEA}"/>
              </a:ext>
            </a:extLst>
          </p:cNvPr>
          <p:cNvSpPr txBox="1"/>
          <p:nvPr/>
        </p:nvSpPr>
        <p:spPr>
          <a:xfrm>
            <a:off x="6094531" y="4042863"/>
            <a:ext cx="6141496"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cuộc</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khủng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hoảng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kinh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tế</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toàn</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cầu</a:t>
            </a:r>
            <a:endPar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3359BB8C-FCCB-2DB5-C21A-EC418EA3050F}"/>
              </a:ext>
            </a:extLst>
          </p:cNvPr>
          <p:cNvSpPr txBox="1"/>
          <p:nvPr/>
        </p:nvSpPr>
        <p:spPr>
          <a:xfrm>
            <a:off x="6136977" y="4613555"/>
            <a:ext cx="6141496"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vấn</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đề</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chính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trị</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xã</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hội</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nan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giải</a:t>
            </a:r>
            <a:endPar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B108CB9F-AAB2-EA5B-182B-4A70223696B1}"/>
              </a:ext>
            </a:extLst>
          </p:cNvPr>
          <p:cNvSpPr txBox="1"/>
          <p:nvPr/>
        </p:nvSpPr>
        <p:spPr>
          <a:xfrm>
            <a:off x="6094531" y="5207079"/>
            <a:ext cx="6141496"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Bất</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bình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đẳng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xã</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hội</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ngày</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càng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cao</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a:t>
            </a:r>
          </a:p>
        </p:txBody>
      </p:sp>
      <p:sp>
        <p:nvSpPr>
          <p:cNvPr id="21" name="TextBox 20">
            <a:extLst>
              <a:ext uri="{FF2B5EF4-FFF2-40B4-BE49-F238E27FC236}">
                <a16:creationId xmlns="" xmlns:a16="http://schemas.microsoft.com/office/drawing/2014/main" id="{CD691A32-754C-84BD-6D90-3173443B2CAE}"/>
              </a:ext>
            </a:extLst>
          </p:cNvPr>
          <p:cNvSpPr txBox="1"/>
          <p:nvPr/>
        </p:nvSpPr>
        <p:spPr>
          <a:xfrm>
            <a:off x="-54137" y="5728727"/>
            <a:ext cx="6185970" cy="954107"/>
          </a:xfrm>
          <a:prstGeom prst="rect">
            <a:avLst/>
          </a:prstGeom>
          <a:noFill/>
        </p:spPr>
        <p:txBody>
          <a:bodyPr wrap="square">
            <a:spAutoFit/>
          </a:bodyPr>
          <a:lstStyle/>
          <a:p>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Có</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kinh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nghiệm</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quản</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lí</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kinh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tế</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khả</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năng</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điều</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chỉnh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thích</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nghi</a:t>
            </a:r>
            <a:r>
              <a:rPr kumimoji="0" lang="en-US" sz="2800" b="0" i="0" u="none" strike="noStrike" kern="1200" cap="none" spc="0" normalizeH="0" baseline="0" noProof="0" dirty="0">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Sitka Banner" pitchFamily="2" charset="0"/>
                <a:ea typeface="Times New Roman" panose="02020603050405020304" pitchFamily="18" charset="0"/>
                <a:cs typeface="Times New Roman" panose="02020603050405020304" pitchFamily="18" charset="0"/>
              </a:rPr>
              <a:t>cao</a:t>
            </a:r>
            <a:endParaRPr lang="en-US" sz="2800" dirty="0">
              <a:latin typeface="Sitka Banner" pitchFamily="2" charset="0"/>
            </a:endParaRPr>
          </a:p>
        </p:txBody>
      </p:sp>
    </p:spTree>
    <p:extLst>
      <p:ext uri="{BB962C8B-B14F-4D97-AF65-F5344CB8AC3E}">
        <p14:creationId xmlns:p14="http://schemas.microsoft.com/office/powerpoint/2010/main" val="97723182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230E537-3554-5F16-AC23-9C9554B19F23}"/>
              </a:ext>
            </a:extLst>
          </p:cNvPr>
          <p:cNvPicPr>
            <a:picLocks noChangeAspect="1"/>
          </p:cNvPicPr>
          <p:nvPr/>
        </p:nvPicPr>
        <p:blipFill>
          <a:blip r:embed="rId2"/>
          <a:stretch>
            <a:fillRect/>
          </a:stretch>
        </p:blipFill>
        <p:spPr>
          <a:xfrm>
            <a:off x="5109989" y="242371"/>
            <a:ext cx="8207567" cy="3343618"/>
          </a:xfrm>
          <a:prstGeom prst="rect">
            <a:avLst/>
          </a:prstGeom>
        </p:spPr>
      </p:pic>
      <p:pic>
        <p:nvPicPr>
          <p:cNvPr id="3" name="Picture 2">
            <a:extLst>
              <a:ext uri="{FF2B5EF4-FFF2-40B4-BE49-F238E27FC236}">
                <a16:creationId xmlns="" xmlns:a16="http://schemas.microsoft.com/office/drawing/2014/main" id="{3B139610-5E89-8743-1ED8-268ACBF58AFA}"/>
              </a:ext>
            </a:extLst>
          </p:cNvPr>
          <p:cNvPicPr>
            <a:picLocks noChangeAspect="1"/>
          </p:cNvPicPr>
          <p:nvPr/>
        </p:nvPicPr>
        <p:blipFill>
          <a:blip r:embed="rId3"/>
          <a:stretch>
            <a:fillRect/>
          </a:stretch>
        </p:blipFill>
        <p:spPr>
          <a:xfrm>
            <a:off x="6477917" y="3640615"/>
            <a:ext cx="5453349" cy="3124200"/>
          </a:xfrm>
          <a:prstGeom prst="rect">
            <a:avLst/>
          </a:prstGeom>
        </p:spPr>
      </p:pic>
      <p:pic>
        <p:nvPicPr>
          <p:cNvPr id="4" name="Picture 3">
            <a:extLst>
              <a:ext uri="{FF2B5EF4-FFF2-40B4-BE49-F238E27FC236}">
                <a16:creationId xmlns="" xmlns:a16="http://schemas.microsoft.com/office/drawing/2014/main" id="{2ED5B732-0452-75C4-D056-A9C88F8BE329}"/>
              </a:ext>
            </a:extLst>
          </p:cNvPr>
          <p:cNvPicPr>
            <a:picLocks noChangeAspect="1"/>
          </p:cNvPicPr>
          <p:nvPr/>
        </p:nvPicPr>
        <p:blipFill>
          <a:blip r:embed="rId4"/>
          <a:stretch>
            <a:fillRect/>
          </a:stretch>
        </p:blipFill>
        <p:spPr>
          <a:xfrm>
            <a:off x="120727" y="242371"/>
            <a:ext cx="6114820" cy="3343619"/>
          </a:xfrm>
          <a:prstGeom prst="rect">
            <a:avLst/>
          </a:prstGeom>
        </p:spPr>
      </p:pic>
      <p:pic>
        <p:nvPicPr>
          <p:cNvPr id="5" name="Picture 4">
            <a:extLst>
              <a:ext uri="{FF2B5EF4-FFF2-40B4-BE49-F238E27FC236}">
                <a16:creationId xmlns="" xmlns:a16="http://schemas.microsoft.com/office/drawing/2014/main" id="{7B68F67D-93F1-A490-BC4D-67E2A9818FE5}"/>
              </a:ext>
            </a:extLst>
          </p:cNvPr>
          <p:cNvPicPr>
            <a:picLocks noChangeAspect="1"/>
          </p:cNvPicPr>
          <p:nvPr/>
        </p:nvPicPr>
        <p:blipFill>
          <a:blip r:embed="rId5"/>
          <a:stretch>
            <a:fillRect/>
          </a:stretch>
        </p:blipFill>
        <p:spPr>
          <a:xfrm>
            <a:off x="120727" y="3640615"/>
            <a:ext cx="6114820" cy="3124200"/>
          </a:xfrm>
          <a:prstGeom prst="rect">
            <a:avLst/>
          </a:prstGeom>
        </p:spPr>
      </p:pic>
      <p:sp>
        <p:nvSpPr>
          <p:cNvPr id="6" name="TextBox 5">
            <a:extLst>
              <a:ext uri="{FF2B5EF4-FFF2-40B4-BE49-F238E27FC236}">
                <a16:creationId xmlns="" xmlns:a16="http://schemas.microsoft.com/office/drawing/2014/main" id="{8C91A2E0-33ED-52CF-3FAC-C5DDCA586237}"/>
              </a:ext>
            </a:extLst>
          </p:cNvPr>
          <p:cNvSpPr txBox="1"/>
          <p:nvPr/>
        </p:nvSpPr>
        <p:spPr>
          <a:xfrm>
            <a:off x="260734" y="3178949"/>
            <a:ext cx="11545677" cy="461665"/>
          </a:xfrm>
          <a:prstGeom prst="rect">
            <a:avLst/>
          </a:prstGeom>
          <a:solidFill>
            <a:schemeClr val="bg2">
              <a:lumMod val="9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C00000"/>
                </a:solidFill>
                <a:effectLst/>
                <a:uLnTx/>
                <a:uFillTx/>
                <a:latin typeface="Sitka Banner" pitchFamily="2" charset="0"/>
                <a:ea typeface="Times New Roman" panose="02020603050405020304" pitchFamily="18" charset="0"/>
                <a:cs typeface="Times New Roman" panose="02020603050405020304" pitchFamily="18" charset="0"/>
              </a:rPr>
              <a:t>TRIỂN VỌNG VÀ THÁCH THỨC CỦA CHỦ NGHĨA TƯ BẢN HIỆN ĐẠI</a:t>
            </a:r>
          </a:p>
        </p:txBody>
      </p:sp>
    </p:spTree>
    <p:extLst>
      <p:ext uri="{BB962C8B-B14F-4D97-AF65-F5344CB8AC3E}">
        <p14:creationId xmlns:p14="http://schemas.microsoft.com/office/powerpoint/2010/main" val="6773373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F321B59B-A8FD-5203-E607-D607EF0652A4}"/>
              </a:ext>
            </a:extLst>
          </p:cNvPr>
          <p:cNvSpPr/>
          <p:nvPr/>
        </p:nvSpPr>
        <p:spPr>
          <a:xfrm>
            <a:off x="0" y="0"/>
            <a:ext cx="12192000" cy="914400"/>
          </a:xfrm>
          <a:prstGeom prst="rect">
            <a:avLst/>
          </a:prstGeom>
          <a:solidFill>
            <a:srgbClr val="19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34">
            <a:extLst>
              <a:ext uri="{FF2B5EF4-FFF2-40B4-BE49-F238E27FC236}">
                <a16:creationId xmlns="" xmlns:a16="http://schemas.microsoft.com/office/drawing/2014/main" id="{C99FA58C-B17A-93B1-0AEB-2CFE618BD6EC}"/>
              </a:ext>
            </a:extLst>
          </p:cNvPr>
          <p:cNvSpPr/>
          <p:nvPr/>
        </p:nvSpPr>
        <p:spPr>
          <a:xfrm>
            <a:off x="0" y="102057"/>
            <a:ext cx="1303019" cy="1017270"/>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2"/>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 xmlns:a16="http://schemas.microsoft.com/office/drawing/2014/main" id="{8934E366-4F51-5482-B1FF-A4A385012034}"/>
              </a:ext>
            </a:extLst>
          </p:cNvPr>
          <p:cNvSpPr txBox="1"/>
          <p:nvPr/>
        </p:nvSpPr>
        <p:spPr>
          <a:xfrm>
            <a:off x="1794418" y="186031"/>
            <a:ext cx="8197652" cy="553998"/>
          </a:xfrm>
          <a:prstGeom prst="rect">
            <a:avLst/>
          </a:prstGeom>
          <a:noFill/>
        </p:spPr>
        <p:txBody>
          <a:bodyPr wrap="square" lIns="0" tIns="0" rIns="0" bIns="0"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Sitka Banner" pitchFamily="2" charset="0"/>
                <a:ea typeface="+mn-ea"/>
                <a:cs typeface="Times New Roman" panose="02020603050405020304" pitchFamily="18" charset="0"/>
              </a:rPr>
              <a:t>LUYỆN TẬP</a:t>
            </a:r>
          </a:p>
        </p:txBody>
      </p:sp>
      <p:sp>
        <p:nvSpPr>
          <p:cNvPr id="6" name="TextBox 5">
            <a:extLst>
              <a:ext uri="{FF2B5EF4-FFF2-40B4-BE49-F238E27FC236}">
                <a16:creationId xmlns="" xmlns:a16="http://schemas.microsoft.com/office/drawing/2014/main" id="{E74061B8-B679-1CBD-B512-42938ED2C2D1}"/>
              </a:ext>
            </a:extLst>
          </p:cNvPr>
          <p:cNvSpPr txBox="1"/>
          <p:nvPr/>
        </p:nvSpPr>
        <p:spPr>
          <a:xfrm>
            <a:off x="359885" y="1079252"/>
            <a:ext cx="4605050" cy="2962513"/>
          </a:xfrm>
          <a:prstGeom prst="wedgeRoundRectCallout">
            <a:avLst>
              <a:gd name="adj1" fmla="val 734"/>
              <a:gd name="adj2" fmla="val 57828"/>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Học</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sinh</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trả</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lời</a:t>
            </a:r>
            <a:r>
              <a:rPr lang="en-US" altLang="en-US" sz="2800" dirty="0">
                <a:solidFill>
                  <a:srgbClr val="000066"/>
                </a:solidFill>
                <a:latin typeface="Sitka Banner" pitchFamily="2" charset="0"/>
                <a:cs typeface="Times New Roman" panose="02020603050405020304" pitchFamily="18" charset="0"/>
              </a:rPr>
              <a:t> 10 </a:t>
            </a:r>
            <a:r>
              <a:rPr lang="en-US" altLang="en-US" sz="2800" dirty="0" err="1">
                <a:solidFill>
                  <a:srgbClr val="000066"/>
                </a:solidFill>
                <a:latin typeface="Sitka Banner" pitchFamily="2" charset="0"/>
                <a:cs typeface="Times New Roman" panose="02020603050405020304" pitchFamily="18" charset="0"/>
              </a:rPr>
              <a:t>câu</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hỏi</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theo</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hàng</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ngang</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để</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tìm</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ra</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từ</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chìa</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khóa</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theo</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hàng</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dọc</a:t>
            </a:r>
            <a:endParaRPr lang="en-US" altLang="en-US" sz="2800" dirty="0">
              <a:solidFill>
                <a:srgbClr val="000066"/>
              </a:solidFill>
              <a:latin typeface="Sitka Banner" pitchFamily="2"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Trả</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lời</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đúng</a:t>
            </a:r>
            <a:r>
              <a:rPr lang="en-US" altLang="en-US" sz="2800" dirty="0">
                <a:solidFill>
                  <a:srgbClr val="000066"/>
                </a:solidFill>
                <a:latin typeface="Sitka Banner" pitchFamily="2" charset="0"/>
                <a:cs typeface="Times New Roman" panose="02020603050405020304" pitchFamily="18" charset="0"/>
              </a:rPr>
              <a:t> 1 </a:t>
            </a:r>
            <a:r>
              <a:rPr lang="en-US" altLang="en-US" sz="2800" dirty="0" err="1">
                <a:solidFill>
                  <a:srgbClr val="000066"/>
                </a:solidFill>
                <a:latin typeface="Sitka Banner" pitchFamily="2" charset="0"/>
                <a:cs typeface="Times New Roman" panose="02020603050405020304" pitchFamily="18" charset="0"/>
              </a:rPr>
              <a:t>câu</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hàng</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ngang</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được</a:t>
            </a:r>
            <a:r>
              <a:rPr lang="en-US" altLang="en-US" sz="2800" dirty="0">
                <a:solidFill>
                  <a:srgbClr val="000066"/>
                </a:solidFill>
                <a:latin typeface="Sitka Banner" pitchFamily="2" charset="0"/>
                <a:cs typeface="Times New Roman" panose="02020603050405020304" pitchFamily="18" charset="0"/>
              </a:rPr>
              <a:t> 10 </a:t>
            </a:r>
            <a:r>
              <a:rPr lang="en-US" altLang="en-US" sz="2800" dirty="0" err="1">
                <a:solidFill>
                  <a:srgbClr val="000066"/>
                </a:solidFill>
                <a:latin typeface="Sitka Banner" pitchFamily="2" charset="0"/>
                <a:cs typeface="Times New Roman" panose="02020603050405020304" pitchFamily="18" charset="0"/>
              </a:rPr>
              <a:t>điểm</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trả</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lời</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câu</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hàng</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dọc</a:t>
            </a:r>
            <a:r>
              <a:rPr lang="en-US" altLang="en-US" sz="2800" dirty="0">
                <a:solidFill>
                  <a:srgbClr val="000066"/>
                </a:solidFill>
                <a:latin typeface="Sitka Banner" pitchFamily="2" charset="0"/>
                <a:cs typeface="Times New Roman" panose="02020603050405020304" pitchFamily="18" charset="0"/>
              </a:rPr>
              <a:t> </a:t>
            </a:r>
            <a:r>
              <a:rPr lang="en-US" altLang="en-US" sz="2800" dirty="0" err="1">
                <a:solidFill>
                  <a:srgbClr val="000066"/>
                </a:solidFill>
                <a:latin typeface="Sitka Banner" pitchFamily="2" charset="0"/>
                <a:cs typeface="Times New Roman" panose="02020603050405020304" pitchFamily="18" charset="0"/>
              </a:rPr>
              <a:t>được</a:t>
            </a:r>
            <a:r>
              <a:rPr lang="en-US" altLang="en-US" sz="2800" dirty="0">
                <a:solidFill>
                  <a:srgbClr val="000066"/>
                </a:solidFill>
                <a:latin typeface="Sitka Banner" pitchFamily="2" charset="0"/>
                <a:cs typeface="Times New Roman" panose="02020603050405020304" pitchFamily="18" charset="0"/>
              </a:rPr>
              <a:t> 40 </a:t>
            </a:r>
            <a:r>
              <a:rPr lang="en-US" altLang="en-US" sz="2800" dirty="0" err="1">
                <a:solidFill>
                  <a:srgbClr val="000066"/>
                </a:solidFill>
                <a:latin typeface="Sitka Banner" pitchFamily="2" charset="0"/>
                <a:cs typeface="Times New Roman" panose="02020603050405020304" pitchFamily="18" charset="0"/>
              </a:rPr>
              <a:t>điểm</a:t>
            </a:r>
            <a:endParaRPr lang="en-US" altLang="en-US" sz="2800" dirty="0">
              <a:solidFill>
                <a:srgbClr val="000066"/>
              </a:solidFill>
              <a:latin typeface="Sitka Banner" pitchFamily="2" charset="0"/>
              <a:cs typeface="Times New Roman" panose="02020603050405020304" pitchFamily="18" charset="0"/>
            </a:endParaRPr>
          </a:p>
        </p:txBody>
      </p:sp>
      <p:pic>
        <p:nvPicPr>
          <p:cNvPr id="9" name="Picture 8">
            <a:extLst>
              <a:ext uri="{FF2B5EF4-FFF2-40B4-BE49-F238E27FC236}">
                <a16:creationId xmlns="" xmlns:a16="http://schemas.microsoft.com/office/drawing/2014/main" id="{4695BF32-EBBA-6927-B225-A10AC8F847D1}"/>
              </a:ext>
            </a:extLst>
          </p:cNvPr>
          <p:cNvPicPr>
            <a:picLocks noChangeAspect="1"/>
          </p:cNvPicPr>
          <p:nvPr/>
        </p:nvPicPr>
        <p:blipFill>
          <a:blip r:embed="rId3"/>
          <a:stretch>
            <a:fillRect/>
          </a:stretch>
        </p:blipFill>
        <p:spPr>
          <a:xfrm>
            <a:off x="5310130" y="1119327"/>
            <a:ext cx="6521985" cy="5635127"/>
          </a:xfrm>
          <a:prstGeom prst="rect">
            <a:avLst/>
          </a:prstGeom>
        </p:spPr>
      </p:pic>
      <p:pic>
        <p:nvPicPr>
          <p:cNvPr id="10" name="Picture 9">
            <a:extLst>
              <a:ext uri="{FF2B5EF4-FFF2-40B4-BE49-F238E27FC236}">
                <a16:creationId xmlns="" xmlns:a16="http://schemas.microsoft.com/office/drawing/2014/main" id="{A6332D26-0817-FDAB-6905-3BC1BE8DAE37}"/>
              </a:ext>
            </a:extLst>
          </p:cNvPr>
          <p:cNvPicPr>
            <a:picLocks noChangeAspect="1"/>
          </p:cNvPicPr>
          <p:nvPr/>
        </p:nvPicPr>
        <p:blipFill>
          <a:blip r:embed="rId4"/>
          <a:stretch>
            <a:fillRect/>
          </a:stretch>
        </p:blipFill>
        <p:spPr>
          <a:xfrm>
            <a:off x="651509" y="4041765"/>
            <a:ext cx="3733204" cy="2962513"/>
          </a:xfrm>
          <a:prstGeom prst="rect">
            <a:avLst/>
          </a:prstGeom>
        </p:spPr>
      </p:pic>
    </p:spTree>
    <p:extLst>
      <p:ext uri="{BB962C8B-B14F-4D97-AF65-F5344CB8AC3E}">
        <p14:creationId xmlns:p14="http://schemas.microsoft.com/office/powerpoint/2010/main" val="212281656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Freeform 3">
            <a:extLst>
              <a:ext uri="{FF2B5EF4-FFF2-40B4-BE49-F238E27FC236}">
                <a16:creationId xmlns="" xmlns:a16="http://schemas.microsoft.com/office/drawing/2014/main" id="{FB2B7E22-CA10-B997-89D2-1D6871216368}"/>
              </a:ext>
            </a:extLst>
          </p:cNvPr>
          <p:cNvSpPr/>
          <p:nvPr/>
        </p:nvSpPr>
        <p:spPr>
          <a:xfrm rot="212621">
            <a:off x="3909134" y="17363"/>
            <a:ext cx="4723346" cy="1074349"/>
          </a:xfrm>
          <a:custGeom>
            <a:avLst/>
            <a:gdLst/>
            <a:ahLst/>
            <a:cxnLst/>
            <a:rect l="l" t="t" r="r" b="b"/>
            <a:pathLst>
              <a:path w="7945226" h="1680721">
                <a:moveTo>
                  <a:pt x="0" y="0"/>
                </a:moveTo>
                <a:lnTo>
                  <a:pt x="7945226" y="0"/>
                </a:lnTo>
                <a:lnTo>
                  <a:pt x="7945226" y="1680721"/>
                </a:lnTo>
                <a:lnTo>
                  <a:pt x="0" y="1680721"/>
                </a:lnTo>
                <a:lnTo>
                  <a:pt x="0" y="0"/>
                </a:lnTo>
                <a:close/>
              </a:path>
            </a:pathLst>
          </a:custGeom>
          <a:blipFill>
            <a:blip r:embed="rId2">
              <a:extLst>
                <a:ext uri="{96DAC541-7B7A-43D3-8B79-37D633B846F1}">
                  <asvg:svgBlip xmlns="" xmlns:asvg="http://schemas.microsoft.com/office/drawing/2016/SVG/main" r:embed="rId3"/>
                </a:ext>
              </a:extLst>
            </a:blip>
            <a:stretch>
              <a:fillRect l="-769" r="-76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756753177"/>
              </p:ext>
            </p:extLst>
          </p:nvPr>
        </p:nvGraphicFramePr>
        <p:xfrm>
          <a:off x="1319344" y="992772"/>
          <a:ext cx="9914706" cy="4598090"/>
        </p:xfrm>
        <a:graphic>
          <a:graphicData uri="http://schemas.openxmlformats.org/drawingml/2006/table">
            <a:tbl>
              <a:tblPr firstRow="1" bandRow="1">
                <a:tableStyleId>{5C22544A-7EE6-4342-B048-85BDC9FD1C3A}</a:tableStyleId>
              </a:tblPr>
              <a:tblGrid>
                <a:gridCol w="550817">
                  <a:extLst>
                    <a:ext uri="{9D8B030D-6E8A-4147-A177-3AD203B41FA5}">
                      <a16:colId xmlns="" xmlns:a16="http://schemas.microsoft.com/office/drawing/2014/main" val="3547085796"/>
                    </a:ext>
                  </a:extLst>
                </a:gridCol>
                <a:gridCol w="550817">
                  <a:extLst>
                    <a:ext uri="{9D8B030D-6E8A-4147-A177-3AD203B41FA5}">
                      <a16:colId xmlns="" xmlns:a16="http://schemas.microsoft.com/office/drawing/2014/main" val="2681901709"/>
                    </a:ext>
                  </a:extLst>
                </a:gridCol>
                <a:gridCol w="550817">
                  <a:extLst>
                    <a:ext uri="{9D8B030D-6E8A-4147-A177-3AD203B41FA5}">
                      <a16:colId xmlns="" xmlns:a16="http://schemas.microsoft.com/office/drawing/2014/main" val="3960640488"/>
                    </a:ext>
                  </a:extLst>
                </a:gridCol>
                <a:gridCol w="550817">
                  <a:extLst>
                    <a:ext uri="{9D8B030D-6E8A-4147-A177-3AD203B41FA5}">
                      <a16:colId xmlns="" xmlns:a16="http://schemas.microsoft.com/office/drawing/2014/main" val="191951185"/>
                    </a:ext>
                  </a:extLst>
                </a:gridCol>
                <a:gridCol w="550817">
                  <a:extLst>
                    <a:ext uri="{9D8B030D-6E8A-4147-A177-3AD203B41FA5}">
                      <a16:colId xmlns="" xmlns:a16="http://schemas.microsoft.com/office/drawing/2014/main" val="1305728244"/>
                    </a:ext>
                  </a:extLst>
                </a:gridCol>
                <a:gridCol w="550817">
                  <a:extLst>
                    <a:ext uri="{9D8B030D-6E8A-4147-A177-3AD203B41FA5}">
                      <a16:colId xmlns="" xmlns:a16="http://schemas.microsoft.com/office/drawing/2014/main" val="3835567940"/>
                    </a:ext>
                  </a:extLst>
                </a:gridCol>
                <a:gridCol w="550817">
                  <a:extLst>
                    <a:ext uri="{9D8B030D-6E8A-4147-A177-3AD203B41FA5}">
                      <a16:colId xmlns="" xmlns:a16="http://schemas.microsoft.com/office/drawing/2014/main" val="3779558739"/>
                    </a:ext>
                  </a:extLst>
                </a:gridCol>
                <a:gridCol w="550817">
                  <a:extLst>
                    <a:ext uri="{9D8B030D-6E8A-4147-A177-3AD203B41FA5}">
                      <a16:colId xmlns="" xmlns:a16="http://schemas.microsoft.com/office/drawing/2014/main" val="2255568414"/>
                    </a:ext>
                  </a:extLst>
                </a:gridCol>
                <a:gridCol w="550817">
                  <a:extLst>
                    <a:ext uri="{9D8B030D-6E8A-4147-A177-3AD203B41FA5}">
                      <a16:colId xmlns="" xmlns:a16="http://schemas.microsoft.com/office/drawing/2014/main" val="3524930986"/>
                    </a:ext>
                  </a:extLst>
                </a:gridCol>
                <a:gridCol w="550817">
                  <a:extLst>
                    <a:ext uri="{9D8B030D-6E8A-4147-A177-3AD203B41FA5}">
                      <a16:colId xmlns="" xmlns:a16="http://schemas.microsoft.com/office/drawing/2014/main" val="442906064"/>
                    </a:ext>
                  </a:extLst>
                </a:gridCol>
                <a:gridCol w="550817">
                  <a:extLst>
                    <a:ext uri="{9D8B030D-6E8A-4147-A177-3AD203B41FA5}">
                      <a16:colId xmlns="" xmlns:a16="http://schemas.microsoft.com/office/drawing/2014/main" val="136246003"/>
                    </a:ext>
                  </a:extLst>
                </a:gridCol>
                <a:gridCol w="550817">
                  <a:extLst>
                    <a:ext uri="{9D8B030D-6E8A-4147-A177-3AD203B41FA5}">
                      <a16:colId xmlns="" xmlns:a16="http://schemas.microsoft.com/office/drawing/2014/main" val="4112276595"/>
                    </a:ext>
                  </a:extLst>
                </a:gridCol>
                <a:gridCol w="550817">
                  <a:extLst>
                    <a:ext uri="{9D8B030D-6E8A-4147-A177-3AD203B41FA5}">
                      <a16:colId xmlns="" xmlns:a16="http://schemas.microsoft.com/office/drawing/2014/main" val="1433742210"/>
                    </a:ext>
                  </a:extLst>
                </a:gridCol>
                <a:gridCol w="550817">
                  <a:extLst>
                    <a:ext uri="{9D8B030D-6E8A-4147-A177-3AD203B41FA5}">
                      <a16:colId xmlns="" xmlns:a16="http://schemas.microsoft.com/office/drawing/2014/main" val="87789412"/>
                    </a:ext>
                  </a:extLst>
                </a:gridCol>
                <a:gridCol w="550817">
                  <a:extLst>
                    <a:ext uri="{9D8B030D-6E8A-4147-A177-3AD203B41FA5}">
                      <a16:colId xmlns="" xmlns:a16="http://schemas.microsoft.com/office/drawing/2014/main" val="1344690462"/>
                    </a:ext>
                  </a:extLst>
                </a:gridCol>
                <a:gridCol w="550817">
                  <a:extLst>
                    <a:ext uri="{9D8B030D-6E8A-4147-A177-3AD203B41FA5}">
                      <a16:colId xmlns="" xmlns:a16="http://schemas.microsoft.com/office/drawing/2014/main" val="44847045"/>
                    </a:ext>
                  </a:extLst>
                </a:gridCol>
                <a:gridCol w="550817">
                  <a:extLst>
                    <a:ext uri="{9D8B030D-6E8A-4147-A177-3AD203B41FA5}">
                      <a16:colId xmlns="" xmlns:a16="http://schemas.microsoft.com/office/drawing/2014/main" val="2945334071"/>
                    </a:ext>
                  </a:extLst>
                </a:gridCol>
                <a:gridCol w="550817">
                  <a:extLst>
                    <a:ext uri="{9D8B030D-6E8A-4147-A177-3AD203B41FA5}">
                      <a16:colId xmlns="" xmlns:a16="http://schemas.microsoft.com/office/drawing/2014/main" val="690941354"/>
                    </a:ext>
                  </a:extLst>
                </a:gridCol>
              </a:tblGrid>
              <a:tr h="459809">
                <a:tc>
                  <a:txBody>
                    <a:bodyPr/>
                    <a:lstStyle/>
                    <a:p>
                      <a:pPr algn="ctr"/>
                      <a:endParaRPr lang="en-US" b="1" dirty="0"/>
                    </a:p>
                  </a:txBody>
                  <a:tcPr>
                    <a:solidFill>
                      <a:schemeClr val="bg1">
                        <a:lumMod val="95000"/>
                      </a:schemeClr>
                    </a:solidFill>
                  </a:tcPr>
                </a:tc>
                <a:tc>
                  <a:txBody>
                    <a:bodyPr/>
                    <a:lstStyle/>
                    <a:p>
                      <a:pPr algn="ctr"/>
                      <a:endParaRPr lang="en-US" b="1" dirty="0"/>
                    </a:p>
                  </a:txBody>
                  <a:tcPr>
                    <a:solidFill>
                      <a:schemeClr val="bg1">
                        <a:lumMod val="95000"/>
                      </a:schemeClr>
                    </a:solidFill>
                  </a:tcPr>
                </a:tc>
                <a:tc>
                  <a:txBody>
                    <a:bodyPr/>
                    <a:lstStyle/>
                    <a:p>
                      <a:pPr algn="ctr"/>
                      <a:endParaRPr lang="en-US" b="1" dirty="0"/>
                    </a:p>
                  </a:txBody>
                  <a:tcPr>
                    <a:solidFill>
                      <a:schemeClr val="bg1">
                        <a:lumMod val="95000"/>
                      </a:schemeClr>
                    </a:solidFill>
                  </a:tcPr>
                </a:tc>
                <a:tc>
                  <a:txBody>
                    <a:bodyPr/>
                    <a:lstStyle/>
                    <a:p>
                      <a:pPr algn="ctr"/>
                      <a:endParaRPr lang="en-US" b="1"/>
                    </a:p>
                  </a:txBody>
                  <a:tcPr>
                    <a:solidFill>
                      <a:schemeClr val="bg1">
                        <a:lumMod val="95000"/>
                      </a:schemeClr>
                    </a:solidFill>
                  </a:tcPr>
                </a:tc>
                <a:tc>
                  <a:txBody>
                    <a:bodyPr/>
                    <a:lstStyle/>
                    <a:p>
                      <a:pPr algn="ctr"/>
                      <a:endParaRPr lang="en-US" b="1"/>
                    </a:p>
                  </a:txBody>
                  <a:tcPr>
                    <a:solidFill>
                      <a:schemeClr val="bg1">
                        <a:lumMod val="95000"/>
                      </a:schemeClr>
                    </a:solidFill>
                  </a:tcPr>
                </a:tc>
                <a:tc>
                  <a:txBody>
                    <a:bodyPr/>
                    <a:lstStyle/>
                    <a:p>
                      <a:pPr algn="ctr"/>
                      <a:endParaRPr lang="en-US" b="1"/>
                    </a:p>
                  </a:txBody>
                  <a:tcPr>
                    <a:solidFill>
                      <a:schemeClr val="bg1">
                        <a:lumMod val="95000"/>
                      </a:schemeClr>
                    </a:solidFill>
                  </a:tcPr>
                </a:tc>
                <a:tc>
                  <a:txBody>
                    <a:bodyPr/>
                    <a:lstStyle/>
                    <a:p>
                      <a:pPr algn="ctr"/>
                      <a:endParaRPr lang="en-US" b="1" dirty="0"/>
                    </a:p>
                  </a:txBody>
                  <a:tcPr>
                    <a:solidFill>
                      <a:schemeClr val="bg1">
                        <a:lumMod val="95000"/>
                      </a:schemeClr>
                    </a:solidFill>
                  </a:tcPr>
                </a:tc>
                <a:tc>
                  <a:txBody>
                    <a:bodyPr/>
                    <a:lstStyle/>
                    <a:p>
                      <a:pPr algn="ctr"/>
                      <a:r>
                        <a:rPr lang="en-US" b="1" dirty="0"/>
                        <a:t>N</a:t>
                      </a:r>
                    </a:p>
                  </a:txBody>
                  <a:tcPr>
                    <a:solidFill>
                      <a:srgbClr val="002060"/>
                    </a:solidFill>
                  </a:tcPr>
                </a:tc>
                <a:tc>
                  <a:txBody>
                    <a:bodyPr/>
                    <a:lstStyle/>
                    <a:p>
                      <a:pPr algn="ctr"/>
                      <a:r>
                        <a:rPr lang="en-US" b="1" dirty="0"/>
                        <a:t>Ộ</a:t>
                      </a:r>
                    </a:p>
                  </a:txBody>
                  <a:tcPr>
                    <a:solidFill>
                      <a:srgbClr val="002060"/>
                    </a:solidFill>
                  </a:tcPr>
                </a:tc>
                <a:tc>
                  <a:txBody>
                    <a:bodyPr/>
                    <a:lstStyle/>
                    <a:p>
                      <a:pPr algn="ctr"/>
                      <a:r>
                        <a:rPr lang="en-US" b="1" dirty="0"/>
                        <a:t>I</a:t>
                      </a:r>
                    </a:p>
                  </a:txBody>
                  <a:tcPr>
                    <a:solidFill>
                      <a:srgbClr val="002060"/>
                    </a:solidFill>
                  </a:tcPr>
                </a:tc>
                <a:tc>
                  <a:txBody>
                    <a:bodyPr/>
                    <a:lstStyle/>
                    <a:p>
                      <a:pPr algn="ctr"/>
                      <a:r>
                        <a:rPr lang="en-US" b="1" dirty="0"/>
                        <a:t>C</a:t>
                      </a:r>
                    </a:p>
                  </a:txBody>
                  <a:tcPr>
                    <a:solidFill>
                      <a:srgbClr val="FF0000"/>
                    </a:solidFill>
                  </a:tcPr>
                </a:tc>
                <a:tc>
                  <a:txBody>
                    <a:bodyPr/>
                    <a:lstStyle/>
                    <a:p>
                      <a:pPr algn="ctr"/>
                      <a:r>
                        <a:rPr lang="en-US" b="1" dirty="0"/>
                        <a:t>H</a:t>
                      </a:r>
                    </a:p>
                  </a:txBody>
                  <a:tcPr>
                    <a:solidFill>
                      <a:srgbClr val="002060"/>
                    </a:solidFill>
                  </a:tcPr>
                </a:tc>
                <a:tc>
                  <a:txBody>
                    <a:bodyPr/>
                    <a:lstStyle/>
                    <a:p>
                      <a:pPr algn="ctr"/>
                      <a:r>
                        <a:rPr lang="en-US" b="1" dirty="0"/>
                        <a:t>I</a:t>
                      </a:r>
                    </a:p>
                  </a:txBody>
                  <a:tcPr>
                    <a:solidFill>
                      <a:srgbClr val="002060"/>
                    </a:solidFill>
                  </a:tcPr>
                </a:tc>
                <a:tc>
                  <a:txBody>
                    <a:bodyPr/>
                    <a:lstStyle/>
                    <a:p>
                      <a:pPr algn="ctr"/>
                      <a:r>
                        <a:rPr lang="en-US" b="1" dirty="0"/>
                        <a:t>Ế</a:t>
                      </a:r>
                    </a:p>
                  </a:txBody>
                  <a:tcPr>
                    <a:solidFill>
                      <a:srgbClr val="002060"/>
                    </a:solidFill>
                  </a:tcPr>
                </a:tc>
                <a:tc>
                  <a:txBody>
                    <a:bodyPr/>
                    <a:lstStyle/>
                    <a:p>
                      <a:pPr algn="ctr"/>
                      <a:r>
                        <a:rPr lang="en-US" b="1" dirty="0"/>
                        <a:t>N</a:t>
                      </a:r>
                    </a:p>
                  </a:txBody>
                  <a:tcPr>
                    <a:solidFill>
                      <a:srgbClr val="002060"/>
                    </a:solidFill>
                  </a:tcPr>
                </a:tc>
                <a:tc>
                  <a:txBody>
                    <a:bodyPr/>
                    <a:lstStyle/>
                    <a:p>
                      <a:pPr algn="ctr"/>
                      <a:endParaRPr lang="en-US" b="1"/>
                    </a:p>
                  </a:txBody>
                  <a:tcPr>
                    <a:solidFill>
                      <a:schemeClr val="bg1">
                        <a:lumMod val="95000"/>
                      </a:schemeClr>
                    </a:solidFill>
                  </a:tcPr>
                </a:tc>
                <a:tc>
                  <a:txBody>
                    <a:bodyPr/>
                    <a:lstStyle/>
                    <a:p>
                      <a:pPr algn="ctr"/>
                      <a:endParaRPr lang="en-US" b="1"/>
                    </a:p>
                  </a:txBody>
                  <a:tcPr>
                    <a:solidFill>
                      <a:schemeClr val="bg1">
                        <a:lumMod val="95000"/>
                      </a:schemeClr>
                    </a:solidFill>
                  </a:tcPr>
                </a:tc>
                <a:tc>
                  <a:txBody>
                    <a:bodyPr/>
                    <a:lstStyle/>
                    <a:p>
                      <a:pPr algn="ctr"/>
                      <a:endParaRPr lang="en-US" b="1"/>
                    </a:p>
                  </a:txBody>
                  <a:tcPr>
                    <a:solidFill>
                      <a:schemeClr val="bg1">
                        <a:lumMod val="95000"/>
                      </a:schemeClr>
                    </a:solidFill>
                  </a:tcPr>
                </a:tc>
                <a:extLst>
                  <a:ext uri="{0D108BD9-81ED-4DB2-BD59-A6C34878D82A}">
                    <a16:rowId xmlns="" xmlns:a16="http://schemas.microsoft.com/office/drawing/2014/main" val="3522677536"/>
                  </a:ext>
                </a:extLst>
              </a:tr>
              <a:tr h="459809">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r>
                        <a:rPr lang="en-US" b="1" dirty="0">
                          <a:solidFill>
                            <a:schemeClr val="bg1"/>
                          </a:solidFill>
                        </a:rPr>
                        <a:t>C</a:t>
                      </a:r>
                    </a:p>
                  </a:txBody>
                  <a:tcPr>
                    <a:solidFill>
                      <a:srgbClr val="002060"/>
                    </a:solidFill>
                  </a:tcPr>
                </a:tc>
                <a:tc>
                  <a:txBody>
                    <a:bodyPr/>
                    <a:lstStyle/>
                    <a:p>
                      <a:pPr algn="ctr"/>
                      <a:r>
                        <a:rPr lang="en-US" b="1" dirty="0">
                          <a:solidFill>
                            <a:schemeClr val="bg1"/>
                          </a:solidFill>
                        </a:rPr>
                        <a:t>Ô</a:t>
                      </a:r>
                    </a:p>
                  </a:txBody>
                  <a:tcPr>
                    <a:solidFill>
                      <a:srgbClr val="FF0000"/>
                    </a:solidFill>
                  </a:tcPr>
                </a:tc>
                <a:tc>
                  <a:txBody>
                    <a:bodyPr/>
                    <a:lstStyle/>
                    <a:p>
                      <a:pPr algn="ctr"/>
                      <a:r>
                        <a:rPr lang="en-US" b="1" dirty="0">
                          <a:solidFill>
                            <a:schemeClr val="bg1"/>
                          </a:solidFill>
                        </a:rPr>
                        <a:t>L</a:t>
                      </a:r>
                    </a:p>
                  </a:txBody>
                  <a:tcPr>
                    <a:solidFill>
                      <a:srgbClr val="002060"/>
                    </a:solidFill>
                  </a:tcPr>
                </a:tc>
                <a:tc>
                  <a:txBody>
                    <a:bodyPr/>
                    <a:lstStyle/>
                    <a:p>
                      <a:pPr algn="ctr"/>
                      <a:r>
                        <a:rPr lang="en-US" b="1" dirty="0">
                          <a:solidFill>
                            <a:schemeClr val="bg1"/>
                          </a:solidFill>
                        </a:rPr>
                        <a:t>Ô</a:t>
                      </a:r>
                    </a:p>
                  </a:txBody>
                  <a:tcPr>
                    <a:solidFill>
                      <a:srgbClr val="002060"/>
                    </a:solidFill>
                  </a:tcPr>
                </a:tc>
                <a:tc>
                  <a:txBody>
                    <a:bodyPr/>
                    <a:lstStyle/>
                    <a:p>
                      <a:pPr algn="ctr"/>
                      <a:r>
                        <a:rPr lang="en-US" b="1" dirty="0">
                          <a:solidFill>
                            <a:schemeClr val="bg1"/>
                          </a:solidFill>
                        </a:rPr>
                        <a:t>M</a:t>
                      </a:r>
                    </a:p>
                  </a:txBody>
                  <a:tcPr>
                    <a:solidFill>
                      <a:srgbClr val="002060"/>
                    </a:solidFill>
                  </a:tcPr>
                </a:tc>
                <a:tc>
                  <a:txBody>
                    <a:bodyPr/>
                    <a:lstStyle/>
                    <a:p>
                      <a:pPr algn="ctr"/>
                      <a:r>
                        <a:rPr lang="en-US" b="1" dirty="0">
                          <a:solidFill>
                            <a:schemeClr val="bg1"/>
                          </a:solidFill>
                        </a:rPr>
                        <a:t>B</a:t>
                      </a:r>
                    </a:p>
                  </a:txBody>
                  <a:tcPr>
                    <a:solidFill>
                      <a:srgbClr val="002060"/>
                    </a:solidFill>
                  </a:tcPr>
                </a:tc>
                <a:tc>
                  <a:txBody>
                    <a:bodyPr/>
                    <a:lstStyle/>
                    <a:p>
                      <a:pPr algn="ctr"/>
                      <a:r>
                        <a:rPr lang="en-US" b="1" dirty="0">
                          <a:solidFill>
                            <a:schemeClr val="bg1"/>
                          </a:solidFill>
                        </a:rPr>
                        <a:t>Ô</a:t>
                      </a:r>
                    </a:p>
                  </a:txBody>
                  <a:tcPr>
                    <a:solidFill>
                      <a:srgbClr val="002060"/>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extLst>
                  <a:ext uri="{0D108BD9-81ED-4DB2-BD59-A6C34878D82A}">
                    <a16:rowId xmlns="" xmlns:a16="http://schemas.microsoft.com/office/drawing/2014/main" val="2283980724"/>
                  </a:ext>
                </a:extLst>
              </a:tr>
              <a:tr h="459809">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r>
                        <a:rPr lang="en-US" b="1" dirty="0">
                          <a:solidFill>
                            <a:schemeClr val="bg1"/>
                          </a:solidFill>
                        </a:rPr>
                        <a:t>C</a:t>
                      </a:r>
                    </a:p>
                  </a:txBody>
                  <a:tcPr>
                    <a:solidFill>
                      <a:srgbClr val="002060"/>
                    </a:solidFill>
                  </a:tcPr>
                </a:tc>
                <a:tc>
                  <a:txBody>
                    <a:bodyPr/>
                    <a:lstStyle/>
                    <a:p>
                      <a:pPr algn="ctr"/>
                      <a:r>
                        <a:rPr lang="en-US" b="1" dirty="0">
                          <a:solidFill>
                            <a:schemeClr val="bg1"/>
                          </a:solidFill>
                        </a:rPr>
                        <a:t>H</a:t>
                      </a:r>
                    </a:p>
                  </a:txBody>
                  <a:tcPr>
                    <a:solidFill>
                      <a:srgbClr val="002060"/>
                    </a:solidFill>
                  </a:tcPr>
                </a:tc>
                <a:tc>
                  <a:txBody>
                    <a:bodyPr/>
                    <a:lstStyle/>
                    <a:p>
                      <a:pPr algn="ctr"/>
                      <a:r>
                        <a:rPr lang="en-US" b="1" dirty="0">
                          <a:solidFill>
                            <a:schemeClr val="bg1"/>
                          </a:solidFill>
                        </a:rPr>
                        <a:t>Ủ</a:t>
                      </a:r>
                    </a:p>
                  </a:txBody>
                  <a:tcPr>
                    <a:solidFill>
                      <a:srgbClr val="002060"/>
                    </a:solidFill>
                  </a:tcPr>
                </a:tc>
                <a:tc>
                  <a:txBody>
                    <a:bodyPr/>
                    <a:lstStyle/>
                    <a:p>
                      <a:pPr algn="ctr"/>
                      <a:r>
                        <a:rPr lang="en-US" b="1" dirty="0">
                          <a:solidFill>
                            <a:schemeClr val="bg1"/>
                          </a:solidFill>
                        </a:rPr>
                        <a:t>N</a:t>
                      </a:r>
                    </a:p>
                  </a:txBody>
                  <a:tcPr>
                    <a:solidFill>
                      <a:srgbClr val="FF0000"/>
                    </a:solidFill>
                  </a:tcPr>
                </a:tc>
                <a:tc>
                  <a:txBody>
                    <a:bodyPr/>
                    <a:lstStyle/>
                    <a:p>
                      <a:pPr algn="ctr"/>
                      <a:r>
                        <a:rPr lang="en-US" b="1" dirty="0">
                          <a:solidFill>
                            <a:schemeClr val="bg1"/>
                          </a:solidFill>
                        </a:rPr>
                        <a:t>Ô</a:t>
                      </a:r>
                    </a:p>
                  </a:txBody>
                  <a:tcPr>
                    <a:solidFill>
                      <a:srgbClr val="002060"/>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extLst>
                  <a:ext uri="{0D108BD9-81ED-4DB2-BD59-A6C34878D82A}">
                    <a16:rowId xmlns="" xmlns:a16="http://schemas.microsoft.com/office/drawing/2014/main" val="3728796930"/>
                  </a:ext>
                </a:extLst>
              </a:tr>
              <a:tr h="459809">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r>
                        <a:rPr lang="en-US" b="1" dirty="0">
                          <a:solidFill>
                            <a:schemeClr val="bg1"/>
                          </a:solidFill>
                        </a:rPr>
                        <a:t>G</a:t>
                      </a:r>
                    </a:p>
                  </a:txBody>
                  <a:tcPr>
                    <a:solidFill>
                      <a:srgbClr val="FF0000"/>
                    </a:solidFill>
                  </a:tcPr>
                </a:tc>
                <a:tc>
                  <a:txBody>
                    <a:bodyPr/>
                    <a:lstStyle/>
                    <a:p>
                      <a:pPr algn="ctr"/>
                      <a:r>
                        <a:rPr lang="en-US" b="1" dirty="0">
                          <a:solidFill>
                            <a:schemeClr val="bg1"/>
                          </a:solidFill>
                        </a:rPr>
                        <a:t>I</a:t>
                      </a:r>
                    </a:p>
                  </a:txBody>
                  <a:tcPr>
                    <a:solidFill>
                      <a:srgbClr val="002060"/>
                    </a:solidFill>
                  </a:tcPr>
                </a:tc>
                <a:tc>
                  <a:txBody>
                    <a:bodyPr/>
                    <a:lstStyle/>
                    <a:p>
                      <a:pPr algn="ctr"/>
                      <a:r>
                        <a:rPr lang="en-US" b="1" dirty="0">
                          <a:solidFill>
                            <a:schemeClr val="bg1"/>
                          </a:solidFill>
                        </a:rPr>
                        <a:t>O</a:t>
                      </a:r>
                    </a:p>
                  </a:txBody>
                  <a:tcPr>
                    <a:solidFill>
                      <a:srgbClr val="002060"/>
                    </a:solidFill>
                  </a:tcPr>
                </a:tc>
                <a:tc>
                  <a:txBody>
                    <a:bodyPr/>
                    <a:lstStyle/>
                    <a:p>
                      <a:pPr algn="ctr"/>
                      <a:r>
                        <a:rPr lang="en-US" b="1" dirty="0">
                          <a:solidFill>
                            <a:schemeClr val="bg1"/>
                          </a:solidFill>
                        </a:rPr>
                        <a:t>O</a:t>
                      </a:r>
                    </a:p>
                  </a:txBody>
                  <a:tcPr>
                    <a:solidFill>
                      <a:srgbClr val="002060"/>
                    </a:solidFill>
                  </a:tcPr>
                </a:tc>
                <a:tc>
                  <a:txBody>
                    <a:bodyPr/>
                    <a:lstStyle/>
                    <a:p>
                      <a:pPr algn="ctr"/>
                      <a:r>
                        <a:rPr lang="en-US" b="1" dirty="0">
                          <a:solidFill>
                            <a:schemeClr val="bg1"/>
                          </a:solidFill>
                        </a:rPr>
                        <a:t>N</a:t>
                      </a:r>
                    </a:p>
                  </a:txBody>
                  <a:tcPr>
                    <a:solidFill>
                      <a:srgbClr val="002060"/>
                    </a:solidFill>
                  </a:tcPr>
                </a:tc>
                <a:tc>
                  <a:txBody>
                    <a:bodyPr/>
                    <a:lstStyle/>
                    <a:p>
                      <a:pPr algn="ctr"/>
                      <a:r>
                        <a:rPr lang="en-US" b="1" dirty="0">
                          <a:solidFill>
                            <a:schemeClr val="bg1"/>
                          </a:solidFill>
                        </a:rPr>
                        <a:t>G</a:t>
                      </a:r>
                    </a:p>
                  </a:txBody>
                  <a:tcPr>
                    <a:solidFill>
                      <a:srgbClr val="002060"/>
                    </a:solidFill>
                  </a:tcPr>
                </a:tc>
                <a:tc>
                  <a:txBody>
                    <a:bodyPr/>
                    <a:lstStyle/>
                    <a:p>
                      <a:pPr algn="ctr"/>
                      <a:r>
                        <a:rPr lang="en-US" b="1" dirty="0">
                          <a:solidFill>
                            <a:schemeClr val="bg1"/>
                          </a:solidFill>
                        </a:rPr>
                        <a:t>K</a:t>
                      </a:r>
                    </a:p>
                  </a:txBody>
                  <a:tcPr>
                    <a:solidFill>
                      <a:srgbClr val="002060"/>
                    </a:solidFill>
                  </a:tcPr>
                </a:tc>
                <a:tc>
                  <a:txBody>
                    <a:bodyPr/>
                    <a:lstStyle/>
                    <a:p>
                      <a:pPr algn="ctr"/>
                      <a:r>
                        <a:rPr lang="en-US" b="1" dirty="0">
                          <a:solidFill>
                            <a:schemeClr val="bg1"/>
                          </a:solidFill>
                        </a:rPr>
                        <a:t>E</a:t>
                      </a:r>
                    </a:p>
                  </a:txBody>
                  <a:tcPr>
                    <a:solidFill>
                      <a:srgbClr val="002060"/>
                    </a:solidFill>
                  </a:tcPr>
                </a:tc>
                <a:extLst>
                  <a:ext uri="{0D108BD9-81ED-4DB2-BD59-A6C34878D82A}">
                    <a16:rowId xmlns="" xmlns:a16="http://schemas.microsoft.com/office/drawing/2014/main" val="2139394817"/>
                  </a:ext>
                </a:extLst>
              </a:tr>
              <a:tr h="459809">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r>
                        <a:rPr lang="en-US" b="1" dirty="0">
                          <a:solidFill>
                            <a:schemeClr val="bg1"/>
                          </a:solidFill>
                        </a:rPr>
                        <a:t>S</a:t>
                      </a:r>
                    </a:p>
                  </a:txBody>
                  <a:tcPr>
                    <a:solidFill>
                      <a:srgbClr val="002060"/>
                    </a:solidFill>
                  </a:tcPr>
                </a:tc>
                <a:tc>
                  <a:txBody>
                    <a:bodyPr/>
                    <a:lstStyle/>
                    <a:p>
                      <a:pPr algn="ctr"/>
                      <a:r>
                        <a:rPr lang="en-US" b="1" dirty="0">
                          <a:solidFill>
                            <a:schemeClr val="bg1"/>
                          </a:solidFill>
                        </a:rPr>
                        <a:t>Ứ</a:t>
                      </a:r>
                    </a:p>
                  </a:txBody>
                  <a:tcPr>
                    <a:solidFill>
                      <a:srgbClr val="002060"/>
                    </a:solidFill>
                  </a:tcPr>
                </a:tc>
                <a:tc>
                  <a:txBody>
                    <a:bodyPr/>
                    <a:lstStyle/>
                    <a:p>
                      <a:pPr algn="ctr"/>
                      <a:r>
                        <a:rPr lang="en-US" b="1" dirty="0">
                          <a:solidFill>
                            <a:schemeClr val="bg1"/>
                          </a:solidFill>
                        </a:rPr>
                        <a:t>C</a:t>
                      </a:r>
                    </a:p>
                  </a:txBody>
                  <a:tcPr>
                    <a:solidFill>
                      <a:srgbClr val="002060"/>
                    </a:solidFill>
                  </a:tcPr>
                </a:tc>
                <a:tc>
                  <a:txBody>
                    <a:bodyPr/>
                    <a:lstStyle/>
                    <a:p>
                      <a:pPr algn="ctr"/>
                      <a:r>
                        <a:rPr lang="en-US" b="1" dirty="0">
                          <a:solidFill>
                            <a:schemeClr val="bg1"/>
                          </a:solidFill>
                        </a:rPr>
                        <a:t>N</a:t>
                      </a:r>
                    </a:p>
                  </a:txBody>
                  <a:tcPr>
                    <a:solidFill>
                      <a:srgbClr val="FF0000"/>
                    </a:solidFill>
                  </a:tcPr>
                </a:tc>
                <a:tc>
                  <a:txBody>
                    <a:bodyPr/>
                    <a:lstStyle/>
                    <a:p>
                      <a:pPr algn="ctr"/>
                      <a:r>
                        <a:rPr lang="en-US" b="1" dirty="0">
                          <a:solidFill>
                            <a:schemeClr val="bg1"/>
                          </a:solidFill>
                        </a:rPr>
                        <a:t>Ư</a:t>
                      </a:r>
                    </a:p>
                  </a:txBody>
                  <a:tcPr>
                    <a:solidFill>
                      <a:srgbClr val="002060"/>
                    </a:solidFill>
                  </a:tcPr>
                </a:tc>
                <a:tc>
                  <a:txBody>
                    <a:bodyPr/>
                    <a:lstStyle/>
                    <a:p>
                      <a:pPr algn="ctr"/>
                      <a:r>
                        <a:rPr lang="en-US" b="1" dirty="0">
                          <a:solidFill>
                            <a:schemeClr val="bg1"/>
                          </a:solidFill>
                        </a:rPr>
                        <a:t>Ớ</a:t>
                      </a:r>
                    </a:p>
                  </a:txBody>
                  <a:tcPr>
                    <a:solidFill>
                      <a:srgbClr val="002060"/>
                    </a:solidFill>
                  </a:tcPr>
                </a:tc>
                <a:tc>
                  <a:txBody>
                    <a:bodyPr/>
                    <a:lstStyle/>
                    <a:p>
                      <a:pPr algn="ctr"/>
                      <a:r>
                        <a:rPr lang="en-US" b="1" dirty="0">
                          <a:solidFill>
                            <a:schemeClr val="bg1"/>
                          </a:solidFill>
                        </a:rPr>
                        <a:t>C</a:t>
                      </a:r>
                    </a:p>
                  </a:txBody>
                  <a:tcPr>
                    <a:solidFill>
                      <a:srgbClr val="002060"/>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extLst>
                  <a:ext uri="{0D108BD9-81ED-4DB2-BD59-A6C34878D82A}">
                    <a16:rowId xmlns="" xmlns:a16="http://schemas.microsoft.com/office/drawing/2014/main" val="994288338"/>
                  </a:ext>
                </a:extLst>
              </a:tr>
              <a:tr h="459809">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r>
                        <a:rPr lang="en-US" b="1" dirty="0">
                          <a:solidFill>
                            <a:schemeClr val="bg1"/>
                          </a:solidFill>
                        </a:rPr>
                        <a:t>H</a:t>
                      </a:r>
                    </a:p>
                  </a:txBody>
                  <a:tcPr>
                    <a:solidFill>
                      <a:srgbClr val="002060"/>
                    </a:solidFill>
                  </a:tcPr>
                </a:tc>
                <a:tc>
                  <a:txBody>
                    <a:bodyPr/>
                    <a:lstStyle/>
                    <a:p>
                      <a:pPr algn="ctr"/>
                      <a:r>
                        <a:rPr lang="en-US" b="1" dirty="0">
                          <a:solidFill>
                            <a:schemeClr val="bg1"/>
                          </a:solidFill>
                        </a:rPr>
                        <a:t>Ợ</a:t>
                      </a:r>
                    </a:p>
                  </a:txBody>
                  <a:tcPr>
                    <a:solidFill>
                      <a:srgbClr val="002060"/>
                    </a:solidFill>
                  </a:tcPr>
                </a:tc>
                <a:tc>
                  <a:txBody>
                    <a:bodyPr/>
                    <a:lstStyle/>
                    <a:p>
                      <a:pPr algn="ctr"/>
                      <a:r>
                        <a:rPr lang="en-US" b="1" dirty="0">
                          <a:solidFill>
                            <a:schemeClr val="bg1"/>
                          </a:solidFill>
                        </a:rPr>
                        <a:t>P</a:t>
                      </a:r>
                    </a:p>
                  </a:txBody>
                  <a:tcPr>
                    <a:solidFill>
                      <a:srgbClr val="002060"/>
                    </a:solidFill>
                  </a:tcPr>
                </a:tc>
                <a:tc>
                  <a:txBody>
                    <a:bodyPr/>
                    <a:lstStyle/>
                    <a:p>
                      <a:pPr algn="ctr"/>
                      <a:r>
                        <a:rPr lang="en-US" b="1" dirty="0">
                          <a:solidFill>
                            <a:schemeClr val="bg1"/>
                          </a:solidFill>
                        </a:rPr>
                        <a:t>C</a:t>
                      </a:r>
                    </a:p>
                  </a:txBody>
                  <a:tcPr>
                    <a:solidFill>
                      <a:srgbClr val="002060"/>
                    </a:solidFill>
                  </a:tcPr>
                </a:tc>
                <a:tc>
                  <a:txBody>
                    <a:bodyPr/>
                    <a:lstStyle/>
                    <a:p>
                      <a:pPr algn="ctr"/>
                      <a:r>
                        <a:rPr lang="en-US" b="1" dirty="0">
                          <a:solidFill>
                            <a:schemeClr val="bg1"/>
                          </a:solidFill>
                        </a:rPr>
                        <a:t>H</a:t>
                      </a:r>
                    </a:p>
                  </a:txBody>
                  <a:tcPr>
                    <a:solidFill>
                      <a:srgbClr val="002060"/>
                    </a:solidFill>
                  </a:tcPr>
                </a:tc>
                <a:tc>
                  <a:txBody>
                    <a:bodyPr/>
                    <a:lstStyle/>
                    <a:p>
                      <a:pPr algn="ctr"/>
                      <a:r>
                        <a:rPr lang="en-US" b="1" dirty="0">
                          <a:solidFill>
                            <a:schemeClr val="bg1"/>
                          </a:solidFill>
                        </a:rPr>
                        <a:t>Ú</a:t>
                      </a:r>
                    </a:p>
                  </a:txBody>
                  <a:tcPr>
                    <a:solidFill>
                      <a:srgbClr val="002060"/>
                    </a:solidFill>
                  </a:tcPr>
                </a:tc>
                <a:tc>
                  <a:txBody>
                    <a:bodyPr/>
                    <a:lstStyle/>
                    <a:p>
                      <a:pPr algn="ctr"/>
                      <a:r>
                        <a:rPr lang="en-US" b="1" dirty="0">
                          <a:solidFill>
                            <a:schemeClr val="bg1"/>
                          </a:solidFill>
                        </a:rPr>
                        <a:t>N</a:t>
                      </a:r>
                    </a:p>
                  </a:txBody>
                  <a:tcPr>
                    <a:solidFill>
                      <a:srgbClr val="002060"/>
                    </a:solidFill>
                  </a:tcPr>
                </a:tc>
                <a:tc>
                  <a:txBody>
                    <a:bodyPr/>
                    <a:lstStyle/>
                    <a:p>
                      <a:pPr algn="ctr"/>
                      <a:r>
                        <a:rPr lang="en-US" b="1" dirty="0">
                          <a:solidFill>
                            <a:schemeClr val="bg1"/>
                          </a:solidFill>
                        </a:rPr>
                        <a:t>G</a:t>
                      </a:r>
                    </a:p>
                  </a:txBody>
                  <a:tcPr>
                    <a:solidFill>
                      <a:srgbClr val="FF0000"/>
                    </a:solidFill>
                  </a:tcPr>
                </a:tc>
                <a:tc>
                  <a:txBody>
                    <a:bodyPr/>
                    <a:lstStyle/>
                    <a:p>
                      <a:pPr algn="ctr"/>
                      <a:r>
                        <a:rPr lang="en-US" b="1" dirty="0">
                          <a:solidFill>
                            <a:schemeClr val="bg1"/>
                          </a:solidFill>
                        </a:rPr>
                        <a:t>Q</a:t>
                      </a:r>
                    </a:p>
                  </a:txBody>
                  <a:tcPr>
                    <a:solidFill>
                      <a:srgbClr val="002060"/>
                    </a:solidFill>
                  </a:tcPr>
                </a:tc>
                <a:tc>
                  <a:txBody>
                    <a:bodyPr/>
                    <a:lstStyle/>
                    <a:p>
                      <a:pPr algn="ctr"/>
                      <a:r>
                        <a:rPr lang="en-US" b="1" dirty="0">
                          <a:solidFill>
                            <a:schemeClr val="bg1"/>
                          </a:solidFill>
                        </a:rPr>
                        <a:t>U</a:t>
                      </a:r>
                    </a:p>
                  </a:txBody>
                  <a:tcPr>
                    <a:solidFill>
                      <a:srgbClr val="002060"/>
                    </a:solidFill>
                  </a:tcPr>
                </a:tc>
                <a:tc>
                  <a:txBody>
                    <a:bodyPr/>
                    <a:lstStyle/>
                    <a:p>
                      <a:pPr algn="ctr"/>
                      <a:r>
                        <a:rPr lang="en-US" b="1" dirty="0">
                          <a:solidFill>
                            <a:schemeClr val="bg1"/>
                          </a:solidFill>
                        </a:rPr>
                        <a:t>Ố</a:t>
                      </a:r>
                    </a:p>
                  </a:txBody>
                  <a:tcPr>
                    <a:solidFill>
                      <a:srgbClr val="002060"/>
                    </a:solidFill>
                  </a:tcPr>
                </a:tc>
                <a:tc>
                  <a:txBody>
                    <a:bodyPr/>
                    <a:lstStyle/>
                    <a:p>
                      <a:pPr algn="ctr"/>
                      <a:r>
                        <a:rPr lang="en-US" b="1" dirty="0">
                          <a:solidFill>
                            <a:schemeClr val="bg1"/>
                          </a:solidFill>
                        </a:rPr>
                        <a:t>C</a:t>
                      </a:r>
                    </a:p>
                  </a:txBody>
                  <a:tcPr>
                    <a:solidFill>
                      <a:srgbClr val="002060"/>
                    </a:solidFill>
                  </a:tcPr>
                </a:tc>
                <a:tc>
                  <a:txBody>
                    <a:bodyPr/>
                    <a:lstStyle/>
                    <a:p>
                      <a:pPr algn="ctr"/>
                      <a:r>
                        <a:rPr lang="en-US" b="1" dirty="0">
                          <a:solidFill>
                            <a:schemeClr val="bg1"/>
                          </a:solidFill>
                        </a:rPr>
                        <a:t>M</a:t>
                      </a:r>
                    </a:p>
                  </a:txBody>
                  <a:tcPr>
                    <a:solidFill>
                      <a:srgbClr val="002060"/>
                    </a:solidFill>
                  </a:tcPr>
                </a:tc>
                <a:tc>
                  <a:txBody>
                    <a:bodyPr/>
                    <a:lstStyle/>
                    <a:p>
                      <a:pPr algn="ctr"/>
                      <a:r>
                        <a:rPr lang="en-US" b="1" dirty="0">
                          <a:solidFill>
                            <a:schemeClr val="bg1"/>
                          </a:solidFill>
                        </a:rPr>
                        <a:t>Ĩ</a:t>
                      </a:r>
                    </a:p>
                  </a:txBody>
                  <a:tcPr>
                    <a:solidFill>
                      <a:srgbClr val="002060"/>
                    </a:solidFill>
                  </a:tcPr>
                </a:tc>
                <a:tc>
                  <a:txBody>
                    <a:bodyPr/>
                    <a:lstStyle/>
                    <a:p>
                      <a:pPr algn="ctr"/>
                      <a:endParaRPr lang="en-US" b="1" dirty="0">
                        <a:solidFill>
                          <a:schemeClr val="bg1"/>
                        </a:solidFill>
                      </a:endParaRPr>
                    </a:p>
                  </a:txBody>
                  <a:tcPr>
                    <a:solidFill>
                      <a:schemeClr val="bg1">
                        <a:lumMod val="95000"/>
                      </a:schemeClr>
                    </a:solidFill>
                  </a:tcPr>
                </a:tc>
                <a:extLst>
                  <a:ext uri="{0D108BD9-81ED-4DB2-BD59-A6C34878D82A}">
                    <a16:rowId xmlns="" xmlns:a16="http://schemas.microsoft.com/office/drawing/2014/main" val="2934248061"/>
                  </a:ext>
                </a:extLst>
              </a:tr>
              <a:tr h="459809">
                <a:tc>
                  <a:txBody>
                    <a:bodyPr/>
                    <a:lstStyle/>
                    <a:p>
                      <a:pPr algn="ctr"/>
                      <a:r>
                        <a:rPr lang="en-US" b="1" dirty="0">
                          <a:solidFill>
                            <a:schemeClr val="bg1"/>
                          </a:solidFill>
                        </a:rPr>
                        <a:t>Q</a:t>
                      </a:r>
                    </a:p>
                  </a:txBody>
                  <a:tcPr>
                    <a:solidFill>
                      <a:srgbClr val="002060"/>
                    </a:solidFill>
                  </a:tcPr>
                </a:tc>
                <a:tc>
                  <a:txBody>
                    <a:bodyPr/>
                    <a:lstStyle/>
                    <a:p>
                      <a:pPr algn="ctr"/>
                      <a:r>
                        <a:rPr lang="en-US" b="1" dirty="0">
                          <a:solidFill>
                            <a:schemeClr val="bg1"/>
                          </a:solidFill>
                        </a:rPr>
                        <a:t>U</a:t>
                      </a:r>
                    </a:p>
                  </a:txBody>
                  <a:tcPr>
                    <a:solidFill>
                      <a:srgbClr val="002060"/>
                    </a:solidFill>
                  </a:tcPr>
                </a:tc>
                <a:tc>
                  <a:txBody>
                    <a:bodyPr/>
                    <a:lstStyle/>
                    <a:p>
                      <a:pPr algn="ctr"/>
                      <a:r>
                        <a:rPr lang="en-US" b="1" dirty="0">
                          <a:solidFill>
                            <a:schemeClr val="bg1"/>
                          </a:solidFill>
                        </a:rPr>
                        <a:t>Â</a:t>
                      </a:r>
                    </a:p>
                  </a:txBody>
                  <a:tcPr>
                    <a:solidFill>
                      <a:srgbClr val="002060"/>
                    </a:solidFill>
                  </a:tcPr>
                </a:tc>
                <a:tc>
                  <a:txBody>
                    <a:bodyPr/>
                    <a:lstStyle/>
                    <a:p>
                      <a:pPr algn="ctr"/>
                      <a:r>
                        <a:rPr lang="en-US" b="1" dirty="0">
                          <a:solidFill>
                            <a:schemeClr val="bg1"/>
                          </a:solidFill>
                        </a:rPr>
                        <a:t>N</a:t>
                      </a:r>
                    </a:p>
                  </a:txBody>
                  <a:tcPr>
                    <a:solidFill>
                      <a:srgbClr val="002060"/>
                    </a:solidFill>
                  </a:tcPr>
                </a:tc>
                <a:tc>
                  <a:txBody>
                    <a:bodyPr/>
                    <a:lstStyle/>
                    <a:p>
                      <a:pPr algn="ctr"/>
                      <a:r>
                        <a:rPr lang="en-US" b="1" dirty="0">
                          <a:solidFill>
                            <a:schemeClr val="bg1"/>
                          </a:solidFill>
                        </a:rPr>
                        <a:t>C</a:t>
                      </a:r>
                    </a:p>
                  </a:txBody>
                  <a:tcPr>
                    <a:solidFill>
                      <a:srgbClr val="002060"/>
                    </a:solidFill>
                  </a:tcPr>
                </a:tc>
                <a:tc>
                  <a:txBody>
                    <a:bodyPr/>
                    <a:lstStyle/>
                    <a:p>
                      <a:pPr algn="ctr"/>
                      <a:r>
                        <a:rPr lang="en-US" b="1" dirty="0">
                          <a:solidFill>
                            <a:schemeClr val="bg1"/>
                          </a:solidFill>
                        </a:rPr>
                        <a:t>H</a:t>
                      </a:r>
                    </a:p>
                  </a:txBody>
                  <a:tcPr>
                    <a:solidFill>
                      <a:srgbClr val="002060"/>
                    </a:solidFill>
                  </a:tcPr>
                </a:tc>
                <a:tc>
                  <a:txBody>
                    <a:bodyPr/>
                    <a:lstStyle/>
                    <a:p>
                      <a:pPr algn="ctr"/>
                      <a:r>
                        <a:rPr lang="en-US" b="1" dirty="0">
                          <a:solidFill>
                            <a:schemeClr val="bg1"/>
                          </a:solidFill>
                        </a:rPr>
                        <a:t>Ủ</a:t>
                      </a:r>
                    </a:p>
                  </a:txBody>
                  <a:tcPr>
                    <a:solidFill>
                      <a:srgbClr val="002060"/>
                    </a:solidFill>
                  </a:tcPr>
                </a:tc>
                <a:tc>
                  <a:txBody>
                    <a:bodyPr/>
                    <a:lstStyle/>
                    <a:p>
                      <a:pPr algn="ctr"/>
                      <a:r>
                        <a:rPr lang="en-US" b="1" dirty="0">
                          <a:solidFill>
                            <a:schemeClr val="bg1"/>
                          </a:solidFill>
                        </a:rPr>
                        <a:t>L</a:t>
                      </a:r>
                    </a:p>
                  </a:txBody>
                  <a:tcPr>
                    <a:solidFill>
                      <a:srgbClr val="002060"/>
                    </a:solidFill>
                  </a:tcPr>
                </a:tc>
                <a:tc>
                  <a:txBody>
                    <a:bodyPr/>
                    <a:lstStyle/>
                    <a:p>
                      <a:pPr algn="ctr"/>
                      <a:r>
                        <a:rPr lang="en-US" b="1" dirty="0">
                          <a:solidFill>
                            <a:schemeClr val="bg1"/>
                          </a:solidFill>
                        </a:rPr>
                        <a:t>Ậ</a:t>
                      </a:r>
                    </a:p>
                  </a:txBody>
                  <a:tcPr>
                    <a:solidFill>
                      <a:srgbClr val="002060"/>
                    </a:solidFill>
                  </a:tcPr>
                </a:tc>
                <a:tc>
                  <a:txBody>
                    <a:bodyPr/>
                    <a:lstStyle/>
                    <a:p>
                      <a:pPr algn="ctr"/>
                      <a:r>
                        <a:rPr lang="en-US" b="1" dirty="0">
                          <a:solidFill>
                            <a:schemeClr val="bg1"/>
                          </a:solidFill>
                        </a:rPr>
                        <a:t>P</a:t>
                      </a:r>
                    </a:p>
                  </a:txBody>
                  <a:tcPr>
                    <a:solidFill>
                      <a:srgbClr val="002060"/>
                    </a:solidFill>
                  </a:tcPr>
                </a:tc>
                <a:tc>
                  <a:txBody>
                    <a:bodyPr/>
                    <a:lstStyle/>
                    <a:p>
                      <a:pPr algn="ctr"/>
                      <a:r>
                        <a:rPr lang="en-US" b="1" dirty="0">
                          <a:solidFill>
                            <a:schemeClr val="bg1"/>
                          </a:solidFill>
                        </a:rPr>
                        <a:t>H</a:t>
                      </a:r>
                    </a:p>
                  </a:txBody>
                  <a:tcPr>
                    <a:solidFill>
                      <a:srgbClr val="FF0000"/>
                    </a:solidFill>
                  </a:tcPr>
                </a:tc>
                <a:tc>
                  <a:txBody>
                    <a:bodyPr/>
                    <a:lstStyle/>
                    <a:p>
                      <a:pPr algn="ctr"/>
                      <a:r>
                        <a:rPr lang="en-US" b="1" dirty="0">
                          <a:solidFill>
                            <a:schemeClr val="bg1"/>
                          </a:solidFill>
                        </a:rPr>
                        <a:t>I</a:t>
                      </a:r>
                    </a:p>
                  </a:txBody>
                  <a:tcPr>
                    <a:solidFill>
                      <a:srgbClr val="002060"/>
                    </a:solidFill>
                  </a:tcPr>
                </a:tc>
                <a:tc>
                  <a:txBody>
                    <a:bodyPr/>
                    <a:lstStyle/>
                    <a:p>
                      <a:pPr algn="ctr"/>
                      <a:r>
                        <a:rPr lang="en-US" b="1" dirty="0">
                          <a:solidFill>
                            <a:schemeClr val="bg1"/>
                          </a:solidFill>
                        </a:rPr>
                        <a:t>Ế</a:t>
                      </a:r>
                    </a:p>
                  </a:txBody>
                  <a:tcPr>
                    <a:solidFill>
                      <a:srgbClr val="002060"/>
                    </a:solidFill>
                  </a:tcPr>
                </a:tc>
                <a:tc>
                  <a:txBody>
                    <a:bodyPr/>
                    <a:lstStyle/>
                    <a:p>
                      <a:pPr algn="ctr"/>
                      <a:r>
                        <a:rPr lang="en-US" b="1" dirty="0">
                          <a:solidFill>
                            <a:schemeClr val="bg1"/>
                          </a:solidFill>
                        </a:rPr>
                        <a:t>N</a:t>
                      </a:r>
                    </a:p>
                  </a:txBody>
                  <a:tcPr>
                    <a:solidFill>
                      <a:srgbClr val="002060"/>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extLst>
                  <a:ext uri="{0D108BD9-81ED-4DB2-BD59-A6C34878D82A}">
                    <a16:rowId xmlns="" xmlns:a16="http://schemas.microsoft.com/office/drawing/2014/main" val="3108348845"/>
                  </a:ext>
                </a:extLst>
              </a:tr>
              <a:tr h="459809">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r>
                        <a:rPr lang="en-US" b="1" dirty="0">
                          <a:solidFill>
                            <a:schemeClr val="bg1"/>
                          </a:solidFill>
                        </a:rPr>
                        <a:t>T</a:t>
                      </a:r>
                    </a:p>
                  </a:txBody>
                  <a:tcPr>
                    <a:solidFill>
                      <a:srgbClr val="002060"/>
                    </a:solidFill>
                  </a:tcPr>
                </a:tc>
                <a:tc>
                  <a:txBody>
                    <a:bodyPr/>
                    <a:lstStyle/>
                    <a:p>
                      <a:pPr algn="ctr"/>
                      <a:r>
                        <a:rPr lang="en-US" b="1" dirty="0">
                          <a:solidFill>
                            <a:schemeClr val="bg1"/>
                          </a:solidFill>
                        </a:rPr>
                        <a:t>Ư</a:t>
                      </a:r>
                    </a:p>
                  </a:txBody>
                  <a:tcPr>
                    <a:solidFill>
                      <a:srgbClr val="002060"/>
                    </a:solidFill>
                  </a:tcPr>
                </a:tc>
                <a:tc>
                  <a:txBody>
                    <a:bodyPr/>
                    <a:lstStyle/>
                    <a:p>
                      <a:pPr algn="ctr"/>
                      <a:r>
                        <a:rPr lang="en-US" b="1" dirty="0">
                          <a:solidFill>
                            <a:schemeClr val="bg1"/>
                          </a:solidFill>
                        </a:rPr>
                        <a:t>S</a:t>
                      </a:r>
                    </a:p>
                  </a:txBody>
                  <a:tcPr>
                    <a:solidFill>
                      <a:srgbClr val="002060"/>
                    </a:solidFill>
                  </a:tcPr>
                </a:tc>
                <a:tc>
                  <a:txBody>
                    <a:bodyPr/>
                    <a:lstStyle/>
                    <a:p>
                      <a:pPr algn="ctr"/>
                      <a:r>
                        <a:rPr lang="en-US" b="1" dirty="0">
                          <a:solidFill>
                            <a:schemeClr val="bg1"/>
                          </a:solidFill>
                        </a:rPr>
                        <a:t>Ả</a:t>
                      </a:r>
                    </a:p>
                  </a:txBody>
                  <a:tcPr>
                    <a:solidFill>
                      <a:srgbClr val="002060"/>
                    </a:solidFill>
                  </a:tcPr>
                </a:tc>
                <a:tc>
                  <a:txBody>
                    <a:bodyPr/>
                    <a:lstStyle/>
                    <a:p>
                      <a:pPr algn="ctr"/>
                      <a:r>
                        <a:rPr lang="en-US" b="1" dirty="0">
                          <a:solidFill>
                            <a:schemeClr val="bg1"/>
                          </a:solidFill>
                        </a:rPr>
                        <a:t>N</a:t>
                      </a:r>
                    </a:p>
                  </a:txBody>
                  <a:tcPr>
                    <a:solidFill>
                      <a:srgbClr val="002060"/>
                    </a:solidFill>
                  </a:tcPr>
                </a:tc>
                <a:tc>
                  <a:txBody>
                    <a:bodyPr/>
                    <a:lstStyle/>
                    <a:p>
                      <a:pPr algn="ctr"/>
                      <a:r>
                        <a:rPr lang="en-US" b="1" dirty="0">
                          <a:solidFill>
                            <a:schemeClr val="bg1"/>
                          </a:solidFill>
                        </a:rPr>
                        <a:t>T</a:t>
                      </a:r>
                    </a:p>
                  </a:txBody>
                  <a:tcPr>
                    <a:solidFill>
                      <a:srgbClr val="002060"/>
                    </a:solidFill>
                  </a:tcPr>
                </a:tc>
                <a:tc>
                  <a:txBody>
                    <a:bodyPr/>
                    <a:lstStyle/>
                    <a:p>
                      <a:pPr algn="ctr"/>
                      <a:r>
                        <a:rPr lang="en-US" b="1" dirty="0">
                          <a:solidFill>
                            <a:schemeClr val="bg1"/>
                          </a:solidFill>
                        </a:rPr>
                        <a:t>À</a:t>
                      </a:r>
                    </a:p>
                  </a:txBody>
                  <a:tcPr>
                    <a:solidFill>
                      <a:srgbClr val="002060"/>
                    </a:solidFill>
                  </a:tcPr>
                </a:tc>
                <a:tc>
                  <a:txBody>
                    <a:bodyPr/>
                    <a:lstStyle/>
                    <a:p>
                      <a:pPr algn="ctr"/>
                      <a:r>
                        <a:rPr lang="en-US" b="1" dirty="0">
                          <a:solidFill>
                            <a:schemeClr val="bg1"/>
                          </a:solidFill>
                        </a:rPr>
                        <a:t>I</a:t>
                      </a:r>
                    </a:p>
                  </a:txBody>
                  <a:tcPr>
                    <a:solidFill>
                      <a:srgbClr val="FF0000"/>
                    </a:solidFill>
                  </a:tcPr>
                </a:tc>
                <a:tc>
                  <a:txBody>
                    <a:bodyPr/>
                    <a:lstStyle/>
                    <a:p>
                      <a:pPr algn="ctr"/>
                      <a:r>
                        <a:rPr lang="en-US" b="1" dirty="0">
                          <a:solidFill>
                            <a:schemeClr val="bg1"/>
                          </a:solidFill>
                        </a:rPr>
                        <a:t>C</a:t>
                      </a:r>
                    </a:p>
                  </a:txBody>
                  <a:tcPr>
                    <a:solidFill>
                      <a:srgbClr val="002060"/>
                    </a:solidFill>
                  </a:tcPr>
                </a:tc>
                <a:tc>
                  <a:txBody>
                    <a:bodyPr/>
                    <a:lstStyle/>
                    <a:p>
                      <a:pPr algn="ctr"/>
                      <a:r>
                        <a:rPr lang="en-US" b="1" dirty="0">
                          <a:solidFill>
                            <a:schemeClr val="bg1"/>
                          </a:solidFill>
                        </a:rPr>
                        <a:t>H</a:t>
                      </a:r>
                    </a:p>
                  </a:txBody>
                  <a:tcPr>
                    <a:solidFill>
                      <a:srgbClr val="002060"/>
                    </a:solidFill>
                  </a:tcPr>
                </a:tc>
                <a:tc>
                  <a:txBody>
                    <a:bodyPr/>
                    <a:lstStyle/>
                    <a:p>
                      <a:pPr algn="ctr"/>
                      <a:r>
                        <a:rPr lang="en-US" b="1" dirty="0">
                          <a:solidFill>
                            <a:schemeClr val="bg1"/>
                          </a:solidFill>
                        </a:rPr>
                        <a:t>Í</a:t>
                      </a:r>
                    </a:p>
                  </a:txBody>
                  <a:tcPr>
                    <a:solidFill>
                      <a:srgbClr val="002060"/>
                    </a:solidFill>
                  </a:tcPr>
                </a:tc>
                <a:tc>
                  <a:txBody>
                    <a:bodyPr/>
                    <a:lstStyle/>
                    <a:p>
                      <a:pPr algn="ctr"/>
                      <a:r>
                        <a:rPr lang="en-US" b="1" dirty="0">
                          <a:solidFill>
                            <a:schemeClr val="bg1"/>
                          </a:solidFill>
                        </a:rPr>
                        <a:t>N</a:t>
                      </a:r>
                    </a:p>
                  </a:txBody>
                  <a:tcPr>
                    <a:solidFill>
                      <a:srgbClr val="002060"/>
                    </a:solidFill>
                  </a:tcPr>
                </a:tc>
                <a:tc>
                  <a:txBody>
                    <a:bodyPr/>
                    <a:lstStyle/>
                    <a:p>
                      <a:pPr algn="ctr"/>
                      <a:r>
                        <a:rPr lang="en-US" b="1" dirty="0">
                          <a:solidFill>
                            <a:schemeClr val="bg1"/>
                          </a:solidFill>
                        </a:rPr>
                        <a:t>H</a:t>
                      </a:r>
                    </a:p>
                  </a:txBody>
                  <a:tcPr>
                    <a:solidFill>
                      <a:srgbClr val="002060"/>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extLst>
                  <a:ext uri="{0D108BD9-81ED-4DB2-BD59-A6C34878D82A}">
                    <a16:rowId xmlns="" xmlns:a16="http://schemas.microsoft.com/office/drawing/2014/main" val="996889172"/>
                  </a:ext>
                </a:extLst>
              </a:tr>
              <a:tr h="459809">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r>
                        <a:rPr lang="en-US" b="1" dirty="0">
                          <a:solidFill>
                            <a:schemeClr val="bg1"/>
                          </a:solidFill>
                        </a:rPr>
                        <a:t>D</a:t>
                      </a:r>
                    </a:p>
                  </a:txBody>
                  <a:tcPr>
                    <a:solidFill>
                      <a:srgbClr val="002060"/>
                    </a:solidFill>
                  </a:tcPr>
                </a:tc>
                <a:tc>
                  <a:txBody>
                    <a:bodyPr/>
                    <a:lstStyle/>
                    <a:p>
                      <a:pPr algn="ctr"/>
                      <a:r>
                        <a:rPr lang="en-US" b="1" dirty="0">
                          <a:solidFill>
                            <a:schemeClr val="bg1"/>
                          </a:solidFill>
                        </a:rPr>
                        <a:t>Ệ</a:t>
                      </a:r>
                    </a:p>
                  </a:txBody>
                  <a:tcPr>
                    <a:solidFill>
                      <a:srgbClr val="FF0000"/>
                    </a:solidFill>
                  </a:tcPr>
                </a:tc>
                <a:tc>
                  <a:txBody>
                    <a:bodyPr/>
                    <a:lstStyle/>
                    <a:p>
                      <a:pPr algn="ctr"/>
                      <a:r>
                        <a:rPr lang="en-US" b="1" dirty="0">
                          <a:solidFill>
                            <a:schemeClr val="bg1"/>
                          </a:solidFill>
                        </a:rPr>
                        <a:t>T</a:t>
                      </a:r>
                    </a:p>
                  </a:txBody>
                  <a:tcPr>
                    <a:solidFill>
                      <a:srgbClr val="002060"/>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extLst>
                  <a:ext uri="{0D108BD9-81ED-4DB2-BD59-A6C34878D82A}">
                    <a16:rowId xmlns="" xmlns:a16="http://schemas.microsoft.com/office/drawing/2014/main" val="2380009092"/>
                  </a:ext>
                </a:extLst>
              </a:tr>
              <a:tr h="459809">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endParaRPr lang="en-US" b="1">
                        <a:solidFill>
                          <a:schemeClr val="bg1"/>
                        </a:solidFill>
                      </a:endParaRPr>
                    </a:p>
                  </a:txBody>
                  <a:tcPr>
                    <a:solidFill>
                      <a:schemeClr val="bg1">
                        <a:lumMod val="95000"/>
                      </a:schemeClr>
                    </a:solidFill>
                  </a:tcPr>
                </a:tc>
                <a:tc>
                  <a:txBody>
                    <a:bodyPr/>
                    <a:lstStyle/>
                    <a:p>
                      <a:pPr algn="ctr"/>
                      <a:r>
                        <a:rPr lang="en-US" b="1" dirty="0">
                          <a:solidFill>
                            <a:schemeClr val="bg1"/>
                          </a:solidFill>
                        </a:rPr>
                        <a:t>Đ</a:t>
                      </a:r>
                    </a:p>
                  </a:txBody>
                  <a:tcPr>
                    <a:solidFill>
                      <a:srgbClr val="002060"/>
                    </a:solidFill>
                  </a:tcPr>
                </a:tc>
                <a:tc>
                  <a:txBody>
                    <a:bodyPr/>
                    <a:lstStyle/>
                    <a:p>
                      <a:pPr algn="ctr"/>
                      <a:r>
                        <a:rPr lang="en-US" b="1" dirty="0">
                          <a:solidFill>
                            <a:schemeClr val="bg1"/>
                          </a:solidFill>
                        </a:rPr>
                        <a:t>Ẳ</a:t>
                      </a:r>
                    </a:p>
                  </a:txBody>
                  <a:tcPr>
                    <a:solidFill>
                      <a:srgbClr val="002060"/>
                    </a:solidFill>
                  </a:tcPr>
                </a:tc>
                <a:tc>
                  <a:txBody>
                    <a:bodyPr/>
                    <a:lstStyle/>
                    <a:p>
                      <a:pPr algn="ctr"/>
                      <a:r>
                        <a:rPr lang="en-US" b="1" dirty="0">
                          <a:solidFill>
                            <a:schemeClr val="bg1"/>
                          </a:solidFill>
                        </a:rPr>
                        <a:t>N</a:t>
                      </a:r>
                    </a:p>
                  </a:txBody>
                  <a:tcPr>
                    <a:solidFill>
                      <a:srgbClr val="002060"/>
                    </a:solidFill>
                  </a:tcPr>
                </a:tc>
                <a:tc>
                  <a:txBody>
                    <a:bodyPr/>
                    <a:lstStyle/>
                    <a:p>
                      <a:pPr algn="ctr"/>
                      <a:r>
                        <a:rPr lang="en-US" b="1" dirty="0">
                          <a:solidFill>
                            <a:schemeClr val="bg1"/>
                          </a:solidFill>
                        </a:rPr>
                        <a:t>G</a:t>
                      </a:r>
                    </a:p>
                  </a:txBody>
                  <a:tcPr>
                    <a:solidFill>
                      <a:srgbClr val="002060"/>
                    </a:solidFill>
                  </a:tcPr>
                </a:tc>
                <a:tc>
                  <a:txBody>
                    <a:bodyPr/>
                    <a:lstStyle/>
                    <a:p>
                      <a:pPr algn="ctr"/>
                      <a:r>
                        <a:rPr lang="en-US" b="1" dirty="0">
                          <a:solidFill>
                            <a:schemeClr val="bg1"/>
                          </a:solidFill>
                        </a:rPr>
                        <a:t>C</a:t>
                      </a:r>
                    </a:p>
                  </a:txBody>
                  <a:tcPr>
                    <a:solidFill>
                      <a:srgbClr val="002060"/>
                    </a:solidFill>
                  </a:tcPr>
                </a:tc>
                <a:tc>
                  <a:txBody>
                    <a:bodyPr/>
                    <a:lstStyle/>
                    <a:p>
                      <a:pPr algn="ctr"/>
                      <a:r>
                        <a:rPr lang="en-US" b="1" dirty="0">
                          <a:solidFill>
                            <a:schemeClr val="bg1"/>
                          </a:solidFill>
                        </a:rPr>
                        <a:t>Ấ</a:t>
                      </a:r>
                    </a:p>
                  </a:txBody>
                  <a:tcPr>
                    <a:solidFill>
                      <a:srgbClr val="002060"/>
                    </a:solidFill>
                  </a:tcPr>
                </a:tc>
                <a:tc>
                  <a:txBody>
                    <a:bodyPr/>
                    <a:lstStyle/>
                    <a:p>
                      <a:pPr algn="ctr"/>
                      <a:r>
                        <a:rPr lang="en-US" b="1" dirty="0">
                          <a:solidFill>
                            <a:schemeClr val="bg1"/>
                          </a:solidFill>
                        </a:rPr>
                        <a:t>P</a:t>
                      </a:r>
                    </a:p>
                  </a:txBody>
                  <a:tcPr>
                    <a:solidFill>
                      <a:srgbClr val="FF0000"/>
                    </a:solidFill>
                  </a:tcPr>
                </a:tc>
                <a:tc>
                  <a:txBody>
                    <a:bodyPr/>
                    <a:lstStyle/>
                    <a:p>
                      <a:pPr algn="ctr"/>
                      <a:r>
                        <a:rPr lang="en-US" b="1" dirty="0">
                          <a:solidFill>
                            <a:schemeClr val="bg1"/>
                          </a:solidFill>
                        </a:rPr>
                        <a:t>T</a:t>
                      </a:r>
                    </a:p>
                  </a:txBody>
                  <a:tcPr>
                    <a:solidFill>
                      <a:srgbClr val="002060"/>
                    </a:solidFill>
                  </a:tcPr>
                </a:tc>
                <a:tc>
                  <a:txBody>
                    <a:bodyPr/>
                    <a:lstStyle/>
                    <a:p>
                      <a:pPr algn="ctr"/>
                      <a:r>
                        <a:rPr lang="en-US" b="1" dirty="0">
                          <a:solidFill>
                            <a:schemeClr val="bg1"/>
                          </a:solidFill>
                        </a:rPr>
                        <a:t>H</a:t>
                      </a:r>
                    </a:p>
                  </a:txBody>
                  <a:tcPr>
                    <a:solidFill>
                      <a:srgbClr val="002060"/>
                    </a:solidFill>
                  </a:tcPr>
                </a:tc>
                <a:tc>
                  <a:txBody>
                    <a:bodyPr/>
                    <a:lstStyle/>
                    <a:p>
                      <a:pPr algn="ctr"/>
                      <a:r>
                        <a:rPr lang="en-US" b="1" dirty="0">
                          <a:solidFill>
                            <a:schemeClr val="bg1"/>
                          </a:solidFill>
                        </a:rPr>
                        <a:t>Ứ</a:t>
                      </a:r>
                    </a:p>
                  </a:txBody>
                  <a:tcPr>
                    <a:solidFill>
                      <a:srgbClr val="002060"/>
                    </a:solidFill>
                  </a:tcPr>
                </a:tc>
                <a:tc>
                  <a:txBody>
                    <a:bodyPr/>
                    <a:lstStyle/>
                    <a:p>
                      <a:pPr algn="ctr"/>
                      <a:r>
                        <a:rPr lang="en-US" b="1" dirty="0">
                          <a:solidFill>
                            <a:schemeClr val="bg1"/>
                          </a:solidFill>
                        </a:rPr>
                        <a:t>B</a:t>
                      </a:r>
                    </a:p>
                  </a:txBody>
                  <a:tcPr>
                    <a:solidFill>
                      <a:srgbClr val="002060"/>
                    </a:solidFill>
                  </a:tcPr>
                </a:tc>
                <a:tc>
                  <a:txBody>
                    <a:bodyPr/>
                    <a:lstStyle/>
                    <a:p>
                      <a:pPr algn="ctr"/>
                      <a:r>
                        <a:rPr lang="en-US" b="1" dirty="0">
                          <a:solidFill>
                            <a:schemeClr val="bg1"/>
                          </a:solidFill>
                        </a:rPr>
                        <a:t>A</a:t>
                      </a:r>
                    </a:p>
                  </a:txBody>
                  <a:tcPr>
                    <a:solidFill>
                      <a:srgbClr val="002060"/>
                    </a:solidFill>
                  </a:tcPr>
                </a:tc>
                <a:tc>
                  <a:txBody>
                    <a:bodyPr/>
                    <a:lstStyle/>
                    <a:p>
                      <a:pPr algn="ctr"/>
                      <a:endParaRPr lang="en-US" b="1" dirty="0">
                        <a:solidFill>
                          <a:schemeClr val="bg1"/>
                        </a:solidFill>
                      </a:endParaRPr>
                    </a:p>
                  </a:txBody>
                  <a:tcPr>
                    <a:solidFill>
                      <a:schemeClr val="bg1">
                        <a:lumMod val="95000"/>
                      </a:schemeClr>
                    </a:solidFill>
                  </a:tcPr>
                </a:tc>
                <a:tc>
                  <a:txBody>
                    <a:bodyPr/>
                    <a:lstStyle/>
                    <a:p>
                      <a:pPr algn="ctr"/>
                      <a:endParaRPr lang="en-US" b="1" dirty="0">
                        <a:solidFill>
                          <a:schemeClr val="bg1"/>
                        </a:solidFill>
                      </a:endParaRPr>
                    </a:p>
                  </a:txBody>
                  <a:tcPr>
                    <a:solidFill>
                      <a:schemeClr val="bg1">
                        <a:lumMod val="95000"/>
                      </a:schemeClr>
                    </a:solidFill>
                  </a:tcPr>
                </a:tc>
                <a:extLst>
                  <a:ext uri="{0D108BD9-81ED-4DB2-BD59-A6C34878D82A}">
                    <a16:rowId xmlns="" xmlns:a16="http://schemas.microsoft.com/office/drawing/2014/main" val="917615435"/>
                  </a:ext>
                </a:extLst>
              </a:tr>
            </a:tbl>
          </a:graphicData>
        </a:graphic>
      </p:graphicFrame>
      <p:sp>
        <p:nvSpPr>
          <p:cNvPr id="3" name="Text Box 15"/>
          <p:cNvSpPr txBox="1">
            <a:spLocks noChangeArrowheads="1"/>
          </p:cNvSpPr>
          <p:nvPr/>
        </p:nvSpPr>
        <p:spPr bwMode="auto">
          <a:xfrm>
            <a:off x="4832631" y="256149"/>
            <a:ext cx="43949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600" b="1" dirty="0">
                <a:solidFill>
                  <a:schemeClr val="bg1"/>
                </a:solidFill>
                <a:latin typeface="Sitka Banner" pitchFamily="2" charset="0"/>
                <a:cs typeface="Times New Roman" panose="02020603050405020304" pitchFamily="18" charset="0"/>
              </a:rPr>
              <a:t>Ô CHỮ BÍ MẬT</a:t>
            </a:r>
          </a:p>
        </p:txBody>
      </p:sp>
      <p:sp>
        <p:nvSpPr>
          <p:cNvPr id="4" name="Câu hỏi 1"/>
          <p:cNvSpPr/>
          <p:nvPr/>
        </p:nvSpPr>
        <p:spPr>
          <a:xfrm>
            <a:off x="169818" y="992772"/>
            <a:ext cx="640079" cy="352702"/>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5" name="Câu hỏi 2"/>
          <p:cNvSpPr/>
          <p:nvPr/>
        </p:nvSpPr>
        <p:spPr>
          <a:xfrm>
            <a:off x="169818" y="1489118"/>
            <a:ext cx="640079" cy="352723"/>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
        <p:nvSpPr>
          <p:cNvPr id="6" name="Câu hỏi 3"/>
          <p:cNvSpPr/>
          <p:nvPr/>
        </p:nvSpPr>
        <p:spPr>
          <a:xfrm>
            <a:off x="169818" y="1933261"/>
            <a:ext cx="640079" cy="326628"/>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3</a:t>
            </a:r>
          </a:p>
        </p:txBody>
      </p:sp>
      <p:sp>
        <p:nvSpPr>
          <p:cNvPr id="7" name="Câu hỏi 4"/>
          <p:cNvSpPr/>
          <p:nvPr/>
        </p:nvSpPr>
        <p:spPr>
          <a:xfrm>
            <a:off x="169818" y="2429669"/>
            <a:ext cx="640079" cy="339641"/>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4</a:t>
            </a:r>
          </a:p>
        </p:txBody>
      </p:sp>
      <p:sp>
        <p:nvSpPr>
          <p:cNvPr id="8" name="Câu hỏi 5"/>
          <p:cNvSpPr/>
          <p:nvPr/>
        </p:nvSpPr>
        <p:spPr>
          <a:xfrm>
            <a:off x="169818" y="2939090"/>
            <a:ext cx="640079" cy="326579"/>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5</a:t>
            </a:r>
          </a:p>
        </p:txBody>
      </p:sp>
      <p:sp>
        <p:nvSpPr>
          <p:cNvPr id="9" name="Câu hỏi 6"/>
          <p:cNvSpPr/>
          <p:nvPr/>
        </p:nvSpPr>
        <p:spPr>
          <a:xfrm>
            <a:off x="169818" y="3422429"/>
            <a:ext cx="640079" cy="313517"/>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6</a:t>
            </a:r>
          </a:p>
        </p:txBody>
      </p:sp>
      <p:sp>
        <p:nvSpPr>
          <p:cNvPr id="10" name="Câu hỏi 7"/>
          <p:cNvSpPr/>
          <p:nvPr/>
        </p:nvSpPr>
        <p:spPr>
          <a:xfrm>
            <a:off x="169818" y="3892706"/>
            <a:ext cx="640079" cy="326699"/>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7</a:t>
            </a:r>
          </a:p>
        </p:txBody>
      </p:sp>
      <p:sp>
        <p:nvSpPr>
          <p:cNvPr id="11" name="Câu hỏi 8"/>
          <p:cNvSpPr/>
          <p:nvPr/>
        </p:nvSpPr>
        <p:spPr>
          <a:xfrm>
            <a:off x="169818" y="4336857"/>
            <a:ext cx="640079" cy="313532"/>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8</a:t>
            </a:r>
          </a:p>
        </p:txBody>
      </p:sp>
      <p:sp>
        <p:nvSpPr>
          <p:cNvPr id="12" name="Câu hỏi 9"/>
          <p:cNvSpPr/>
          <p:nvPr/>
        </p:nvSpPr>
        <p:spPr>
          <a:xfrm>
            <a:off x="169818" y="4767841"/>
            <a:ext cx="640079" cy="300548"/>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9</a:t>
            </a:r>
          </a:p>
        </p:txBody>
      </p:sp>
      <p:sp>
        <p:nvSpPr>
          <p:cNvPr id="13" name="Câu hỏi 10"/>
          <p:cNvSpPr/>
          <p:nvPr/>
        </p:nvSpPr>
        <p:spPr>
          <a:xfrm>
            <a:off x="169818" y="5185841"/>
            <a:ext cx="640079" cy="300559"/>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10</a:t>
            </a:r>
          </a:p>
        </p:txBody>
      </p:sp>
      <p:sp>
        <p:nvSpPr>
          <p:cNvPr id="14" name="Rounded Rectangle 13"/>
          <p:cNvSpPr/>
          <p:nvPr/>
        </p:nvSpPr>
        <p:spPr>
          <a:xfrm>
            <a:off x="1319344" y="5786846"/>
            <a:ext cx="9914706" cy="96665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1. </a:t>
            </a:r>
            <a:r>
              <a:rPr lang="en-US" sz="2800" dirty="0" err="1"/>
              <a:t>Tên</a:t>
            </a:r>
            <a:r>
              <a:rPr lang="en-US" sz="2800" dirty="0"/>
              <a:t> </a:t>
            </a:r>
            <a:r>
              <a:rPr lang="en-US" sz="2800" dirty="0" err="1"/>
              <a:t>gọi</a:t>
            </a:r>
            <a:r>
              <a:rPr lang="en-US" sz="2800" dirty="0"/>
              <a:t> </a:t>
            </a:r>
            <a:r>
              <a:rPr lang="en-US" sz="2800" dirty="0" err="1"/>
              <a:t>của</a:t>
            </a:r>
            <a:r>
              <a:rPr lang="en-US" sz="2800" dirty="0"/>
              <a:t> </a:t>
            </a:r>
            <a:r>
              <a:rPr lang="en-US" sz="2800" dirty="0" err="1"/>
              <a:t>cuộc</a:t>
            </a:r>
            <a:r>
              <a:rPr lang="en-US" sz="2800" dirty="0"/>
              <a:t> </a:t>
            </a:r>
            <a:r>
              <a:rPr lang="en-US" sz="2800" dirty="0" err="1"/>
              <a:t>cách</a:t>
            </a:r>
            <a:r>
              <a:rPr lang="en-US" sz="2800" dirty="0"/>
              <a:t> </a:t>
            </a:r>
            <a:r>
              <a:rPr lang="en-US" sz="2800" dirty="0" err="1"/>
              <a:t>mạng</a:t>
            </a:r>
            <a:r>
              <a:rPr lang="en-US" sz="2800" dirty="0"/>
              <a:t> </a:t>
            </a:r>
            <a:r>
              <a:rPr lang="en-US" sz="2800" dirty="0" err="1"/>
              <a:t>tư</a:t>
            </a:r>
            <a:r>
              <a:rPr lang="en-US" sz="2800" dirty="0"/>
              <a:t> </a:t>
            </a:r>
            <a:r>
              <a:rPr lang="en-US" sz="2800" dirty="0" err="1"/>
              <a:t>sản</a:t>
            </a:r>
            <a:r>
              <a:rPr lang="en-US" sz="2800" dirty="0"/>
              <a:t> </a:t>
            </a:r>
            <a:r>
              <a:rPr lang="en-US" sz="2800" dirty="0" err="1"/>
              <a:t>lần</a:t>
            </a:r>
            <a:r>
              <a:rPr lang="en-US" sz="2800" dirty="0"/>
              <a:t> </a:t>
            </a:r>
            <a:r>
              <a:rPr lang="en-US" sz="2800" dirty="0" err="1"/>
              <a:t>thứ</a:t>
            </a:r>
            <a:r>
              <a:rPr lang="en-US" sz="2800" dirty="0"/>
              <a:t> </a:t>
            </a:r>
            <a:r>
              <a:rPr lang="en-US" sz="2800" dirty="0" err="1"/>
              <a:t>hai</a:t>
            </a:r>
            <a:r>
              <a:rPr lang="en-US" sz="2800" dirty="0"/>
              <a:t> ở </a:t>
            </a:r>
            <a:r>
              <a:rPr lang="en-US" sz="2800" dirty="0" err="1"/>
              <a:t>Mĩ</a:t>
            </a:r>
            <a:r>
              <a:rPr lang="en-US" sz="2800" dirty="0"/>
              <a:t> </a:t>
            </a:r>
            <a:r>
              <a:rPr lang="en-US" sz="2800" dirty="0" err="1"/>
              <a:t>là</a:t>
            </a:r>
            <a:r>
              <a:rPr lang="en-US" sz="2800" dirty="0"/>
              <a:t> </a:t>
            </a:r>
            <a:r>
              <a:rPr lang="en-US" sz="2800" dirty="0" err="1"/>
              <a:t>gì</a:t>
            </a:r>
            <a:endParaRPr lang="en-US" sz="2800" dirty="0"/>
          </a:p>
        </p:txBody>
      </p:sp>
      <p:sp>
        <p:nvSpPr>
          <p:cNvPr id="15" name="Đáp án 1"/>
          <p:cNvSpPr/>
          <p:nvPr/>
        </p:nvSpPr>
        <p:spPr>
          <a:xfrm>
            <a:off x="11416937" y="992772"/>
            <a:ext cx="457200" cy="352702"/>
          </a:xfrm>
          <a:prstGeom prst="hexago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16" name="Đáp án 2"/>
          <p:cNvSpPr/>
          <p:nvPr/>
        </p:nvSpPr>
        <p:spPr>
          <a:xfrm>
            <a:off x="11416937" y="1489139"/>
            <a:ext cx="457200" cy="352702"/>
          </a:xfrm>
          <a:prstGeom prst="hexago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
        <p:nvSpPr>
          <p:cNvPr id="17" name="Đáp án 3"/>
          <p:cNvSpPr/>
          <p:nvPr/>
        </p:nvSpPr>
        <p:spPr>
          <a:xfrm>
            <a:off x="11416937" y="1985506"/>
            <a:ext cx="457200" cy="352702"/>
          </a:xfrm>
          <a:prstGeom prst="hexago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3</a:t>
            </a:r>
          </a:p>
        </p:txBody>
      </p:sp>
      <p:sp>
        <p:nvSpPr>
          <p:cNvPr id="18" name="Đáp án 4"/>
          <p:cNvSpPr/>
          <p:nvPr/>
        </p:nvSpPr>
        <p:spPr>
          <a:xfrm>
            <a:off x="11416937" y="2436107"/>
            <a:ext cx="457200" cy="352702"/>
          </a:xfrm>
          <a:prstGeom prst="hexago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4</a:t>
            </a:r>
          </a:p>
        </p:txBody>
      </p:sp>
      <p:sp>
        <p:nvSpPr>
          <p:cNvPr id="19" name="Đáp án 5"/>
          <p:cNvSpPr/>
          <p:nvPr/>
        </p:nvSpPr>
        <p:spPr>
          <a:xfrm>
            <a:off x="11416937" y="2886708"/>
            <a:ext cx="457200" cy="352702"/>
          </a:xfrm>
          <a:prstGeom prst="hexago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5</a:t>
            </a:r>
          </a:p>
        </p:txBody>
      </p:sp>
      <p:sp>
        <p:nvSpPr>
          <p:cNvPr id="20" name="Đáp án 6"/>
          <p:cNvSpPr/>
          <p:nvPr/>
        </p:nvSpPr>
        <p:spPr>
          <a:xfrm>
            <a:off x="11416937" y="3330597"/>
            <a:ext cx="457200" cy="352702"/>
          </a:xfrm>
          <a:prstGeom prst="hexago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6</a:t>
            </a:r>
          </a:p>
        </p:txBody>
      </p:sp>
      <p:sp>
        <p:nvSpPr>
          <p:cNvPr id="21" name="Đáp án 7"/>
          <p:cNvSpPr/>
          <p:nvPr/>
        </p:nvSpPr>
        <p:spPr>
          <a:xfrm>
            <a:off x="11416937" y="3780588"/>
            <a:ext cx="457200" cy="352702"/>
          </a:xfrm>
          <a:prstGeom prst="hexago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7</a:t>
            </a:r>
          </a:p>
        </p:txBody>
      </p:sp>
      <p:sp>
        <p:nvSpPr>
          <p:cNvPr id="22" name="Đáp án 8"/>
          <p:cNvSpPr/>
          <p:nvPr/>
        </p:nvSpPr>
        <p:spPr>
          <a:xfrm>
            <a:off x="11416937" y="4229472"/>
            <a:ext cx="457200" cy="352702"/>
          </a:xfrm>
          <a:prstGeom prst="hexago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8</a:t>
            </a:r>
          </a:p>
        </p:txBody>
      </p:sp>
      <p:sp>
        <p:nvSpPr>
          <p:cNvPr id="23" name="Đáp án 9"/>
          <p:cNvSpPr/>
          <p:nvPr/>
        </p:nvSpPr>
        <p:spPr>
          <a:xfrm>
            <a:off x="11416937" y="4741764"/>
            <a:ext cx="457200" cy="326625"/>
          </a:xfrm>
          <a:prstGeom prst="hexago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9</a:t>
            </a:r>
          </a:p>
        </p:txBody>
      </p:sp>
      <p:sp>
        <p:nvSpPr>
          <p:cNvPr id="24" name="Đáp án 10"/>
          <p:cNvSpPr/>
          <p:nvPr/>
        </p:nvSpPr>
        <p:spPr>
          <a:xfrm>
            <a:off x="11325497" y="5185840"/>
            <a:ext cx="666206" cy="405021"/>
          </a:xfrm>
          <a:prstGeom prst="hexagon">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10</a:t>
            </a:r>
          </a:p>
        </p:txBody>
      </p:sp>
      <p:sp>
        <p:nvSpPr>
          <p:cNvPr id="25" name="Rectangle 24"/>
          <p:cNvSpPr/>
          <p:nvPr/>
        </p:nvSpPr>
        <p:spPr>
          <a:xfrm>
            <a:off x="5177118" y="99277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741893" y="99277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306668" y="989266"/>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832243" y="99277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385314" y="99627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7950089" y="99627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8503160" y="99627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9056231" y="99627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6270808" y="1427559"/>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6835583" y="1427559"/>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7400358" y="1424053"/>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925933" y="1427559"/>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8479004" y="1431065"/>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9043779" y="1431065"/>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609913" y="1443404"/>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145743" y="1889240"/>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5710518" y="1889240"/>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275293" y="1885734"/>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827762" y="1889240"/>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7380833" y="1892746"/>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6813171" y="234643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7365144" y="233263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7915827" y="234293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8441402" y="234643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8994473" y="2349944"/>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9559248" y="2349944"/>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10112319" y="2349944"/>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10665390" y="2349944"/>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5150224" y="2835013"/>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5714999" y="2835013"/>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6279774" y="2831507"/>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6832243" y="2835013"/>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7385314" y="2838519"/>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7923195" y="2838519"/>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8476266" y="2838519"/>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2949396" y="3283247"/>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3514171" y="3283247"/>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4078946" y="3279741"/>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4604521" y="3283247"/>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5157592" y="3286753"/>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5722367" y="3286753"/>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6275438" y="3286753"/>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6835583" y="3282676"/>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7386911" y="3282676"/>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7965133" y="3279170"/>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8490708" y="3282676"/>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9043779" y="328618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9608554" y="328618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10161625" y="328618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1281745" y="373658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1846520" y="373658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2411295" y="3733076"/>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2936870" y="373658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3489941" y="374008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4054716" y="374008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07787" y="374008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5181822" y="376636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5733150" y="376636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6297925" y="3762856"/>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6836947" y="376636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7390018" y="376986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7902305" y="376986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8483994" y="3770528"/>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2949396" y="4239940"/>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3514171" y="4239940"/>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4078946" y="4236434"/>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4604521" y="4239940"/>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5157592" y="4243446"/>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5722367" y="4243446"/>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6287733" y="4243446"/>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6848035" y="4239940"/>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7412810" y="4239940"/>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7977585" y="4236434"/>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8503160" y="4239940"/>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9056231" y="4229422"/>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a:off x="9608553" y="4219405"/>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6261690" y="4668981"/>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p:cNvSpPr/>
          <p:nvPr/>
        </p:nvSpPr>
        <p:spPr>
          <a:xfrm>
            <a:off x="6826164" y="4656903"/>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a:off x="7389794" y="4650389"/>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3464865" y="5078137"/>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p:cNvSpPr/>
          <p:nvPr/>
        </p:nvSpPr>
        <p:spPr>
          <a:xfrm>
            <a:off x="4029640" y="5078137"/>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p:cNvSpPr/>
          <p:nvPr/>
        </p:nvSpPr>
        <p:spPr>
          <a:xfrm>
            <a:off x="4594415" y="5074631"/>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p:cNvSpPr/>
          <p:nvPr/>
        </p:nvSpPr>
        <p:spPr>
          <a:xfrm>
            <a:off x="5119990" y="5078137"/>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5673061" y="5081643"/>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6237836" y="5081643"/>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6790907" y="5081643"/>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p:cNvSpPr/>
          <p:nvPr/>
        </p:nvSpPr>
        <p:spPr>
          <a:xfrm>
            <a:off x="7363504" y="5078137"/>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p:cNvSpPr/>
          <p:nvPr/>
        </p:nvSpPr>
        <p:spPr>
          <a:xfrm>
            <a:off x="7928279" y="5078137"/>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8493054" y="5074631"/>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a:off x="9018629" y="5078137"/>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a:off x="9571700" y="5067619"/>
            <a:ext cx="564775" cy="4963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ed Rectangle 141"/>
          <p:cNvSpPr/>
          <p:nvPr/>
        </p:nvSpPr>
        <p:spPr>
          <a:xfrm>
            <a:off x="1304337" y="5779465"/>
            <a:ext cx="9914706" cy="96665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2. Ai </a:t>
            </a:r>
            <a:r>
              <a:rPr lang="en-US" sz="2800" dirty="0" err="1"/>
              <a:t>là</a:t>
            </a:r>
            <a:r>
              <a:rPr lang="en-US" sz="2800" dirty="0"/>
              <a:t> </a:t>
            </a:r>
            <a:r>
              <a:rPr lang="en-US" sz="2800" dirty="0" err="1"/>
              <a:t>người</a:t>
            </a:r>
            <a:r>
              <a:rPr lang="en-US" sz="2800" dirty="0"/>
              <a:t> </a:t>
            </a:r>
            <a:r>
              <a:rPr lang="en-US" sz="2800" dirty="0" err="1"/>
              <a:t>có</a:t>
            </a:r>
            <a:r>
              <a:rPr lang="en-US" sz="2800" dirty="0"/>
              <a:t> </a:t>
            </a:r>
            <a:r>
              <a:rPr lang="en-US" sz="2800" dirty="0" err="1"/>
              <a:t>cuộc</a:t>
            </a:r>
            <a:r>
              <a:rPr lang="en-US" sz="2800" dirty="0"/>
              <a:t> </a:t>
            </a:r>
            <a:r>
              <a:rPr lang="en-US" sz="2800" dirty="0" err="1"/>
              <a:t>phát</a:t>
            </a:r>
            <a:r>
              <a:rPr lang="en-US" sz="2800" dirty="0"/>
              <a:t> </a:t>
            </a:r>
            <a:r>
              <a:rPr lang="en-US" sz="2800" dirty="0" err="1"/>
              <a:t>kiến</a:t>
            </a:r>
            <a:r>
              <a:rPr lang="en-US" sz="2800" dirty="0"/>
              <a:t> </a:t>
            </a:r>
            <a:r>
              <a:rPr lang="en-US" sz="2800" dirty="0" err="1"/>
              <a:t>năm</a:t>
            </a:r>
            <a:r>
              <a:rPr lang="en-US" sz="2800" dirty="0"/>
              <a:t> 1492, </a:t>
            </a:r>
            <a:r>
              <a:rPr lang="en-US" sz="2800" dirty="0" err="1"/>
              <a:t>đến</a:t>
            </a:r>
            <a:r>
              <a:rPr lang="en-US" sz="2800" dirty="0"/>
              <a:t> </a:t>
            </a:r>
            <a:r>
              <a:rPr lang="en-US" sz="2800" dirty="0" err="1"/>
              <a:t>những</a:t>
            </a:r>
            <a:r>
              <a:rPr lang="en-US" sz="2800" dirty="0"/>
              <a:t> </a:t>
            </a:r>
            <a:r>
              <a:rPr lang="en-US" sz="2800" dirty="0" err="1"/>
              <a:t>đảo</a:t>
            </a:r>
            <a:r>
              <a:rPr lang="en-US" sz="2800" dirty="0"/>
              <a:t> </a:t>
            </a:r>
            <a:r>
              <a:rPr lang="en-US" sz="2800" dirty="0" err="1"/>
              <a:t>vùng</a:t>
            </a:r>
            <a:r>
              <a:rPr lang="en-US" sz="2800" dirty="0"/>
              <a:t> </a:t>
            </a:r>
            <a:r>
              <a:rPr lang="en-US" sz="2800" dirty="0" err="1"/>
              <a:t>Caribê</a:t>
            </a:r>
            <a:r>
              <a:rPr lang="en-US" sz="2800" dirty="0"/>
              <a:t> </a:t>
            </a:r>
            <a:r>
              <a:rPr lang="en-US" sz="2800" dirty="0" err="1"/>
              <a:t>nhưng</a:t>
            </a:r>
            <a:r>
              <a:rPr lang="en-US" sz="2800" dirty="0"/>
              <a:t> </a:t>
            </a:r>
            <a:r>
              <a:rPr lang="en-US" sz="2800" dirty="0" err="1"/>
              <a:t>lại</a:t>
            </a:r>
            <a:r>
              <a:rPr lang="en-US" sz="2800" dirty="0"/>
              <a:t> </a:t>
            </a:r>
            <a:r>
              <a:rPr lang="en-US" sz="2800" dirty="0" err="1"/>
              <a:t>tưởng</a:t>
            </a:r>
            <a:r>
              <a:rPr lang="en-US" sz="2800" dirty="0"/>
              <a:t> </a:t>
            </a:r>
            <a:r>
              <a:rPr lang="en-US" sz="2800" dirty="0" err="1"/>
              <a:t>đó</a:t>
            </a:r>
            <a:r>
              <a:rPr lang="en-US" sz="2800" dirty="0"/>
              <a:t> </a:t>
            </a:r>
            <a:r>
              <a:rPr lang="en-US" sz="2800" dirty="0" err="1"/>
              <a:t>là</a:t>
            </a:r>
            <a:r>
              <a:rPr lang="en-US" sz="2800" dirty="0"/>
              <a:t> </a:t>
            </a:r>
            <a:r>
              <a:rPr lang="en-US" sz="2800" dirty="0" err="1"/>
              <a:t>miền</a:t>
            </a:r>
            <a:r>
              <a:rPr lang="en-US" sz="2800" dirty="0"/>
              <a:t> </a:t>
            </a:r>
            <a:r>
              <a:rPr lang="en-US" sz="2800" dirty="0" err="1"/>
              <a:t>Đông</a:t>
            </a:r>
            <a:r>
              <a:rPr lang="en-US" sz="2800" dirty="0"/>
              <a:t> </a:t>
            </a:r>
            <a:r>
              <a:rPr lang="en-US" sz="2800" dirty="0" err="1"/>
              <a:t>Ấn</a:t>
            </a:r>
            <a:r>
              <a:rPr lang="en-US" sz="2800" dirty="0"/>
              <a:t> </a:t>
            </a:r>
            <a:r>
              <a:rPr lang="en-US" sz="2800" dirty="0" err="1"/>
              <a:t>Độ</a:t>
            </a:r>
            <a:r>
              <a:rPr lang="en-US" sz="2800" dirty="0"/>
              <a:t>?</a:t>
            </a:r>
          </a:p>
        </p:txBody>
      </p:sp>
      <p:sp>
        <p:nvSpPr>
          <p:cNvPr id="143" name="Rounded Rectangle 142"/>
          <p:cNvSpPr/>
          <p:nvPr/>
        </p:nvSpPr>
        <p:spPr>
          <a:xfrm>
            <a:off x="1291191" y="5786846"/>
            <a:ext cx="9914706" cy="96665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3. </a:t>
            </a:r>
            <a:r>
              <a:rPr lang="en-US" sz="2800" dirty="0" err="1"/>
              <a:t>Giai</a:t>
            </a:r>
            <a:r>
              <a:rPr lang="en-US" sz="2800" dirty="0"/>
              <a:t> </a:t>
            </a:r>
            <a:r>
              <a:rPr lang="en-US" sz="2800" dirty="0" err="1"/>
              <a:t>cấp</a:t>
            </a:r>
            <a:r>
              <a:rPr lang="en-US" sz="2800" dirty="0"/>
              <a:t> </a:t>
            </a:r>
            <a:r>
              <a:rPr lang="en-US" sz="2800" dirty="0" err="1"/>
              <a:t>nào</a:t>
            </a:r>
            <a:r>
              <a:rPr lang="en-US" sz="2800" dirty="0"/>
              <a:t> </a:t>
            </a:r>
            <a:r>
              <a:rPr lang="en-US" sz="2800" dirty="0" err="1"/>
              <a:t>nắm</a:t>
            </a:r>
            <a:r>
              <a:rPr lang="en-US" sz="2800" dirty="0"/>
              <a:t> </a:t>
            </a:r>
            <a:r>
              <a:rPr lang="en-US" sz="2800" dirty="0" err="1"/>
              <a:t>quyền</a:t>
            </a:r>
            <a:r>
              <a:rPr lang="en-US" sz="2800" dirty="0"/>
              <a:t> </a:t>
            </a:r>
            <a:r>
              <a:rPr lang="en-US" sz="2800" dirty="0" err="1"/>
              <a:t>lực</a:t>
            </a:r>
            <a:r>
              <a:rPr lang="en-US" sz="2800" dirty="0"/>
              <a:t> ở </a:t>
            </a:r>
            <a:r>
              <a:rPr lang="en-US" sz="2800" dirty="0" err="1"/>
              <a:t>miền</a:t>
            </a:r>
            <a:r>
              <a:rPr lang="en-US" sz="2800" dirty="0"/>
              <a:t> Nam </a:t>
            </a:r>
            <a:r>
              <a:rPr lang="en-US" sz="2800" dirty="0" err="1"/>
              <a:t>nước</a:t>
            </a:r>
            <a:r>
              <a:rPr lang="en-US" sz="2800" dirty="0"/>
              <a:t> </a:t>
            </a:r>
            <a:r>
              <a:rPr lang="en-US" sz="2800" dirty="0" err="1"/>
              <a:t>Mĩ</a:t>
            </a:r>
            <a:r>
              <a:rPr lang="en-US" sz="2800" dirty="0"/>
              <a:t> </a:t>
            </a:r>
            <a:r>
              <a:rPr lang="en-US" sz="2800" dirty="0" err="1"/>
              <a:t>trước</a:t>
            </a:r>
            <a:r>
              <a:rPr lang="en-US" sz="2800" dirty="0"/>
              <a:t> </a:t>
            </a:r>
            <a:r>
              <a:rPr lang="en-US" sz="2800" dirty="0" err="1"/>
              <a:t>nội</a:t>
            </a:r>
            <a:r>
              <a:rPr lang="en-US" sz="2800" dirty="0"/>
              <a:t> </a:t>
            </a:r>
            <a:r>
              <a:rPr lang="en-US" sz="2800" dirty="0" err="1"/>
              <a:t>chiến</a:t>
            </a:r>
            <a:r>
              <a:rPr lang="en-US" sz="2800" dirty="0"/>
              <a:t>?</a:t>
            </a:r>
          </a:p>
        </p:txBody>
      </p:sp>
      <p:sp>
        <p:nvSpPr>
          <p:cNvPr id="146" name="Rounded Rectangle 145"/>
          <p:cNvSpPr/>
          <p:nvPr/>
        </p:nvSpPr>
        <p:spPr>
          <a:xfrm>
            <a:off x="1291191" y="5778962"/>
            <a:ext cx="9914706" cy="96665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4. </a:t>
            </a:r>
            <a:r>
              <a:rPr lang="en-US" sz="2800" dirty="0" err="1"/>
              <a:t>Tầng</a:t>
            </a:r>
            <a:r>
              <a:rPr lang="en-US" sz="2800" dirty="0"/>
              <a:t> </a:t>
            </a:r>
            <a:r>
              <a:rPr lang="en-US" sz="2800" dirty="0" err="1"/>
              <a:t>lớp</a:t>
            </a:r>
            <a:r>
              <a:rPr lang="en-US" sz="2800" dirty="0"/>
              <a:t> </a:t>
            </a:r>
            <a:r>
              <a:rPr lang="en-US" sz="2800" dirty="0" err="1"/>
              <a:t>quý</a:t>
            </a:r>
            <a:r>
              <a:rPr lang="en-US" sz="2800" dirty="0"/>
              <a:t> </a:t>
            </a:r>
            <a:r>
              <a:rPr lang="en-US" sz="2800" dirty="0" err="1"/>
              <a:t>tộc</a:t>
            </a:r>
            <a:r>
              <a:rPr lang="en-US" sz="2800" dirty="0"/>
              <a:t> </a:t>
            </a:r>
            <a:r>
              <a:rPr lang="en-US" sz="2800" dirty="0" err="1"/>
              <a:t>tư</a:t>
            </a:r>
            <a:r>
              <a:rPr lang="en-US" sz="2800" dirty="0"/>
              <a:t> </a:t>
            </a:r>
            <a:r>
              <a:rPr lang="en-US" sz="2800" dirty="0" err="1"/>
              <a:t>sản</a:t>
            </a:r>
            <a:r>
              <a:rPr lang="en-US" sz="2800" dirty="0"/>
              <a:t> </a:t>
            </a:r>
            <a:r>
              <a:rPr lang="en-US" sz="2800" dirty="0" err="1"/>
              <a:t>hóa</a:t>
            </a:r>
            <a:r>
              <a:rPr lang="en-US" sz="2800" dirty="0"/>
              <a:t> ở </a:t>
            </a:r>
            <a:r>
              <a:rPr lang="en-US" sz="2800" dirty="0" err="1"/>
              <a:t>Đức</a:t>
            </a:r>
            <a:r>
              <a:rPr lang="en-US" sz="2800" dirty="0"/>
              <a:t> </a:t>
            </a:r>
            <a:r>
              <a:rPr lang="en-US" sz="2800" dirty="0" err="1"/>
              <a:t>còn</a:t>
            </a:r>
            <a:r>
              <a:rPr lang="en-US" sz="2800" dirty="0"/>
              <a:t> </a:t>
            </a:r>
            <a:r>
              <a:rPr lang="en-US" sz="2800" dirty="0" err="1"/>
              <a:t>được</a:t>
            </a:r>
            <a:r>
              <a:rPr lang="en-US" sz="2800" dirty="0"/>
              <a:t> </a:t>
            </a:r>
            <a:r>
              <a:rPr lang="en-US" sz="2800" dirty="0" err="1"/>
              <a:t>gọi</a:t>
            </a:r>
            <a:r>
              <a:rPr lang="en-US" sz="2800" dirty="0"/>
              <a:t> </a:t>
            </a:r>
            <a:r>
              <a:rPr lang="en-US" sz="2800" dirty="0" err="1"/>
              <a:t>là</a:t>
            </a:r>
            <a:r>
              <a:rPr lang="en-US" sz="2800" dirty="0"/>
              <a:t> </a:t>
            </a:r>
            <a:r>
              <a:rPr lang="en-US" sz="2800" dirty="0" err="1"/>
              <a:t>gì</a:t>
            </a:r>
            <a:r>
              <a:rPr lang="en-US" sz="2800" dirty="0"/>
              <a:t>?</a:t>
            </a:r>
          </a:p>
        </p:txBody>
      </p:sp>
      <p:sp>
        <p:nvSpPr>
          <p:cNvPr id="147" name="Rounded Rectangle 146"/>
          <p:cNvSpPr/>
          <p:nvPr/>
        </p:nvSpPr>
        <p:spPr>
          <a:xfrm>
            <a:off x="1289330" y="5782468"/>
            <a:ext cx="9914706" cy="96665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5. </a:t>
            </a:r>
            <a:r>
              <a:rPr lang="en-US" sz="2800" dirty="0" err="1"/>
              <a:t>Những</a:t>
            </a:r>
            <a:r>
              <a:rPr lang="en-US" sz="2800" dirty="0"/>
              <a:t> </a:t>
            </a:r>
            <a:r>
              <a:rPr lang="en-US" sz="2800" dirty="0" err="1"/>
              <a:t>máy</a:t>
            </a:r>
            <a:r>
              <a:rPr lang="en-US" sz="2800" dirty="0"/>
              <a:t> </a:t>
            </a:r>
            <a:r>
              <a:rPr lang="en-US" sz="2800" dirty="0" err="1"/>
              <a:t>kéo</a:t>
            </a:r>
            <a:r>
              <a:rPr lang="en-US" sz="2800" dirty="0"/>
              <a:t> </a:t>
            </a:r>
            <a:r>
              <a:rPr lang="en-US" sz="2800" dirty="0" err="1"/>
              <a:t>sợi</a:t>
            </a:r>
            <a:r>
              <a:rPr lang="en-US" sz="2800" dirty="0"/>
              <a:t> </a:t>
            </a:r>
            <a:r>
              <a:rPr lang="en-US" sz="2800" dirty="0" err="1"/>
              <a:t>của</a:t>
            </a:r>
            <a:r>
              <a:rPr lang="en-US" sz="2800" dirty="0"/>
              <a:t> </a:t>
            </a:r>
            <a:r>
              <a:rPr lang="en-US" sz="2800" dirty="0" err="1"/>
              <a:t>Ác</a:t>
            </a:r>
            <a:r>
              <a:rPr lang="en-US" sz="2800" dirty="0"/>
              <a:t>-rai-</a:t>
            </a:r>
            <a:r>
              <a:rPr lang="en-US" sz="2800" dirty="0" err="1"/>
              <a:t>tơ</a:t>
            </a:r>
            <a:r>
              <a:rPr lang="en-US" sz="2800" dirty="0"/>
              <a:t> </a:t>
            </a:r>
            <a:r>
              <a:rPr lang="en-US" sz="2800" dirty="0" err="1"/>
              <a:t>và</a:t>
            </a:r>
            <a:r>
              <a:rPr lang="en-US" sz="2800" dirty="0"/>
              <a:t> </a:t>
            </a:r>
            <a:r>
              <a:rPr lang="en-US" sz="2800" dirty="0" err="1"/>
              <a:t>Crôm-tơn</a:t>
            </a:r>
            <a:r>
              <a:rPr lang="en-US" sz="2800" dirty="0"/>
              <a:t> </a:t>
            </a:r>
            <a:r>
              <a:rPr lang="en-US" sz="2800" dirty="0" err="1"/>
              <a:t>đều</a:t>
            </a:r>
            <a:r>
              <a:rPr lang="en-US" sz="2800" dirty="0"/>
              <a:t> </a:t>
            </a:r>
            <a:r>
              <a:rPr lang="en-US" sz="2800" dirty="0" err="1"/>
              <a:t>hoạt</a:t>
            </a:r>
            <a:r>
              <a:rPr lang="en-US" sz="2800" dirty="0"/>
              <a:t> </a:t>
            </a:r>
            <a:r>
              <a:rPr lang="en-US" sz="2800" dirty="0" err="1"/>
              <a:t>động</a:t>
            </a:r>
            <a:r>
              <a:rPr lang="en-US" sz="2800" dirty="0"/>
              <a:t> </a:t>
            </a:r>
            <a:r>
              <a:rPr lang="en-US" sz="2800" dirty="0" err="1"/>
              <a:t>dựa</a:t>
            </a:r>
            <a:r>
              <a:rPr lang="en-US" sz="2800" dirty="0"/>
              <a:t> </a:t>
            </a:r>
            <a:r>
              <a:rPr lang="en-US" sz="2800" dirty="0" err="1"/>
              <a:t>trên</a:t>
            </a:r>
            <a:r>
              <a:rPr lang="en-US" sz="2800" dirty="0"/>
              <a:t> </a:t>
            </a:r>
            <a:r>
              <a:rPr lang="en-US" sz="2800" dirty="0" err="1"/>
              <a:t>nguyên</a:t>
            </a:r>
            <a:r>
              <a:rPr lang="en-US" sz="2800" dirty="0"/>
              <a:t> </a:t>
            </a:r>
            <a:r>
              <a:rPr lang="en-US" sz="2800" dirty="0" err="1"/>
              <a:t>lí</a:t>
            </a:r>
            <a:r>
              <a:rPr lang="en-US" sz="2800" dirty="0"/>
              <a:t> </a:t>
            </a:r>
            <a:r>
              <a:rPr lang="en-US" sz="2800" dirty="0" err="1"/>
              <a:t>nào</a:t>
            </a:r>
            <a:r>
              <a:rPr lang="en-US" sz="2800" dirty="0"/>
              <a:t>?</a:t>
            </a:r>
          </a:p>
        </p:txBody>
      </p:sp>
      <p:sp>
        <p:nvSpPr>
          <p:cNvPr id="148" name="Rounded Rectangle 147"/>
          <p:cNvSpPr/>
          <p:nvPr/>
        </p:nvSpPr>
        <p:spPr>
          <a:xfrm>
            <a:off x="1319344" y="5782468"/>
            <a:ext cx="9914706" cy="96665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6. </a:t>
            </a:r>
            <a:r>
              <a:rPr lang="en-US" sz="2800" dirty="0" err="1"/>
              <a:t>Tên</a:t>
            </a:r>
            <a:r>
              <a:rPr lang="en-US" sz="2800" dirty="0"/>
              <a:t> </a:t>
            </a:r>
            <a:r>
              <a:rPr lang="en-US" sz="2800" dirty="0" err="1"/>
              <a:t>gọi</a:t>
            </a:r>
            <a:r>
              <a:rPr lang="en-US" sz="2800" dirty="0"/>
              <a:t> </a:t>
            </a:r>
            <a:r>
              <a:rPr lang="en-US" sz="2800" dirty="0" err="1"/>
              <a:t>của</a:t>
            </a:r>
            <a:r>
              <a:rPr lang="en-US" sz="2800" dirty="0"/>
              <a:t> </a:t>
            </a:r>
            <a:r>
              <a:rPr lang="en-US" sz="2800" dirty="0" err="1"/>
              <a:t>quốc</a:t>
            </a:r>
            <a:r>
              <a:rPr lang="en-US" sz="2800" dirty="0"/>
              <a:t> </a:t>
            </a:r>
            <a:r>
              <a:rPr lang="en-US" sz="2800" dirty="0" err="1"/>
              <a:t>gia</a:t>
            </a:r>
            <a:r>
              <a:rPr lang="en-US" sz="2800" dirty="0"/>
              <a:t> </a:t>
            </a:r>
            <a:r>
              <a:rPr lang="en-US" sz="2800" dirty="0" err="1"/>
              <a:t>độc</a:t>
            </a:r>
            <a:r>
              <a:rPr lang="en-US" sz="2800" dirty="0"/>
              <a:t> </a:t>
            </a:r>
            <a:r>
              <a:rPr lang="en-US" sz="2800" dirty="0" err="1"/>
              <a:t>lập</a:t>
            </a:r>
            <a:r>
              <a:rPr lang="en-US" sz="2800" dirty="0"/>
              <a:t> </a:t>
            </a:r>
            <a:r>
              <a:rPr lang="en-US" sz="2800" dirty="0" err="1"/>
              <a:t>hình</a:t>
            </a:r>
            <a:r>
              <a:rPr lang="en-US" sz="2800" dirty="0"/>
              <a:t> </a:t>
            </a:r>
            <a:r>
              <a:rPr lang="en-US" sz="2800" dirty="0" err="1"/>
              <a:t>thành</a:t>
            </a:r>
            <a:r>
              <a:rPr lang="en-US" sz="2800" dirty="0"/>
              <a:t> </a:t>
            </a:r>
            <a:r>
              <a:rPr lang="en-US" sz="2800" dirty="0" err="1"/>
              <a:t>từ</a:t>
            </a:r>
            <a:r>
              <a:rPr lang="en-US" sz="2800" dirty="0"/>
              <a:t> 13 </a:t>
            </a:r>
            <a:r>
              <a:rPr lang="en-US" sz="2800" dirty="0" err="1"/>
              <a:t>thuộc</a:t>
            </a:r>
            <a:r>
              <a:rPr lang="en-US" sz="2800" dirty="0"/>
              <a:t> </a:t>
            </a:r>
            <a:r>
              <a:rPr lang="en-US" sz="2800" dirty="0" err="1"/>
              <a:t>địa</a:t>
            </a:r>
            <a:r>
              <a:rPr lang="en-US" sz="2800" dirty="0"/>
              <a:t> </a:t>
            </a:r>
            <a:r>
              <a:rPr lang="en-US" sz="2800" dirty="0" err="1"/>
              <a:t>của</a:t>
            </a:r>
            <a:r>
              <a:rPr lang="en-US" sz="2800" dirty="0"/>
              <a:t> </a:t>
            </a:r>
            <a:r>
              <a:rPr lang="en-US" sz="2800" dirty="0" err="1"/>
              <a:t>Anh</a:t>
            </a:r>
            <a:r>
              <a:rPr lang="en-US" sz="2800" dirty="0"/>
              <a:t> ở </a:t>
            </a:r>
            <a:r>
              <a:rPr lang="en-US" sz="2800" dirty="0" err="1"/>
              <a:t>Bắc</a:t>
            </a:r>
            <a:r>
              <a:rPr lang="en-US" sz="2800" dirty="0"/>
              <a:t> </a:t>
            </a:r>
            <a:r>
              <a:rPr lang="en-US" sz="2800" dirty="0" err="1"/>
              <a:t>Mĩ</a:t>
            </a:r>
            <a:r>
              <a:rPr lang="en-US" sz="2800" dirty="0"/>
              <a:t> </a:t>
            </a:r>
            <a:r>
              <a:rPr lang="en-US" sz="2800" dirty="0" err="1"/>
              <a:t>là</a:t>
            </a:r>
            <a:r>
              <a:rPr lang="en-US" sz="2800" dirty="0"/>
              <a:t> </a:t>
            </a:r>
            <a:r>
              <a:rPr lang="en-US" sz="2800" dirty="0" err="1"/>
              <a:t>gì</a:t>
            </a:r>
            <a:r>
              <a:rPr lang="en-US" sz="2800" dirty="0"/>
              <a:t> ?</a:t>
            </a:r>
          </a:p>
        </p:txBody>
      </p:sp>
      <p:sp>
        <p:nvSpPr>
          <p:cNvPr id="126" name="Rounded Rectangle 125"/>
          <p:cNvSpPr/>
          <p:nvPr/>
        </p:nvSpPr>
        <p:spPr>
          <a:xfrm>
            <a:off x="1319344" y="5778256"/>
            <a:ext cx="9914706" cy="96665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7. </a:t>
            </a:r>
            <a:r>
              <a:rPr lang="en-US" sz="2800" dirty="0" err="1"/>
              <a:t>Thể</a:t>
            </a:r>
            <a:r>
              <a:rPr lang="en-US" sz="2800" dirty="0"/>
              <a:t> </a:t>
            </a:r>
            <a:r>
              <a:rPr lang="en-US" sz="2800" dirty="0" err="1"/>
              <a:t>chế</a:t>
            </a:r>
            <a:r>
              <a:rPr lang="en-US" sz="2800" dirty="0"/>
              <a:t> </a:t>
            </a:r>
            <a:r>
              <a:rPr lang="en-US" sz="2800" dirty="0" err="1"/>
              <a:t>chính</a:t>
            </a:r>
            <a:r>
              <a:rPr lang="en-US" sz="2800" dirty="0"/>
              <a:t> </a:t>
            </a:r>
            <a:r>
              <a:rPr lang="en-US" sz="2800" dirty="0" err="1"/>
              <a:t>trị</a:t>
            </a:r>
            <a:r>
              <a:rPr lang="en-US" sz="2800" dirty="0"/>
              <a:t> </a:t>
            </a:r>
            <a:r>
              <a:rPr lang="en-US" sz="2800" dirty="0" err="1"/>
              <a:t>thiết</a:t>
            </a:r>
            <a:r>
              <a:rPr lang="en-US" sz="2800" dirty="0"/>
              <a:t> </a:t>
            </a:r>
            <a:r>
              <a:rPr lang="en-US" sz="2800" dirty="0" err="1"/>
              <a:t>lập</a:t>
            </a:r>
            <a:r>
              <a:rPr lang="en-US" sz="2800" dirty="0"/>
              <a:t> ở </a:t>
            </a:r>
            <a:r>
              <a:rPr lang="en-US" sz="2800" dirty="0" err="1"/>
              <a:t>Anh</a:t>
            </a:r>
            <a:r>
              <a:rPr lang="en-US" sz="2800" dirty="0"/>
              <a:t> </a:t>
            </a:r>
            <a:r>
              <a:rPr lang="en-US" sz="2800" dirty="0" err="1"/>
              <a:t>năm</a:t>
            </a:r>
            <a:r>
              <a:rPr lang="en-US" sz="2800" dirty="0"/>
              <a:t> 1688 </a:t>
            </a:r>
            <a:r>
              <a:rPr lang="en-US" sz="2800" dirty="0" err="1"/>
              <a:t>là</a:t>
            </a:r>
            <a:r>
              <a:rPr lang="en-US" sz="2800" dirty="0"/>
              <a:t> </a:t>
            </a:r>
            <a:r>
              <a:rPr lang="en-US" sz="2800" dirty="0" err="1"/>
              <a:t>gì</a:t>
            </a:r>
            <a:r>
              <a:rPr lang="en-US" sz="2800" dirty="0"/>
              <a:t>?</a:t>
            </a:r>
          </a:p>
        </p:txBody>
      </p:sp>
      <p:sp>
        <p:nvSpPr>
          <p:cNvPr id="144" name="Rounded Rectangle 143"/>
          <p:cNvSpPr/>
          <p:nvPr/>
        </p:nvSpPr>
        <p:spPr>
          <a:xfrm>
            <a:off x="1289330" y="5784657"/>
            <a:ext cx="9914706" cy="96665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8. </a:t>
            </a:r>
            <a:r>
              <a:rPr lang="en-US" sz="2800" dirty="0" err="1"/>
              <a:t>Những</a:t>
            </a:r>
            <a:r>
              <a:rPr lang="en-US" sz="2800" dirty="0"/>
              <a:t> </a:t>
            </a:r>
            <a:r>
              <a:rPr lang="en-US" sz="2800" dirty="0" err="1"/>
              <a:t>ông</a:t>
            </a:r>
            <a:r>
              <a:rPr lang="en-US" sz="2800" dirty="0"/>
              <a:t> </a:t>
            </a:r>
            <a:r>
              <a:rPr lang="en-US" sz="2800" dirty="0" err="1"/>
              <a:t>chủ</a:t>
            </a:r>
            <a:r>
              <a:rPr lang="en-US" sz="2800" dirty="0"/>
              <a:t> </a:t>
            </a:r>
            <a:r>
              <a:rPr lang="en-US" sz="2800" dirty="0" err="1"/>
              <a:t>ngân</a:t>
            </a:r>
            <a:r>
              <a:rPr lang="en-US" sz="2800" dirty="0"/>
              <a:t> </a:t>
            </a:r>
            <a:r>
              <a:rPr lang="en-US" sz="2800" dirty="0" err="1"/>
              <a:t>hàng</a:t>
            </a:r>
            <a:r>
              <a:rPr lang="en-US" sz="2800" dirty="0"/>
              <a:t> </a:t>
            </a:r>
            <a:r>
              <a:rPr lang="en-US" sz="2800" dirty="0" err="1"/>
              <a:t>không</a:t>
            </a:r>
            <a:r>
              <a:rPr lang="en-US" sz="2800" dirty="0"/>
              <a:t> </a:t>
            </a:r>
            <a:r>
              <a:rPr lang="en-US" sz="2800" dirty="0" err="1"/>
              <a:t>chỉ</a:t>
            </a:r>
            <a:r>
              <a:rPr lang="en-US" sz="2800" dirty="0"/>
              <a:t> </a:t>
            </a:r>
            <a:r>
              <a:rPr lang="en-US" sz="2800" dirty="0" err="1"/>
              <a:t>cho</a:t>
            </a:r>
            <a:r>
              <a:rPr lang="en-US" sz="2800" dirty="0"/>
              <a:t> </a:t>
            </a:r>
            <a:r>
              <a:rPr lang="en-US" sz="2800" dirty="0" err="1"/>
              <a:t>vay</a:t>
            </a:r>
            <a:r>
              <a:rPr lang="en-US" sz="2800" dirty="0"/>
              <a:t> </a:t>
            </a:r>
            <a:r>
              <a:rPr lang="en-US" sz="2800" dirty="0" err="1"/>
              <a:t>mà</a:t>
            </a:r>
            <a:r>
              <a:rPr lang="en-US" sz="2800" dirty="0"/>
              <a:t> </a:t>
            </a:r>
            <a:r>
              <a:rPr lang="en-US" sz="2800" dirty="0" err="1"/>
              <a:t>còn</a:t>
            </a:r>
            <a:r>
              <a:rPr lang="en-US" sz="2800" dirty="0"/>
              <a:t> </a:t>
            </a:r>
            <a:r>
              <a:rPr lang="en-US" sz="2800" dirty="0" err="1"/>
              <a:t>tham</a:t>
            </a:r>
            <a:r>
              <a:rPr lang="en-US" sz="2800" dirty="0"/>
              <a:t> </a:t>
            </a:r>
            <a:r>
              <a:rPr lang="en-US" sz="2800" dirty="0" err="1"/>
              <a:t>gia</a:t>
            </a:r>
            <a:r>
              <a:rPr lang="en-US" sz="2800" dirty="0"/>
              <a:t> </a:t>
            </a:r>
            <a:r>
              <a:rPr lang="en-US" sz="2800" dirty="0" err="1"/>
              <a:t>vào</a:t>
            </a:r>
            <a:r>
              <a:rPr lang="en-US" sz="2800" dirty="0"/>
              <a:t> </a:t>
            </a:r>
            <a:r>
              <a:rPr lang="en-US" sz="2800" dirty="0" err="1"/>
              <a:t>các</a:t>
            </a:r>
            <a:r>
              <a:rPr lang="en-US" sz="2800" dirty="0"/>
              <a:t> </a:t>
            </a:r>
            <a:r>
              <a:rPr lang="en-US" sz="2800" dirty="0" err="1"/>
              <a:t>hoạt</a:t>
            </a:r>
            <a:r>
              <a:rPr lang="en-US" sz="2800" dirty="0"/>
              <a:t> </a:t>
            </a:r>
            <a:r>
              <a:rPr lang="en-US" sz="2800" dirty="0" err="1"/>
              <a:t>động</a:t>
            </a:r>
            <a:r>
              <a:rPr lang="en-US" sz="2800" dirty="0"/>
              <a:t> </a:t>
            </a:r>
            <a:r>
              <a:rPr lang="en-US" sz="2800" dirty="0" err="1"/>
              <a:t>sản</a:t>
            </a:r>
            <a:r>
              <a:rPr lang="en-US" sz="2800" dirty="0"/>
              <a:t> </a:t>
            </a:r>
            <a:r>
              <a:rPr lang="en-US" sz="2800" dirty="0" err="1"/>
              <a:t>xuất</a:t>
            </a:r>
            <a:r>
              <a:rPr lang="en-US" sz="2800" dirty="0"/>
              <a:t> </a:t>
            </a:r>
            <a:r>
              <a:rPr lang="en-US" sz="2800" dirty="0" err="1"/>
              <a:t>được</a:t>
            </a:r>
            <a:r>
              <a:rPr lang="en-US" sz="2800" dirty="0"/>
              <a:t> </a:t>
            </a:r>
            <a:r>
              <a:rPr lang="en-US" sz="2800" dirty="0" err="1"/>
              <a:t>gọi</a:t>
            </a:r>
            <a:r>
              <a:rPr lang="en-US" sz="2800" dirty="0"/>
              <a:t> </a:t>
            </a:r>
            <a:r>
              <a:rPr lang="en-US" sz="2800" dirty="0" err="1"/>
              <a:t>là</a:t>
            </a:r>
            <a:r>
              <a:rPr lang="en-US" sz="2800" dirty="0"/>
              <a:t> </a:t>
            </a:r>
            <a:r>
              <a:rPr lang="en-US" sz="2800" dirty="0" err="1"/>
              <a:t>tầng</a:t>
            </a:r>
            <a:r>
              <a:rPr lang="en-US" sz="2800" dirty="0"/>
              <a:t> </a:t>
            </a:r>
            <a:r>
              <a:rPr lang="en-US" sz="2800" dirty="0" err="1"/>
              <a:t>lớp</a:t>
            </a:r>
            <a:r>
              <a:rPr lang="en-US" sz="2800" dirty="0"/>
              <a:t> </a:t>
            </a:r>
            <a:r>
              <a:rPr lang="en-US" sz="2800" dirty="0" err="1"/>
              <a:t>gì</a:t>
            </a:r>
            <a:r>
              <a:rPr lang="en-US" sz="2800" dirty="0"/>
              <a:t>?</a:t>
            </a:r>
          </a:p>
        </p:txBody>
      </p:sp>
      <p:sp>
        <p:nvSpPr>
          <p:cNvPr id="145" name="Rounded Rectangle 144"/>
          <p:cNvSpPr/>
          <p:nvPr/>
        </p:nvSpPr>
        <p:spPr>
          <a:xfrm>
            <a:off x="1340572" y="5805216"/>
            <a:ext cx="9914706" cy="96665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9. </a:t>
            </a:r>
            <a:r>
              <a:rPr lang="en-US" sz="2800" dirty="0" err="1"/>
              <a:t>Những</a:t>
            </a:r>
            <a:r>
              <a:rPr lang="en-US" sz="2800" dirty="0"/>
              <a:t> </a:t>
            </a:r>
            <a:r>
              <a:rPr lang="en-US" sz="2800" dirty="0" err="1"/>
              <a:t>phát</a:t>
            </a:r>
            <a:r>
              <a:rPr lang="en-US" sz="2800" dirty="0"/>
              <a:t> minh </a:t>
            </a:r>
            <a:r>
              <a:rPr lang="en-US" sz="2800" dirty="0" err="1"/>
              <a:t>kĩ</a:t>
            </a:r>
            <a:r>
              <a:rPr lang="en-US" sz="2800" dirty="0"/>
              <a:t> </a:t>
            </a:r>
            <a:r>
              <a:rPr lang="en-US" sz="2800" dirty="0" err="1"/>
              <a:t>thuật</a:t>
            </a:r>
            <a:r>
              <a:rPr lang="en-US" sz="2800" dirty="0"/>
              <a:t> </a:t>
            </a:r>
            <a:r>
              <a:rPr lang="en-US" sz="2800" dirty="0" err="1"/>
              <a:t>đầu</a:t>
            </a:r>
            <a:r>
              <a:rPr lang="en-US" sz="2800" dirty="0"/>
              <a:t> </a:t>
            </a:r>
            <a:r>
              <a:rPr lang="en-US" sz="2800" dirty="0" err="1"/>
              <a:t>tiên</a:t>
            </a:r>
            <a:r>
              <a:rPr lang="en-US" sz="2800" dirty="0"/>
              <a:t> </a:t>
            </a:r>
            <a:r>
              <a:rPr lang="en-US" sz="2800" dirty="0" err="1"/>
              <a:t>xuất</a:t>
            </a:r>
            <a:r>
              <a:rPr lang="en-US" sz="2800" dirty="0"/>
              <a:t> </a:t>
            </a:r>
            <a:r>
              <a:rPr lang="en-US" sz="2800" dirty="0" err="1"/>
              <a:t>hiện</a:t>
            </a:r>
            <a:r>
              <a:rPr lang="en-US" sz="2800" dirty="0"/>
              <a:t> </a:t>
            </a:r>
            <a:r>
              <a:rPr lang="en-US" sz="2800" dirty="0" err="1"/>
              <a:t>trong</a:t>
            </a:r>
            <a:r>
              <a:rPr lang="en-US" sz="2800" dirty="0"/>
              <a:t> </a:t>
            </a:r>
            <a:r>
              <a:rPr lang="en-US" sz="2800" dirty="0" err="1"/>
              <a:t>ngành</a:t>
            </a:r>
            <a:r>
              <a:rPr lang="en-US" sz="2800" dirty="0"/>
              <a:t> </a:t>
            </a:r>
            <a:r>
              <a:rPr lang="en-US" sz="2800" dirty="0" err="1"/>
              <a:t>công</a:t>
            </a:r>
            <a:r>
              <a:rPr lang="en-US" sz="2800" dirty="0"/>
              <a:t> </a:t>
            </a:r>
            <a:r>
              <a:rPr lang="en-US" sz="2800" dirty="0" err="1"/>
              <a:t>nghiệp</a:t>
            </a:r>
            <a:r>
              <a:rPr lang="en-US" sz="2800" dirty="0"/>
              <a:t> </a:t>
            </a:r>
            <a:r>
              <a:rPr lang="en-US" sz="2800" dirty="0" err="1"/>
              <a:t>gì</a:t>
            </a:r>
            <a:r>
              <a:rPr lang="en-US" sz="2800" dirty="0"/>
              <a:t>?</a:t>
            </a:r>
          </a:p>
        </p:txBody>
      </p:sp>
      <p:sp>
        <p:nvSpPr>
          <p:cNvPr id="151" name="Rounded Rectangle 150"/>
          <p:cNvSpPr/>
          <p:nvPr/>
        </p:nvSpPr>
        <p:spPr>
          <a:xfrm>
            <a:off x="1310558" y="5812248"/>
            <a:ext cx="9914706" cy="96665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10. </a:t>
            </a:r>
            <a:r>
              <a:rPr lang="en-US" sz="2800" dirty="0" err="1"/>
              <a:t>Những</a:t>
            </a:r>
            <a:r>
              <a:rPr lang="en-US" sz="2800" dirty="0"/>
              <a:t> </a:t>
            </a:r>
            <a:r>
              <a:rPr lang="en-US" sz="2800" dirty="0" err="1"/>
              <a:t>tầng</a:t>
            </a:r>
            <a:r>
              <a:rPr lang="en-US" sz="2800" dirty="0"/>
              <a:t> </a:t>
            </a:r>
            <a:r>
              <a:rPr lang="en-US" sz="2800" dirty="0" err="1"/>
              <a:t>lớp</a:t>
            </a:r>
            <a:r>
              <a:rPr lang="en-US" sz="2800" dirty="0"/>
              <a:t> </a:t>
            </a:r>
            <a:r>
              <a:rPr lang="en-US" sz="2800" dirty="0" err="1"/>
              <a:t>tư</a:t>
            </a:r>
            <a:r>
              <a:rPr lang="en-US" sz="2800" dirty="0"/>
              <a:t> </a:t>
            </a:r>
            <a:r>
              <a:rPr lang="en-US" sz="2800" dirty="0" err="1"/>
              <a:t>sản</a:t>
            </a:r>
            <a:r>
              <a:rPr lang="en-US" sz="2800" dirty="0"/>
              <a:t>, </a:t>
            </a:r>
            <a:r>
              <a:rPr lang="en-US" sz="2800" dirty="0" err="1"/>
              <a:t>nông</a:t>
            </a:r>
            <a:r>
              <a:rPr lang="en-US" sz="2800" dirty="0"/>
              <a:t> </a:t>
            </a:r>
            <a:r>
              <a:rPr lang="en-US" sz="2800" dirty="0" err="1"/>
              <a:t>dân</a:t>
            </a:r>
            <a:r>
              <a:rPr lang="en-US" sz="2800" dirty="0"/>
              <a:t>, </a:t>
            </a:r>
            <a:r>
              <a:rPr lang="en-US" sz="2800" dirty="0" err="1"/>
              <a:t>bình</a:t>
            </a:r>
            <a:r>
              <a:rPr lang="en-US" sz="2800" dirty="0"/>
              <a:t> </a:t>
            </a:r>
            <a:r>
              <a:rPr lang="en-US" sz="2800" dirty="0" err="1"/>
              <a:t>dân</a:t>
            </a:r>
            <a:r>
              <a:rPr lang="en-US" sz="2800" dirty="0"/>
              <a:t> </a:t>
            </a:r>
            <a:r>
              <a:rPr lang="en-US" sz="2800" dirty="0" err="1"/>
              <a:t>thành</a:t>
            </a:r>
            <a:r>
              <a:rPr lang="en-US" sz="2800" dirty="0"/>
              <a:t> </a:t>
            </a:r>
            <a:r>
              <a:rPr lang="en-US" sz="2800" dirty="0" err="1"/>
              <a:t>thị</a:t>
            </a:r>
            <a:r>
              <a:rPr lang="en-US" sz="2800" dirty="0"/>
              <a:t> </a:t>
            </a:r>
            <a:r>
              <a:rPr lang="en-US" sz="2800" dirty="0" err="1"/>
              <a:t>Pháp</a:t>
            </a:r>
            <a:r>
              <a:rPr lang="en-US" sz="2800" dirty="0"/>
              <a:t> </a:t>
            </a:r>
            <a:r>
              <a:rPr lang="en-US" sz="2800" dirty="0" err="1"/>
              <a:t>cuối</a:t>
            </a:r>
            <a:r>
              <a:rPr lang="en-US" sz="2800" dirty="0"/>
              <a:t> </a:t>
            </a:r>
            <a:r>
              <a:rPr lang="en-US" sz="2800" dirty="0" err="1"/>
              <a:t>thế</a:t>
            </a:r>
            <a:r>
              <a:rPr lang="en-US" sz="2800" dirty="0"/>
              <a:t> </a:t>
            </a:r>
            <a:r>
              <a:rPr lang="en-US" sz="2800" dirty="0" err="1"/>
              <a:t>kỉ</a:t>
            </a:r>
            <a:r>
              <a:rPr lang="en-US" sz="2800" dirty="0"/>
              <a:t> XVIII </a:t>
            </a:r>
            <a:r>
              <a:rPr lang="en-US" sz="2800" dirty="0" err="1"/>
              <a:t>được</a:t>
            </a:r>
            <a:r>
              <a:rPr lang="en-US" sz="2800" dirty="0"/>
              <a:t> </a:t>
            </a:r>
            <a:r>
              <a:rPr lang="en-US" sz="2800" dirty="0" err="1"/>
              <a:t>gọi</a:t>
            </a:r>
            <a:r>
              <a:rPr lang="en-US" sz="2800" dirty="0"/>
              <a:t> </a:t>
            </a:r>
            <a:r>
              <a:rPr lang="en-US" sz="2800" dirty="0" err="1"/>
              <a:t>chung</a:t>
            </a:r>
            <a:r>
              <a:rPr lang="en-US" sz="2800" dirty="0"/>
              <a:t> </a:t>
            </a:r>
            <a:r>
              <a:rPr lang="en-US" sz="2800" dirty="0" err="1"/>
              <a:t>là</a:t>
            </a:r>
            <a:r>
              <a:rPr lang="en-US" sz="2800" dirty="0"/>
              <a:t> </a:t>
            </a:r>
            <a:r>
              <a:rPr lang="en-US" sz="2800" dirty="0" err="1"/>
              <a:t>gì</a:t>
            </a:r>
            <a:r>
              <a:rPr lang="en-US" sz="2800" dirty="0"/>
              <a:t>?</a:t>
            </a:r>
          </a:p>
        </p:txBody>
      </p:sp>
      <p:pic>
        <p:nvPicPr>
          <p:cNvPr id="62" name="Picture 61">
            <a:extLst>
              <a:ext uri="{FF2B5EF4-FFF2-40B4-BE49-F238E27FC236}">
                <a16:creationId xmlns="" xmlns:a16="http://schemas.microsoft.com/office/drawing/2014/main" id="{FB02CF6A-A38D-49CB-AEBC-2EC5C0856591}"/>
              </a:ext>
            </a:extLst>
          </p:cNvPr>
          <p:cNvPicPr>
            <a:picLocks noChangeAspect="1"/>
          </p:cNvPicPr>
          <p:nvPr/>
        </p:nvPicPr>
        <p:blipFill>
          <a:blip r:embed="rId4"/>
          <a:stretch>
            <a:fillRect/>
          </a:stretch>
        </p:blipFill>
        <p:spPr>
          <a:xfrm>
            <a:off x="13920225" y="487938"/>
            <a:ext cx="708721" cy="5555461"/>
          </a:xfrm>
          <a:prstGeom prst="rect">
            <a:avLst/>
          </a:prstGeom>
        </p:spPr>
      </p:pic>
    </p:spTree>
    <p:extLst>
      <p:ext uri="{BB962C8B-B14F-4D97-AF65-F5344CB8AC3E}">
        <p14:creationId xmlns:p14="http://schemas.microsoft.com/office/powerpoint/2010/main" val="2517949045"/>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grpId="0" nodeType="withEffect">
                                  <p:stCondLst>
                                    <p:cond delay="0"/>
                                  </p:stCondLst>
                                  <p:childTnLst>
                                    <p:animClr clrSpc="rgb" dir="cw">
                                      <p:cBhvr override="childStyle">
                                        <p:cTn id="6" dur="500" fill="hold"/>
                                        <p:tgtEl>
                                          <p:spTgt spid="25"/>
                                        </p:tgtEl>
                                        <p:attrNameLst>
                                          <p:attrName>style.color</p:attrName>
                                        </p:attrNameLst>
                                      </p:cBhvr>
                                      <p:to>
                                        <a:schemeClr val="accent2"/>
                                      </p:to>
                                    </p:animClr>
                                    <p:animClr clrSpc="rgb" dir="cw">
                                      <p:cBhvr>
                                        <p:cTn id="7" dur="500" fill="hold"/>
                                        <p:tgtEl>
                                          <p:spTgt spid="25"/>
                                        </p:tgtEl>
                                        <p:attrNameLst>
                                          <p:attrName>fillcolor</p:attrName>
                                        </p:attrNameLst>
                                      </p:cBhvr>
                                      <p:to>
                                        <a:schemeClr val="accent2"/>
                                      </p:to>
                                    </p:animClr>
                                    <p:set>
                                      <p:cBhvr>
                                        <p:cTn id="8" dur="500" fill="hold"/>
                                        <p:tgtEl>
                                          <p:spTgt spid="25"/>
                                        </p:tgtEl>
                                        <p:attrNameLst>
                                          <p:attrName>fill.type</p:attrName>
                                        </p:attrNameLst>
                                      </p:cBhvr>
                                      <p:to>
                                        <p:strVal val="solid"/>
                                      </p:to>
                                    </p:set>
                                    <p:set>
                                      <p:cBhvr>
                                        <p:cTn id="9" dur="500" fill="hold"/>
                                        <p:tgtEl>
                                          <p:spTgt spid="25"/>
                                        </p:tgtEl>
                                        <p:attrNameLst>
                                          <p:attrName>fill.on</p:attrName>
                                        </p:attrNameLst>
                                      </p:cBhvr>
                                      <p:to>
                                        <p:strVal val="true"/>
                                      </p:to>
                                    </p:set>
                                  </p:childTnLst>
                                </p:cTn>
                              </p:par>
                              <p:par>
                                <p:cTn id="10" presetID="19" presetClass="emph" presetSubtype="0" fill="hold" grpId="0" nodeType="withEffect">
                                  <p:stCondLst>
                                    <p:cond delay="0"/>
                                  </p:stCondLst>
                                  <p:childTnLst>
                                    <p:animClr clrSpc="rgb" dir="cw">
                                      <p:cBhvr override="childStyle">
                                        <p:cTn id="11" dur="500" fill="hold"/>
                                        <p:tgtEl>
                                          <p:spTgt spid="26"/>
                                        </p:tgtEl>
                                        <p:attrNameLst>
                                          <p:attrName>style.color</p:attrName>
                                        </p:attrNameLst>
                                      </p:cBhvr>
                                      <p:to>
                                        <a:schemeClr val="accent2"/>
                                      </p:to>
                                    </p:animClr>
                                    <p:animClr clrSpc="rgb" dir="cw">
                                      <p:cBhvr>
                                        <p:cTn id="12" dur="500" fill="hold"/>
                                        <p:tgtEl>
                                          <p:spTgt spid="26"/>
                                        </p:tgtEl>
                                        <p:attrNameLst>
                                          <p:attrName>fillcolor</p:attrName>
                                        </p:attrNameLst>
                                      </p:cBhvr>
                                      <p:to>
                                        <a:schemeClr val="accent2"/>
                                      </p:to>
                                    </p:animClr>
                                    <p:set>
                                      <p:cBhvr>
                                        <p:cTn id="13" dur="500" fill="hold"/>
                                        <p:tgtEl>
                                          <p:spTgt spid="26"/>
                                        </p:tgtEl>
                                        <p:attrNameLst>
                                          <p:attrName>fill.type</p:attrName>
                                        </p:attrNameLst>
                                      </p:cBhvr>
                                      <p:to>
                                        <p:strVal val="solid"/>
                                      </p:to>
                                    </p:set>
                                    <p:set>
                                      <p:cBhvr>
                                        <p:cTn id="14" dur="500" fill="hold"/>
                                        <p:tgtEl>
                                          <p:spTgt spid="26"/>
                                        </p:tgtEl>
                                        <p:attrNameLst>
                                          <p:attrName>fill.on</p:attrName>
                                        </p:attrNameLst>
                                      </p:cBhvr>
                                      <p:to>
                                        <p:strVal val="true"/>
                                      </p:to>
                                    </p:set>
                                  </p:childTnLst>
                                </p:cTn>
                              </p:par>
                              <p:par>
                                <p:cTn id="15" presetID="19" presetClass="emph" presetSubtype="0" fill="hold" grpId="0" nodeType="withEffect">
                                  <p:stCondLst>
                                    <p:cond delay="0"/>
                                  </p:stCondLst>
                                  <p:childTnLst>
                                    <p:animClr clrSpc="rgb" dir="cw">
                                      <p:cBhvr override="childStyle">
                                        <p:cTn id="16" dur="500" fill="hold"/>
                                        <p:tgtEl>
                                          <p:spTgt spid="27"/>
                                        </p:tgtEl>
                                        <p:attrNameLst>
                                          <p:attrName>style.color</p:attrName>
                                        </p:attrNameLst>
                                      </p:cBhvr>
                                      <p:to>
                                        <a:schemeClr val="accent2"/>
                                      </p:to>
                                    </p:animClr>
                                    <p:animClr clrSpc="rgb" dir="cw">
                                      <p:cBhvr>
                                        <p:cTn id="17" dur="500" fill="hold"/>
                                        <p:tgtEl>
                                          <p:spTgt spid="27"/>
                                        </p:tgtEl>
                                        <p:attrNameLst>
                                          <p:attrName>fillcolor</p:attrName>
                                        </p:attrNameLst>
                                      </p:cBhvr>
                                      <p:to>
                                        <a:schemeClr val="accent2"/>
                                      </p:to>
                                    </p:animClr>
                                    <p:set>
                                      <p:cBhvr>
                                        <p:cTn id="18" dur="500" fill="hold"/>
                                        <p:tgtEl>
                                          <p:spTgt spid="27"/>
                                        </p:tgtEl>
                                        <p:attrNameLst>
                                          <p:attrName>fill.type</p:attrName>
                                        </p:attrNameLst>
                                      </p:cBhvr>
                                      <p:to>
                                        <p:strVal val="solid"/>
                                      </p:to>
                                    </p:set>
                                    <p:set>
                                      <p:cBhvr>
                                        <p:cTn id="19" dur="500" fill="hold"/>
                                        <p:tgtEl>
                                          <p:spTgt spid="27"/>
                                        </p:tgtEl>
                                        <p:attrNameLst>
                                          <p:attrName>fill.on</p:attrName>
                                        </p:attrNameLst>
                                      </p:cBhvr>
                                      <p:to>
                                        <p:strVal val="true"/>
                                      </p:to>
                                    </p:set>
                                  </p:childTnLst>
                                </p:cTn>
                              </p:par>
                              <p:par>
                                <p:cTn id="20" presetID="19" presetClass="emph" presetSubtype="0" fill="hold" grpId="0" nodeType="withEffect">
                                  <p:stCondLst>
                                    <p:cond delay="0"/>
                                  </p:stCondLst>
                                  <p:childTnLst>
                                    <p:animClr clrSpc="rgb" dir="cw">
                                      <p:cBhvr override="childStyle">
                                        <p:cTn id="21" dur="500" fill="hold"/>
                                        <p:tgtEl>
                                          <p:spTgt spid="28"/>
                                        </p:tgtEl>
                                        <p:attrNameLst>
                                          <p:attrName>style.color</p:attrName>
                                        </p:attrNameLst>
                                      </p:cBhvr>
                                      <p:to>
                                        <a:schemeClr val="accent2"/>
                                      </p:to>
                                    </p:animClr>
                                    <p:animClr clrSpc="rgb" dir="cw">
                                      <p:cBhvr>
                                        <p:cTn id="22" dur="500" fill="hold"/>
                                        <p:tgtEl>
                                          <p:spTgt spid="28"/>
                                        </p:tgtEl>
                                        <p:attrNameLst>
                                          <p:attrName>fillcolor</p:attrName>
                                        </p:attrNameLst>
                                      </p:cBhvr>
                                      <p:to>
                                        <a:schemeClr val="accent2"/>
                                      </p:to>
                                    </p:animClr>
                                    <p:set>
                                      <p:cBhvr>
                                        <p:cTn id="23" dur="500" fill="hold"/>
                                        <p:tgtEl>
                                          <p:spTgt spid="28"/>
                                        </p:tgtEl>
                                        <p:attrNameLst>
                                          <p:attrName>fill.type</p:attrName>
                                        </p:attrNameLst>
                                      </p:cBhvr>
                                      <p:to>
                                        <p:strVal val="solid"/>
                                      </p:to>
                                    </p:set>
                                    <p:set>
                                      <p:cBhvr>
                                        <p:cTn id="24" dur="500" fill="hold"/>
                                        <p:tgtEl>
                                          <p:spTgt spid="28"/>
                                        </p:tgtEl>
                                        <p:attrNameLst>
                                          <p:attrName>fill.on</p:attrName>
                                        </p:attrNameLst>
                                      </p:cBhvr>
                                      <p:to>
                                        <p:strVal val="true"/>
                                      </p:to>
                                    </p:set>
                                  </p:childTnLst>
                                </p:cTn>
                              </p:par>
                              <p:par>
                                <p:cTn id="25" presetID="19" presetClass="emph" presetSubtype="0" fill="hold" grpId="0" nodeType="withEffect">
                                  <p:stCondLst>
                                    <p:cond delay="0"/>
                                  </p:stCondLst>
                                  <p:childTnLst>
                                    <p:animClr clrSpc="rgb" dir="cw">
                                      <p:cBhvr override="childStyle">
                                        <p:cTn id="26" dur="500" fill="hold"/>
                                        <p:tgtEl>
                                          <p:spTgt spid="29"/>
                                        </p:tgtEl>
                                        <p:attrNameLst>
                                          <p:attrName>style.color</p:attrName>
                                        </p:attrNameLst>
                                      </p:cBhvr>
                                      <p:to>
                                        <a:schemeClr val="accent2"/>
                                      </p:to>
                                    </p:animClr>
                                    <p:animClr clrSpc="rgb" dir="cw">
                                      <p:cBhvr>
                                        <p:cTn id="27" dur="500" fill="hold"/>
                                        <p:tgtEl>
                                          <p:spTgt spid="29"/>
                                        </p:tgtEl>
                                        <p:attrNameLst>
                                          <p:attrName>fillcolor</p:attrName>
                                        </p:attrNameLst>
                                      </p:cBhvr>
                                      <p:to>
                                        <a:schemeClr val="accent2"/>
                                      </p:to>
                                    </p:animClr>
                                    <p:set>
                                      <p:cBhvr>
                                        <p:cTn id="28" dur="500" fill="hold"/>
                                        <p:tgtEl>
                                          <p:spTgt spid="29"/>
                                        </p:tgtEl>
                                        <p:attrNameLst>
                                          <p:attrName>fill.type</p:attrName>
                                        </p:attrNameLst>
                                      </p:cBhvr>
                                      <p:to>
                                        <p:strVal val="solid"/>
                                      </p:to>
                                    </p:set>
                                    <p:set>
                                      <p:cBhvr>
                                        <p:cTn id="29" dur="500" fill="hold"/>
                                        <p:tgtEl>
                                          <p:spTgt spid="29"/>
                                        </p:tgtEl>
                                        <p:attrNameLst>
                                          <p:attrName>fill.on</p:attrName>
                                        </p:attrNameLst>
                                      </p:cBhvr>
                                      <p:to>
                                        <p:strVal val="true"/>
                                      </p:to>
                                    </p:set>
                                  </p:childTnLst>
                                </p:cTn>
                              </p:par>
                              <p:par>
                                <p:cTn id="30" presetID="19" presetClass="emph" presetSubtype="0" fill="hold" grpId="0" nodeType="withEffect">
                                  <p:stCondLst>
                                    <p:cond delay="0"/>
                                  </p:stCondLst>
                                  <p:childTnLst>
                                    <p:animClr clrSpc="rgb" dir="cw">
                                      <p:cBhvr override="childStyle">
                                        <p:cTn id="31" dur="500" fill="hold"/>
                                        <p:tgtEl>
                                          <p:spTgt spid="30"/>
                                        </p:tgtEl>
                                        <p:attrNameLst>
                                          <p:attrName>style.color</p:attrName>
                                        </p:attrNameLst>
                                      </p:cBhvr>
                                      <p:to>
                                        <a:schemeClr val="accent2"/>
                                      </p:to>
                                    </p:animClr>
                                    <p:animClr clrSpc="rgb" dir="cw">
                                      <p:cBhvr>
                                        <p:cTn id="32" dur="500" fill="hold"/>
                                        <p:tgtEl>
                                          <p:spTgt spid="30"/>
                                        </p:tgtEl>
                                        <p:attrNameLst>
                                          <p:attrName>fillcolor</p:attrName>
                                        </p:attrNameLst>
                                      </p:cBhvr>
                                      <p:to>
                                        <a:schemeClr val="accent2"/>
                                      </p:to>
                                    </p:animClr>
                                    <p:set>
                                      <p:cBhvr>
                                        <p:cTn id="33" dur="500" fill="hold"/>
                                        <p:tgtEl>
                                          <p:spTgt spid="30"/>
                                        </p:tgtEl>
                                        <p:attrNameLst>
                                          <p:attrName>fill.type</p:attrName>
                                        </p:attrNameLst>
                                      </p:cBhvr>
                                      <p:to>
                                        <p:strVal val="solid"/>
                                      </p:to>
                                    </p:set>
                                    <p:set>
                                      <p:cBhvr>
                                        <p:cTn id="34" dur="500" fill="hold"/>
                                        <p:tgtEl>
                                          <p:spTgt spid="30"/>
                                        </p:tgtEl>
                                        <p:attrNameLst>
                                          <p:attrName>fill.on</p:attrName>
                                        </p:attrNameLst>
                                      </p:cBhvr>
                                      <p:to>
                                        <p:strVal val="true"/>
                                      </p:to>
                                    </p:set>
                                  </p:childTnLst>
                                </p:cTn>
                              </p:par>
                              <p:par>
                                <p:cTn id="35" presetID="19" presetClass="emph" presetSubtype="0" fill="hold" grpId="0" nodeType="withEffect">
                                  <p:stCondLst>
                                    <p:cond delay="0"/>
                                  </p:stCondLst>
                                  <p:childTnLst>
                                    <p:animClr clrSpc="rgb" dir="cw">
                                      <p:cBhvr override="childStyle">
                                        <p:cTn id="36" dur="500" fill="hold"/>
                                        <p:tgtEl>
                                          <p:spTgt spid="31"/>
                                        </p:tgtEl>
                                        <p:attrNameLst>
                                          <p:attrName>style.color</p:attrName>
                                        </p:attrNameLst>
                                      </p:cBhvr>
                                      <p:to>
                                        <a:schemeClr val="accent2"/>
                                      </p:to>
                                    </p:animClr>
                                    <p:animClr clrSpc="rgb" dir="cw">
                                      <p:cBhvr>
                                        <p:cTn id="37" dur="500" fill="hold"/>
                                        <p:tgtEl>
                                          <p:spTgt spid="31"/>
                                        </p:tgtEl>
                                        <p:attrNameLst>
                                          <p:attrName>fillcolor</p:attrName>
                                        </p:attrNameLst>
                                      </p:cBhvr>
                                      <p:to>
                                        <a:schemeClr val="accent2"/>
                                      </p:to>
                                    </p:animClr>
                                    <p:set>
                                      <p:cBhvr>
                                        <p:cTn id="38" dur="500" fill="hold"/>
                                        <p:tgtEl>
                                          <p:spTgt spid="31"/>
                                        </p:tgtEl>
                                        <p:attrNameLst>
                                          <p:attrName>fill.type</p:attrName>
                                        </p:attrNameLst>
                                      </p:cBhvr>
                                      <p:to>
                                        <p:strVal val="solid"/>
                                      </p:to>
                                    </p:set>
                                    <p:set>
                                      <p:cBhvr>
                                        <p:cTn id="39" dur="500" fill="hold"/>
                                        <p:tgtEl>
                                          <p:spTgt spid="31"/>
                                        </p:tgtEl>
                                        <p:attrNameLst>
                                          <p:attrName>fill.on</p:attrName>
                                        </p:attrNameLst>
                                      </p:cBhvr>
                                      <p:to>
                                        <p:strVal val="true"/>
                                      </p:to>
                                    </p:set>
                                  </p:childTnLst>
                                </p:cTn>
                              </p:par>
                              <p:par>
                                <p:cTn id="40" presetID="19" presetClass="emph" presetSubtype="0" fill="hold" grpId="0" nodeType="withEffect">
                                  <p:stCondLst>
                                    <p:cond delay="0"/>
                                  </p:stCondLst>
                                  <p:childTnLst>
                                    <p:animClr clrSpc="rgb" dir="cw">
                                      <p:cBhvr override="childStyle">
                                        <p:cTn id="41" dur="500" fill="hold"/>
                                        <p:tgtEl>
                                          <p:spTgt spid="32"/>
                                        </p:tgtEl>
                                        <p:attrNameLst>
                                          <p:attrName>style.color</p:attrName>
                                        </p:attrNameLst>
                                      </p:cBhvr>
                                      <p:to>
                                        <a:schemeClr val="accent2"/>
                                      </p:to>
                                    </p:animClr>
                                    <p:animClr clrSpc="rgb" dir="cw">
                                      <p:cBhvr>
                                        <p:cTn id="42" dur="500" fill="hold"/>
                                        <p:tgtEl>
                                          <p:spTgt spid="32"/>
                                        </p:tgtEl>
                                        <p:attrNameLst>
                                          <p:attrName>fillcolor</p:attrName>
                                        </p:attrNameLst>
                                      </p:cBhvr>
                                      <p:to>
                                        <a:schemeClr val="accent2"/>
                                      </p:to>
                                    </p:animClr>
                                    <p:set>
                                      <p:cBhvr>
                                        <p:cTn id="43" dur="500" fill="hold"/>
                                        <p:tgtEl>
                                          <p:spTgt spid="32"/>
                                        </p:tgtEl>
                                        <p:attrNameLst>
                                          <p:attrName>fill.type</p:attrName>
                                        </p:attrNameLst>
                                      </p:cBhvr>
                                      <p:to>
                                        <p:strVal val="solid"/>
                                      </p:to>
                                    </p:set>
                                    <p:set>
                                      <p:cBhvr>
                                        <p:cTn id="44" dur="500" fill="hold"/>
                                        <p:tgtEl>
                                          <p:spTgt spid="32"/>
                                        </p:tgtEl>
                                        <p:attrNameLst>
                                          <p:attrName>fill.on</p:attrName>
                                        </p:attrNameLst>
                                      </p:cBhvr>
                                      <p:to>
                                        <p:strVal val="true"/>
                                      </p:to>
                                    </p:set>
                                  </p:childTnLst>
                                </p:cTn>
                              </p:par>
                              <p:par>
                                <p:cTn id="45" presetID="2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childTnLst>
              </p:cTn>
              <p:nextCondLst>
                <p:cond evt="onClick" delay="0">
                  <p:tgtEl>
                    <p:spTgt spid="4"/>
                  </p:tgtEl>
                </p:cond>
              </p:nextCondLst>
            </p:seq>
            <p:seq concurrent="1" nextAc="seek">
              <p:cTn id="48" restart="whenNotActive" fill="hold" evtFilter="cancelBubble" nodeType="interactiveSeq">
                <p:stCondLst>
                  <p:cond evt="onClick" delay="0">
                    <p:tgtEl>
                      <p:spTgt spid="15"/>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25"/>
                                        </p:tgtEl>
                                      </p:cBhvr>
                                    </p:animEffect>
                                    <p:set>
                                      <p:cBhvr>
                                        <p:cTn id="53" dur="1" fill="hold">
                                          <p:stCondLst>
                                            <p:cond delay="499"/>
                                          </p:stCondLst>
                                        </p:cTn>
                                        <p:tgtEl>
                                          <p:spTgt spid="25"/>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26"/>
                                        </p:tgtEl>
                                      </p:cBhvr>
                                    </p:animEffect>
                                    <p:set>
                                      <p:cBhvr>
                                        <p:cTn id="56" dur="1" fill="hold">
                                          <p:stCondLst>
                                            <p:cond delay="499"/>
                                          </p:stCondLst>
                                        </p:cTn>
                                        <p:tgtEl>
                                          <p:spTgt spid="26"/>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27"/>
                                        </p:tgtEl>
                                      </p:cBhvr>
                                    </p:animEffect>
                                    <p:set>
                                      <p:cBhvr>
                                        <p:cTn id="59" dur="1" fill="hold">
                                          <p:stCondLst>
                                            <p:cond delay="499"/>
                                          </p:stCondLst>
                                        </p:cTn>
                                        <p:tgtEl>
                                          <p:spTgt spid="27"/>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29"/>
                                        </p:tgtEl>
                                      </p:cBhvr>
                                    </p:animEffect>
                                    <p:set>
                                      <p:cBhvr>
                                        <p:cTn id="65" dur="1" fill="hold">
                                          <p:stCondLst>
                                            <p:cond delay="499"/>
                                          </p:stCondLst>
                                        </p:cTn>
                                        <p:tgtEl>
                                          <p:spTgt spid="29"/>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30"/>
                                        </p:tgtEl>
                                      </p:cBhvr>
                                    </p:animEffect>
                                    <p:set>
                                      <p:cBhvr>
                                        <p:cTn id="68" dur="1" fill="hold">
                                          <p:stCondLst>
                                            <p:cond delay="499"/>
                                          </p:stCondLst>
                                        </p:cTn>
                                        <p:tgtEl>
                                          <p:spTgt spid="30"/>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31"/>
                                        </p:tgtEl>
                                      </p:cBhvr>
                                    </p:animEffect>
                                    <p:set>
                                      <p:cBhvr>
                                        <p:cTn id="71" dur="1" fill="hold">
                                          <p:stCondLst>
                                            <p:cond delay="499"/>
                                          </p:stCondLst>
                                        </p:cTn>
                                        <p:tgtEl>
                                          <p:spTgt spid="31"/>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32"/>
                                        </p:tgtEl>
                                      </p:cBhvr>
                                    </p:animEffect>
                                    <p:set>
                                      <p:cBhvr>
                                        <p:cTn id="74" dur="1" fill="hold">
                                          <p:stCondLst>
                                            <p:cond delay="499"/>
                                          </p:stCondLst>
                                        </p:cTn>
                                        <p:tgtEl>
                                          <p:spTgt spid="32"/>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4"/>
                                        </p:tgtEl>
                                      </p:cBhvr>
                                    </p:animEffect>
                                    <p:set>
                                      <p:cBhvr>
                                        <p:cTn id="7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8" restart="whenNotActive" fill="hold" evtFilter="cancelBubble" nodeType="interactiveSeq">
                <p:stCondLst>
                  <p:cond evt="onClick" delay="0">
                    <p:tgtEl>
                      <p:spTgt spid="5"/>
                    </p:tgtEl>
                  </p:cond>
                </p:stCondLst>
                <p:endSync evt="end" delay="0">
                  <p:rtn val="all"/>
                </p:endSync>
                <p:childTnLst>
                  <p:par>
                    <p:cTn id="79" fill="hold">
                      <p:stCondLst>
                        <p:cond delay="0"/>
                      </p:stCondLst>
                      <p:childTnLst>
                        <p:par>
                          <p:cTn id="80" fill="hold">
                            <p:stCondLst>
                              <p:cond delay="0"/>
                            </p:stCondLst>
                            <p:childTnLst>
                              <p:par>
                                <p:cTn id="81" presetID="22" presetClass="entr" presetSubtype="4" fill="hold" grpId="0" nodeType="withEffect">
                                  <p:stCondLst>
                                    <p:cond delay="0"/>
                                  </p:stCondLst>
                                  <p:childTnLst>
                                    <p:set>
                                      <p:cBhvr>
                                        <p:cTn id="82" dur="1" fill="hold">
                                          <p:stCondLst>
                                            <p:cond delay="0"/>
                                          </p:stCondLst>
                                        </p:cTn>
                                        <p:tgtEl>
                                          <p:spTgt spid="142"/>
                                        </p:tgtEl>
                                        <p:attrNameLst>
                                          <p:attrName>style.visibility</p:attrName>
                                        </p:attrNameLst>
                                      </p:cBhvr>
                                      <p:to>
                                        <p:strVal val="visible"/>
                                      </p:to>
                                    </p:set>
                                    <p:animEffect transition="in" filter="wipe(down)">
                                      <p:cBhvr>
                                        <p:cTn id="83" dur="500"/>
                                        <p:tgtEl>
                                          <p:spTgt spid="142"/>
                                        </p:tgtEl>
                                      </p:cBhvr>
                                    </p:animEffect>
                                  </p:childTnLst>
                                </p:cTn>
                              </p:par>
                            </p:childTnLst>
                          </p:cTn>
                        </p:par>
                      </p:childTnLst>
                    </p:cTn>
                  </p:par>
                  <p:par>
                    <p:cTn id="84" fill="hold">
                      <p:stCondLst>
                        <p:cond delay="indefinite"/>
                      </p:stCondLst>
                      <p:childTnLst>
                        <p:par>
                          <p:cTn id="85" fill="hold">
                            <p:stCondLst>
                              <p:cond delay="0"/>
                            </p:stCondLst>
                            <p:childTnLst>
                              <p:par>
                                <p:cTn id="86" presetID="19" presetClass="emph" presetSubtype="0" fill="hold" grpId="0" nodeType="clickEffect">
                                  <p:stCondLst>
                                    <p:cond delay="0"/>
                                  </p:stCondLst>
                                  <p:childTnLst>
                                    <p:animClr clrSpc="rgb" dir="cw">
                                      <p:cBhvr override="childStyle">
                                        <p:cTn id="87" dur="500" fill="hold"/>
                                        <p:tgtEl>
                                          <p:spTgt spid="33"/>
                                        </p:tgtEl>
                                        <p:attrNameLst>
                                          <p:attrName>style.color</p:attrName>
                                        </p:attrNameLst>
                                      </p:cBhvr>
                                      <p:to>
                                        <a:schemeClr val="accent2"/>
                                      </p:to>
                                    </p:animClr>
                                    <p:animClr clrSpc="rgb" dir="cw">
                                      <p:cBhvr>
                                        <p:cTn id="88" dur="500" fill="hold"/>
                                        <p:tgtEl>
                                          <p:spTgt spid="33"/>
                                        </p:tgtEl>
                                        <p:attrNameLst>
                                          <p:attrName>fillcolor</p:attrName>
                                        </p:attrNameLst>
                                      </p:cBhvr>
                                      <p:to>
                                        <a:schemeClr val="accent2"/>
                                      </p:to>
                                    </p:animClr>
                                    <p:set>
                                      <p:cBhvr>
                                        <p:cTn id="89" dur="500" fill="hold"/>
                                        <p:tgtEl>
                                          <p:spTgt spid="33"/>
                                        </p:tgtEl>
                                        <p:attrNameLst>
                                          <p:attrName>fill.type</p:attrName>
                                        </p:attrNameLst>
                                      </p:cBhvr>
                                      <p:to>
                                        <p:strVal val="solid"/>
                                      </p:to>
                                    </p:set>
                                    <p:set>
                                      <p:cBhvr>
                                        <p:cTn id="90" dur="500" fill="hold"/>
                                        <p:tgtEl>
                                          <p:spTgt spid="33"/>
                                        </p:tgtEl>
                                        <p:attrNameLst>
                                          <p:attrName>fill.on</p:attrName>
                                        </p:attrNameLst>
                                      </p:cBhvr>
                                      <p:to>
                                        <p:strVal val="true"/>
                                      </p:to>
                                    </p:set>
                                  </p:childTnLst>
                                </p:cTn>
                              </p:par>
                              <p:par>
                                <p:cTn id="91" presetID="19" presetClass="emph" presetSubtype="0" fill="hold" grpId="0" nodeType="withEffect">
                                  <p:stCondLst>
                                    <p:cond delay="0"/>
                                  </p:stCondLst>
                                  <p:childTnLst>
                                    <p:animClr clrSpc="rgb" dir="cw">
                                      <p:cBhvr override="childStyle">
                                        <p:cTn id="92" dur="500" fill="hold"/>
                                        <p:tgtEl>
                                          <p:spTgt spid="34"/>
                                        </p:tgtEl>
                                        <p:attrNameLst>
                                          <p:attrName>style.color</p:attrName>
                                        </p:attrNameLst>
                                      </p:cBhvr>
                                      <p:to>
                                        <a:schemeClr val="accent2"/>
                                      </p:to>
                                    </p:animClr>
                                    <p:animClr clrSpc="rgb" dir="cw">
                                      <p:cBhvr>
                                        <p:cTn id="93" dur="500" fill="hold"/>
                                        <p:tgtEl>
                                          <p:spTgt spid="34"/>
                                        </p:tgtEl>
                                        <p:attrNameLst>
                                          <p:attrName>fillcolor</p:attrName>
                                        </p:attrNameLst>
                                      </p:cBhvr>
                                      <p:to>
                                        <a:schemeClr val="accent2"/>
                                      </p:to>
                                    </p:animClr>
                                    <p:set>
                                      <p:cBhvr>
                                        <p:cTn id="94" dur="500" fill="hold"/>
                                        <p:tgtEl>
                                          <p:spTgt spid="34"/>
                                        </p:tgtEl>
                                        <p:attrNameLst>
                                          <p:attrName>fill.type</p:attrName>
                                        </p:attrNameLst>
                                      </p:cBhvr>
                                      <p:to>
                                        <p:strVal val="solid"/>
                                      </p:to>
                                    </p:set>
                                    <p:set>
                                      <p:cBhvr>
                                        <p:cTn id="95" dur="500" fill="hold"/>
                                        <p:tgtEl>
                                          <p:spTgt spid="34"/>
                                        </p:tgtEl>
                                        <p:attrNameLst>
                                          <p:attrName>fill.on</p:attrName>
                                        </p:attrNameLst>
                                      </p:cBhvr>
                                      <p:to>
                                        <p:strVal val="true"/>
                                      </p:to>
                                    </p:set>
                                  </p:childTnLst>
                                </p:cTn>
                              </p:par>
                              <p:par>
                                <p:cTn id="96" presetID="19" presetClass="emph" presetSubtype="0" fill="hold" grpId="0" nodeType="withEffect">
                                  <p:stCondLst>
                                    <p:cond delay="0"/>
                                  </p:stCondLst>
                                  <p:childTnLst>
                                    <p:animClr clrSpc="rgb" dir="cw">
                                      <p:cBhvr override="childStyle">
                                        <p:cTn id="97" dur="500" fill="hold"/>
                                        <p:tgtEl>
                                          <p:spTgt spid="35"/>
                                        </p:tgtEl>
                                        <p:attrNameLst>
                                          <p:attrName>style.color</p:attrName>
                                        </p:attrNameLst>
                                      </p:cBhvr>
                                      <p:to>
                                        <a:schemeClr val="accent2"/>
                                      </p:to>
                                    </p:animClr>
                                    <p:animClr clrSpc="rgb" dir="cw">
                                      <p:cBhvr>
                                        <p:cTn id="98" dur="500" fill="hold"/>
                                        <p:tgtEl>
                                          <p:spTgt spid="35"/>
                                        </p:tgtEl>
                                        <p:attrNameLst>
                                          <p:attrName>fillcolor</p:attrName>
                                        </p:attrNameLst>
                                      </p:cBhvr>
                                      <p:to>
                                        <a:schemeClr val="accent2"/>
                                      </p:to>
                                    </p:animClr>
                                    <p:set>
                                      <p:cBhvr>
                                        <p:cTn id="99" dur="500" fill="hold"/>
                                        <p:tgtEl>
                                          <p:spTgt spid="35"/>
                                        </p:tgtEl>
                                        <p:attrNameLst>
                                          <p:attrName>fill.type</p:attrName>
                                        </p:attrNameLst>
                                      </p:cBhvr>
                                      <p:to>
                                        <p:strVal val="solid"/>
                                      </p:to>
                                    </p:set>
                                    <p:set>
                                      <p:cBhvr>
                                        <p:cTn id="100" dur="500" fill="hold"/>
                                        <p:tgtEl>
                                          <p:spTgt spid="35"/>
                                        </p:tgtEl>
                                        <p:attrNameLst>
                                          <p:attrName>fill.on</p:attrName>
                                        </p:attrNameLst>
                                      </p:cBhvr>
                                      <p:to>
                                        <p:strVal val="true"/>
                                      </p:to>
                                    </p:set>
                                  </p:childTnLst>
                                </p:cTn>
                              </p:par>
                              <p:par>
                                <p:cTn id="101" presetID="19" presetClass="emph" presetSubtype="0" fill="hold" grpId="0" nodeType="withEffect">
                                  <p:stCondLst>
                                    <p:cond delay="0"/>
                                  </p:stCondLst>
                                  <p:childTnLst>
                                    <p:animClr clrSpc="rgb" dir="cw">
                                      <p:cBhvr override="childStyle">
                                        <p:cTn id="102" dur="500" fill="hold"/>
                                        <p:tgtEl>
                                          <p:spTgt spid="36"/>
                                        </p:tgtEl>
                                        <p:attrNameLst>
                                          <p:attrName>style.color</p:attrName>
                                        </p:attrNameLst>
                                      </p:cBhvr>
                                      <p:to>
                                        <a:schemeClr val="accent2"/>
                                      </p:to>
                                    </p:animClr>
                                    <p:animClr clrSpc="rgb" dir="cw">
                                      <p:cBhvr>
                                        <p:cTn id="103" dur="500" fill="hold"/>
                                        <p:tgtEl>
                                          <p:spTgt spid="36"/>
                                        </p:tgtEl>
                                        <p:attrNameLst>
                                          <p:attrName>fillcolor</p:attrName>
                                        </p:attrNameLst>
                                      </p:cBhvr>
                                      <p:to>
                                        <a:schemeClr val="accent2"/>
                                      </p:to>
                                    </p:animClr>
                                    <p:set>
                                      <p:cBhvr>
                                        <p:cTn id="104" dur="500" fill="hold"/>
                                        <p:tgtEl>
                                          <p:spTgt spid="36"/>
                                        </p:tgtEl>
                                        <p:attrNameLst>
                                          <p:attrName>fill.type</p:attrName>
                                        </p:attrNameLst>
                                      </p:cBhvr>
                                      <p:to>
                                        <p:strVal val="solid"/>
                                      </p:to>
                                    </p:set>
                                    <p:set>
                                      <p:cBhvr>
                                        <p:cTn id="105" dur="500" fill="hold"/>
                                        <p:tgtEl>
                                          <p:spTgt spid="36"/>
                                        </p:tgtEl>
                                        <p:attrNameLst>
                                          <p:attrName>fill.on</p:attrName>
                                        </p:attrNameLst>
                                      </p:cBhvr>
                                      <p:to>
                                        <p:strVal val="true"/>
                                      </p:to>
                                    </p:set>
                                  </p:childTnLst>
                                </p:cTn>
                              </p:par>
                              <p:par>
                                <p:cTn id="106" presetID="19" presetClass="emph" presetSubtype="0" fill="hold" grpId="0" nodeType="withEffect">
                                  <p:stCondLst>
                                    <p:cond delay="0"/>
                                  </p:stCondLst>
                                  <p:childTnLst>
                                    <p:animClr clrSpc="rgb" dir="cw">
                                      <p:cBhvr override="childStyle">
                                        <p:cTn id="107" dur="500" fill="hold"/>
                                        <p:tgtEl>
                                          <p:spTgt spid="37"/>
                                        </p:tgtEl>
                                        <p:attrNameLst>
                                          <p:attrName>style.color</p:attrName>
                                        </p:attrNameLst>
                                      </p:cBhvr>
                                      <p:to>
                                        <a:schemeClr val="accent2"/>
                                      </p:to>
                                    </p:animClr>
                                    <p:animClr clrSpc="rgb" dir="cw">
                                      <p:cBhvr>
                                        <p:cTn id="108" dur="500" fill="hold"/>
                                        <p:tgtEl>
                                          <p:spTgt spid="37"/>
                                        </p:tgtEl>
                                        <p:attrNameLst>
                                          <p:attrName>fillcolor</p:attrName>
                                        </p:attrNameLst>
                                      </p:cBhvr>
                                      <p:to>
                                        <a:schemeClr val="accent2"/>
                                      </p:to>
                                    </p:animClr>
                                    <p:set>
                                      <p:cBhvr>
                                        <p:cTn id="109" dur="500" fill="hold"/>
                                        <p:tgtEl>
                                          <p:spTgt spid="37"/>
                                        </p:tgtEl>
                                        <p:attrNameLst>
                                          <p:attrName>fill.type</p:attrName>
                                        </p:attrNameLst>
                                      </p:cBhvr>
                                      <p:to>
                                        <p:strVal val="solid"/>
                                      </p:to>
                                    </p:set>
                                    <p:set>
                                      <p:cBhvr>
                                        <p:cTn id="110" dur="500" fill="hold"/>
                                        <p:tgtEl>
                                          <p:spTgt spid="37"/>
                                        </p:tgtEl>
                                        <p:attrNameLst>
                                          <p:attrName>fill.on</p:attrName>
                                        </p:attrNameLst>
                                      </p:cBhvr>
                                      <p:to>
                                        <p:strVal val="true"/>
                                      </p:to>
                                    </p:set>
                                  </p:childTnLst>
                                </p:cTn>
                              </p:par>
                              <p:par>
                                <p:cTn id="111" presetID="19" presetClass="emph" presetSubtype="0" fill="hold" grpId="0" nodeType="withEffect">
                                  <p:stCondLst>
                                    <p:cond delay="0"/>
                                  </p:stCondLst>
                                  <p:childTnLst>
                                    <p:animClr clrSpc="rgb" dir="cw">
                                      <p:cBhvr override="childStyle">
                                        <p:cTn id="112" dur="500" fill="hold"/>
                                        <p:tgtEl>
                                          <p:spTgt spid="38"/>
                                        </p:tgtEl>
                                        <p:attrNameLst>
                                          <p:attrName>style.color</p:attrName>
                                        </p:attrNameLst>
                                      </p:cBhvr>
                                      <p:to>
                                        <a:schemeClr val="accent2"/>
                                      </p:to>
                                    </p:animClr>
                                    <p:animClr clrSpc="rgb" dir="cw">
                                      <p:cBhvr>
                                        <p:cTn id="113" dur="500" fill="hold"/>
                                        <p:tgtEl>
                                          <p:spTgt spid="38"/>
                                        </p:tgtEl>
                                        <p:attrNameLst>
                                          <p:attrName>fillcolor</p:attrName>
                                        </p:attrNameLst>
                                      </p:cBhvr>
                                      <p:to>
                                        <a:schemeClr val="accent2"/>
                                      </p:to>
                                    </p:animClr>
                                    <p:set>
                                      <p:cBhvr>
                                        <p:cTn id="114" dur="500" fill="hold"/>
                                        <p:tgtEl>
                                          <p:spTgt spid="38"/>
                                        </p:tgtEl>
                                        <p:attrNameLst>
                                          <p:attrName>fill.type</p:attrName>
                                        </p:attrNameLst>
                                      </p:cBhvr>
                                      <p:to>
                                        <p:strVal val="solid"/>
                                      </p:to>
                                    </p:set>
                                    <p:set>
                                      <p:cBhvr>
                                        <p:cTn id="115" dur="500" fill="hold"/>
                                        <p:tgtEl>
                                          <p:spTgt spid="38"/>
                                        </p:tgtEl>
                                        <p:attrNameLst>
                                          <p:attrName>fill.on</p:attrName>
                                        </p:attrNameLst>
                                      </p:cBhvr>
                                      <p:to>
                                        <p:strVal val="true"/>
                                      </p:to>
                                    </p:set>
                                  </p:childTnLst>
                                </p:cTn>
                              </p:par>
                              <p:par>
                                <p:cTn id="116" presetID="19" presetClass="emph" presetSubtype="0" fill="hold" grpId="0" nodeType="withEffect">
                                  <p:stCondLst>
                                    <p:cond delay="0"/>
                                  </p:stCondLst>
                                  <p:childTnLst>
                                    <p:animClr clrSpc="rgb" dir="cw">
                                      <p:cBhvr override="childStyle">
                                        <p:cTn id="117" dur="500" fill="hold"/>
                                        <p:tgtEl>
                                          <p:spTgt spid="39"/>
                                        </p:tgtEl>
                                        <p:attrNameLst>
                                          <p:attrName>style.color</p:attrName>
                                        </p:attrNameLst>
                                      </p:cBhvr>
                                      <p:to>
                                        <a:schemeClr val="accent2"/>
                                      </p:to>
                                    </p:animClr>
                                    <p:animClr clrSpc="rgb" dir="cw">
                                      <p:cBhvr>
                                        <p:cTn id="118" dur="500" fill="hold"/>
                                        <p:tgtEl>
                                          <p:spTgt spid="39"/>
                                        </p:tgtEl>
                                        <p:attrNameLst>
                                          <p:attrName>fillcolor</p:attrName>
                                        </p:attrNameLst>
                                      </p:cBhvr>
                                      <p:to>
                                        <a:schemeClr val="accent2"/>
                                      </p:to>
                                    </p:animClr>
                                    <p:set>
                                      <p:cBhvr>
                                        <p:cTn id="119" dur="500" fill="hold"/>
                                        <p:tgtEl>
                                          <p:spTgt spid="39"/>
                                        </p:tgtEl>
                                        <p:attrNameLst>
                                          <p:attrName>fill.type</p:attrName>
                                        </p:attrNameLst>
                                      </p:cBhvr>
                                      <p:to>
                                        <p:strVal val="solid"/>
                                      </p:to>
                                    </p:set>
                                    <p:set>
                                      <p:cBhvr>
                                        <p:cTn id="120" dur="500" fill="hold"/>
                                        <p:tgtEl>
                                          <p:spTgt spid="39"/>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121" restart="whenNotActive" fill="hold" evtFilter="cancelBubble" nodeType="interactiveSeq">
                <p:stCondLst>
                  <p:cond evt="onClick" delay="0">
                    <p:tgtEl>
                      <p:spTgt spid="16"/>
                    </p:tgtEl>
                  </p:cond>
                </p:stCondLst>
                <p:endSync evt="end" delay="0">
                  <p:rtn val="all"/>
                </p:endSync>
                <p:childTnLst>
                  <p:par>
                    <p:cTn id="122" fill="hold">
                      <p:stCondLst>
                        <p:cond delay="0"/>
                      </p:stCondLst>
                      <p:childTnLst>
                        <p:par>
                          <p:cTn id="123" fill="hold">
                            <p:stCondLst>
                              <p:cond delay="0"/>
                            </p:stCondLst>
                            <p:childTnLst>
                              <p:par>
                                <p:cTn id="124" presetID="4" presetClass="exit" presetSubtype="32" fill="hold" grpId="1" nodeType="withEffect">
                                  <p:stCondLst>
                                    <p:cond delay="0"/>
                                  </p:stCondLst>
                                  <p:childTnLst>
                                    <p:animEffect transition="out" filter="box(out)">
                                      <p:cBhvr>
                                        <p:cTn id="125" dur="2000"/>
                                        <p:tgtEl>
                                          <p:spTgt spid="33"/>
                                        </p:tgtEl>
                                      </p:cBhvr>
                                    </p:animEffect>
                                    <p:set>
                                      <p:cBhvr>
                                        <p:cTn id="126" dur="1" fill="hold">
                                          <p:stCondLst>
                                            <p:cond delay="1999"/>
                                          </p:stCondLst>
                                        </p:cTn>
                                        <p:tgtEl>
                                          <p:spTgt spid="33"/>
                                        </p:tgtEl>
                                        <p:attrNameLst>
                                          <p:attrName>style.visibility</p:attrName>
                                        </p:attrNameLst>
                                      </p:cBhvr>
                                      <p:to>
                                        <p:strVal val="hidden"/>
                                      </p:to>
                                    </p:set>
                                  </p:childTnLst>
                                </p:cTn>
                              </p:par>
                              <p:par>
                                <p:cTn id="127" presetID="4" presetClass="exit" presetSubtype="32" fill="hold" grpId="1" nodeType="withEffect">
                                  <p:stCondLst>
                                    <p:cond delay="0"/>
                                  </p:stCondLst>
                                  <p:childTnLst>
                                    <p:animEffect transition="out" filter="box(out)">
                                      <p:cBhvr>
                                        <p:cTn id="128" dur="2000"/>
                                        <p:tgtEl>
                                          <p:spTgt spid="34"/>
                                        </p:tgtEl>
                                      </p:cBhvr>
                                    </p:animEffect>
                                    <p:set>
                                      <p:cBhvr>
                                        <p:cTn id="129" dur="1" fill="hold">
                                          <p:stCondLst>
                                            <p:cond delay="1999"/>
                                          </p:stCondLst>
                                        </p:cTn>
                                        <p:tgtEl>
                                          <p:spTgt spid="34"/>
                                        </p:tgtEl>
                                        <p:attrNameLst>
                                          <p:attrName>style.visibility</p:attrName>
                                        </p:attrNameLst>
                                      </p:cBhvr>
                                      <p:to>
                                        <p:strVal val="hidden"/>
                                      </p:to>
                                    </p:set>
                                  </p:childTnLst>
                                </p:cTn>
                              </p:par>
                              <p:par>
                                <p:cTn id="130" presetID="4" presetClass="exit" presetSubtype="32" fill="hold" grpId="1" nodeType="withEffect">
                                  <p:stCondLst>
                                    <p:cond delay="0"/>
                                  </p:stCondLst>
                                  <p:childTnLst>
                                    <p:animEffect transition="out" filter="box(out)">
                                      <p:cBhvr>
                                        <p:cTn id="131" dur="2000"/>
                                        <p:tgtEl>
                                          <p:spTgt spid="35"/>
                                        </p:tgtEl>
                                      </p:cBhvr>
                                    </p:animEffect>
                                    <p:set>
                                      <p:cBhvr>
                                        <p:cTn id="132" dur="1" fill="hold">
                                          <p:stCondLst>
                                            <p:cond delay="1999"/>
                                          </p:stCondLst>
                                        </p:cTn>
                                        <p:tgtEl>
                                          <p:spTgt spid="35"/>
                                        </p:tgtEl>
                                        <p:attrNameLst>
                                          <p:attrName>style.visibility</p:attrName>
                                        </p:attrNameLst>
                                      </p:cBhvr>
                                      <p:to>
                                        <p:strVal val="hidden"/>
                                      </p:to>
                                    </p:set>
                                  </p:childTnLst>
                                </p:cTn>
                              </p:par>
                              <p:par>
                                <p:cTn id="133" presetID="4" presetClass="exit" presetSubtype="32" fill="hold" grpId="1" nodeType="withEffect">
                                  <p:stCondLst>
                                    <p:cond delay="0"/>
                                  </p:stCondLst>
                                  <p:childTnLst>
                                    <p:animEffect transition="out" filter="box(out)">
                                      <p:cBhvr>
                                        <p:cTn id="134" dur="2000"/>
                                        <p:tgtEl>
                                          <p:spTgt spid="36"/>
                                        </p:tgtEl>
                                      </p:cBhvr>
                                    </p:animEffect>
                                    <p:set>
                                      <p:cBhvr>
                                        <p:cTn id="135" dur="1" fill="hold">
                                          <p:stCondLst>
                                            <p:cond delay="1999"/>
                                          </p:stCondLst>
                                        </p:cTn>
                                        <p:tgtEl>
                                          <p:spTgt spid="36"/>
                                        </p:tgtEl>
                                        <p:attrNameLst>
                                          <p:attrName>style.visibility</p:attrName>
                                        </p:attrNameLst>
                                      </p:cBhvr>
                                      <p:to>
                                        <p:strVal val="hidden"/>
                                      </p:to>
                                    </p:set>
                                  </p:childTnLst>
                                </p:cTn>
                              </p:par>
                              <p:par>
                                <p:cTn id="136" presetID="4" presetClass="exit" presetSubtype="32" fill="hold" grpId="1" nodeType="withEffect">
                                  <p:stCondLst>
                                    <p:cond delay="0"/>
                                  </p:stCondLst>
                                  <p:childTnLst>
                                    <p:animEffect transition="out" filter="box(out)">
                                      <p:cBhvr>
                                        <p:cTn id="137" dur="2000"/>
                                        <p:tgtEl>
                                          <p:spTgt spid="37"/>
                                        </p:tgtEl>
                                      </p:cBhvr>
                                    </p:animEffect>
                                    <p:set>
                                      <p:cBhvr>
                                        <p:cTn id="138" dur="1" fill="hold">
                                          <p:stCondLst>
                                            <p:cond delay="1999"/>
                                          </p:stCondLst>
                                        </p:cTn>
                                        <p:tgtEl>
                                          <p:spTgt spid="37"/>
                                        </p:tgtEl>
                                        <p:attrNameLst>
                                          <p:attrName>style.visibility</p:attrName>
                                        </p:attrNameLst>
                                      </p:cBhvr>
                                      <p:to>
                                        <p:strVal val="hidden"/>
                                      </p:to>
                                    </p:set>
                                  </p:childTnLst>
                                </p:cTn>
                              </p:par>
                              <p:par>
                                <p:cTn id="139" presetID="4" presetClass="exit" presetSubtype="32" fill="hold" grpId="1" nodeType="withEffect">
                                  <p:stCondLst>
                                    <p:cond delay="0"/>
                                  </p:stCondLst>
                                  <p:childTnLst>
                                    <p:animEffect transition="out" filter="box(out)">
                                      <p:cBhvr>
                                        <p:cTn id="140" dur="2000"/>
                                        <p:tgtEl>
                                          <p:spTgt spid="38"/>
                                        </p:tgtEl>
                                      </p:cBhvr>
                                    </p:animEffect>
                                    <p:set>
                                      <p:cBhvr>
                                        <p:cTn id="141" dur="1" fill="hold">
                                          <p:stCondLst>
                                            <p:cond delay="1999"/>
                                          </p:stCondLst>
                                        </p:cTn>
                                        <p:tgtEl>
                                          <p:spTgt spid="38"/>
                                        </p:tgtEl>
                                        <p:attrNameLst>
                                          <p:attrName>style.visibility</p:attrName>
                                        </p:attrNameLst>
                                      </p:cBhvr>
                                      <p:to>
                                        <p:strVal val="hidden"/>
                                      </p:to>
                                    </p:set>
                                  </p:childTnLst>
                                </p:cTn>
                              </p:par>
                              <p:par>
                                <p:cTn id="142" presetID="4" presetClass="exit" presetSubtype="32" fill="hold" grpId="1" nodeType="withEffect">
                                  <p:stCondLst>
                                    <p:cond delay="0"/>
                                  </p:stCondLst>
                                  <p:childTnLst>
                                    <p:animEffect transition="out" filter="box(out)">
                                      <p:cBhvr>
                                        <p:cTn id="143" dur="2000"/>
                                        <p:tgtEl>
                                          <p:spTgt spid="39"/>
                                        </p:tgtEl>
                                      </p:cBhvr>
                                    </p:animEffect>
                                    <p:set>
                                      <p:cBhvr>
                                        <p:cTn id="144" dur="1" fill="hold">
                                          <p:stCondLst>
                                            <p:cond delay="1999"/>
                                          </p:stCondLst>
                                        </p:cTn>
                                        <p:tgtEl>
                                          <p:spTgt spid="39"/>
                                        </p:tgtEl>
                                        <p:attrNameLst>
                                          <p:attrName>style.visibility</p:attrName>
                                        </p:attrNameLst>
                                      </p:cBhvr>
                                      <p:to>
                                        <p:strVal val="hidden"/>
                                      </p:to>
                                    </p:set>
                                  </p:childTnLst>
                                </p:cTn>
                              </p:par>
                              <p:par>
                                <p:cTn id="145" presetID="4" presetClass="exit" presetSubtype="32" fill="hold" grpId="1" nodeType="withEffect">
                                  <p:stCondLst>
                                    <p:cond delay="0"/>
                                  </p:stCondLst>
                                  <p:childTnLst>
                                    <p:animEffect transition="out" filter="box(out)">
                                      <p:cBhvr>
                                        <p:cTn id="146" dur="2000"/>
                                        <p:tgtEl>
                                          <p:spTgt spid="142"/>
                                        </p:tgtEl>
                                      </p:cBhvr>
                                    </p:animEffect>
                                    <p:set>
                                      <p:cBhvr>
                                        <p:cTn id="147" dur="1" fill="hold">
                                          <p:stCondLst>
                                            <p:cond delay="19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8" restart="whenNotActive" fill="hold" evtFilter="cancelBubble" nodeType="interactiveSeq">
                <p:stCondLst>
                  <p:cond evt="onClick" delay="0">
                    <p:tgtEl>
                      <p:spTgt spid="6"/>
                    </p:tgtEl>
                  </p:cond>
                </p:stCondLst>
                <p:endSync evt="end" delay="0">
                  <p:rtn val="all"/>
                </p:endSync>
                <p:childTnLst>
                  <p:par>
                    <p:cTn id="149" fill="hold">
                      <p:stCondLst>
                        <p:cond delay="0"/>
                      </p:stCondLst>
                      <p:childTnLst>
                        <p:par>
                          <p:cTn id="150" fill="hold">
                            <p:stCondLst>
                              <p:cond delay="0"/>
                            </p:stCondLst>
                            <p:childTnLst>
                              <p:par>
                                <p:cTn id="151" presetID="22" presetClass="entr" presetSubtype="4" fill="hold" grpId="0" nodeType="withEffect">
                                  <p:stCondLst>
                                    <p:cond delay="0"/>
                                  </p:stCondLst>
                                  <p:childTnLst>
                                    <p:set>
                                      <p:cBhvr>
                                        <p:cTn id="152" dur="1" fill="hold">
                                          <p:stCondLst>
                                            <p:cond delay="0"/>
                                          </p:stCondLst>
                                        </p:cTn>
                                        <p:tgtEl>
                                          <p:spTgt spid="143"/>
                                        </p:tgtEl>
                                        <p:attrNameLst>
                                          <p:attrName>style.visibility</p:attrName>
                                        </p:attrNameLst>
                                      </p:cBhvr>
                                      <p:to>
                                        <p:strVal val="visible"/>
                                      </p:to>
                                    </p:set>
                                    <p:animEffect transition="in" filter="wipe(down)">
                                      <p:cBhvr>
                                        <p:cTn id="153" dur="500"/>
                                        <p:tgtEl>
                                          <p:spTgt spid="143"/>
                                        </p:tgtEl>
                                      </p:cBhvr>
                                    </p:animEffect>
                                  </p:childTnLst>
                                </p:cTn>
                              </p:par>
                              <p:par>
                                <p:cTn id="154" presetID="19" presetClass="emph" presetSubtype="0" fill="hold" grpId="0" nodeType="withEffect">
                                  <p:stCondLst>
                                    <p:cond delay="0"/>
                                  </p:stCondLst>
                                  <p:childTnLst>
                                    <p:animClr clrSpc="rgb" dir="cw">
                                      <p:cBhvr override="childStyle">
                                        <p:cTn id="155" dur="500" fill="hold"/>
                                        <p:tgtEl>
                                          <p:spTgt spid="41"/>
                                        </p:tgtEl>
                                        <p:attrNameLst>
                                          <p:attrName>style.color</p:attrName>
                                        </p:attrNameLst>
                                      </p:cBhvr>
                                      <p:to>
                                        <a:schemeClr val="accent2"/>
                                      </p:to>
                                    </p:animClr>
                                    <p:animClr clrSpc="rgb" dir="cw">
                                      <p:cBhvr>
                                        <p:cTn id="156" dur="500" fill="hold"/>
                                        <p:tgtEl>
                                          <p:spTgt spid="41"/>
                                        </p:tgtEl>
                                        <p:attrNameLst>
                                          <p:attrName>fillcolor</p:attrName>
                                        </p:attrNameLst>
                                      </p:cBhvr>
                                      <p:to>
                                        <a:schemeClr val="accent2"/>
                                      </p:to>
                                    </p:animClr>
                                    <p:set>
                                      <p:cBhvr>
                                        <p:cTn id="157" dur="500" fill="hold"/>
                                        <p:tgtEl>
                                          <p:spTgt spid="41"/>
                                        </p:tgtEl>
                                        <p:attrNameLst>
                                          <p:attrName>fill.type</p:attrName>
                                        </p:attrNameLst>
                                      </p:cBhvr>
                                      <p:to>
                                        <p:strVal val="solid"/>
                                      </p:to>
                                    </p:set>
                                    <p:set>
                                      <p:cBhvr>
                                        <p:cTn id="158" dur="500" fill="hold"/>
                                        <p:tgtEl>
                                          <p:spTgt spid="41"/>
                                        </p:tgtEl>
                                        <p:attrNameLst>
                                          <p:attrName>fill.on</p:attrName>
                                        </p:attrNameLst>
                                      </p:cBhvr>
                                      <p:to>
                                        <p:strVal val="true"/>
                                      </p:to>
                                    </p:set>
                                  </p:childTnLst>
                                </p:cTn>
                              </p:par>
                              <p:par>
                                <p:cTn id="159" presetID="19" presetClass="emph" presetSubtype="0" fill="hold" grpId="0" nodeType="withEffect">
                                  <p:stCondLst>
                                    <p:cond delay="0"/>
                                  </p:stCondLst>
                                  <p:childTnLst>
                                    <p:animClr clrSpc="rgb" dir="cw">
                                      <p:cBhvr override="childStyle">
                                        <p:cTn id="160" dur="500" fill="hold"/>
                                        <p:tgtEl>
                                          <p:spTgt spid="42"/>
                                        </p:tgtEl>
                                        <p:attrNameLst>
                                          <p:attrName>style.color</p:attrName>
                                        </p:attrNameLst>
                                      </p:cBhvr>
                                      <p:to>
                                        <a:schemeClr val="accent2"/>
                                      </p:to>
                                    </p:animClr>
                                    <p:animClr clrSpc="rgb" dir="cw">
                                      <p:cBhvr>
                                        <p:cTn id="161" dur="500" fill="hold"/>
                                        <p:tgtEl>
                                          <p:spTgt spid="42"/>
                                        </p:tgtEl>
                                        <p:attrNameLst>
                                          <p:attrName>fillcolor</p:attrName>
                                        </p:attrNameLst>
                                      </p:cBhvr>
                                      <p:to>
                                        <a:schemeClr val="accent2"/>
                                      </p:to>
                                    </p:animClr>
                                    <p:set>
                                      <p:cBhvr>
                                        <p:cTn id="162" dur="500" fill="hold"/>
                                        <p:tgtEl>
                                          <p:spTgt spid="42"/>
                                        </p:tgtEl>
                                        <p:attrNameLst>
                                          <p:attrName>fill.type</p:attrName>
                                        </p:attrNameLst>
                                      </p:cBhvr>
                                      <p:to>
                                        <p:strVal val="solid"/>
                                      </p:to>
                                    </p:set>
                                    <p:set>
                                      <p:cBhvr>
                                        <p:cTn id="163" dur="500" fill="hold"/>
                                        <p:tgtEl>
                                          <p:spTgt spid="42"/>
                                        </p:tgtEl>
                                        <p:attrNameLst>
                                          <p:attrName>fill.on</p:attrName>
                                        </p:attrNameLst>
                                      </p:cBhvr>
                                      <p:to>
                                        <p:strVal val="true"/>
                                      </p:to>
                                    </p:set>
                                  </p:childTnLst>
                                </p:cTn>
                              </p:par>
                              <p:par>
                                <p:cTn id="164" presetID="19" presetClass="emph" presetSubtype="0" fill="hold" grpId="0" nodeType="withEffect">
                                  <p:stCondLst>
                                    <p:cond delay="0"/>
                                  </p:stCondLst>
                                  <p:childTnLst>
                                    <p:animClr clrSpc="rgb" dir="cw">
                                      <p:cBhvr override="childStyle">
                                        <p:cTn id="165" dur="500" fill="hold"/>
                                        <p:tgtEl>
                                          <p:spTgt spid="43"/>
                                        </p:tgtEl>
                                        <p:attrNameLst>
                                          <p:attrName>style.color</p:attrName>
                                        </p:attrNameLst>
                                      </p:cBhvr>
                                      <p:to>
                                        <a:schemeClr val="accent2"/>
                                      </p:to>
                                    </p:animClr>
                                    <p:animClr clrSpc="rgb" dir="cw">
                                      <p:cBhvr>
                                        <p:cTn id="166" dur="500" fill="hold"/>
                                        <p:tgtEl>
                                          <p:spTgt spid="43"/>
                                        </p:tgtEl>
                                        <p:attrNameLst>
                                          <p:attrName>fillcolor</p:attrName>
                                        </p:attrNameLst>
                                      </p:cBhvr>
                                      <p:to>
                                        <a:schemeClr val="accent2"/>
                                      </p:to>
                                    </p:animClr>
                                    <p:set>
                                      <p:cBhvr>
                                        <p:cTn id="167" dur="500" fill="hold"/>
                                        <p:tgtEl>
                                          <p:spTgt spid="43"/>
                                        </p:tgtEl>
                                        <p:attrNameLst>
                                          <p:attrName>fill.type</p:attrName>
                                        </p:attrNameLst>
                                      </p:cBhvr>
                                      <p:to>
                                        <p:strVal val="solid"/>
                                      </p:to>
                                    </p:set>
                                    <p:set>
                                      <p:cBhvr>
                                        <p:cTn id="168" dur="500" fill="hold"/>
                                        <p:tgtEl>
                                          <p:spTgt spid="43"/>
                                        </p:tgtEl>
                                        <p:attrNameLst>
                                          <p:attrName>fill.on</p:attrName>
                                        </p:attrNameLst>
                                      </p:cBhvr>
                                      <p:to>
                                        <p:strVal val="true"/>
                                      </p:to>
                                    </p:set>
                                  </p:childTnLst>
                                </p:cTn>
                              </p:par>
                              <p:par>
                                <p:cTn id="169" presetID="19" presetClass="emph" presetSubtype="0" fill="hold" grpId="0" nodeType="withEffect">
                                  <p:stCondLst>
                                    <p:cond delay="0"/>
                                  </p:stCondLst>
                                  <p:childTnLst>
                                    <p:animClr clrSpc="rgb" dir="cw">
                                      <p:cBhvr override="childStyle">
                                        <p:cTn id="170" dur="500" fill="hold"/>
                                        <p:tgtEl>
                                          <p:spTgt spid="44"/>
                                        </p:tgtEl>
                                        <p:attrNameLst>
                                          <p:attrName>style.color</p:attrName>
                                        </p:attrNameLst>
                                      </p:cBhvr>
                                      <p:to>
                                        <a:schemeClr val="accent2"/>
                                      </p:to>
                                    </p:animClr>
                                    <p:animClr clrSpc="rgb" dir="cw">
                                      <p:cBhvr>
                                        <p:cTn id="171" dur="500" fill="hold"/>
                                        <p:tgtEl>
                                          <p:spTgt spid="44"/>
                                        </p:tgtEl>
                                        <p:attrNameLst>
                                          <p:attrName>fillcolor</p:attrName>
                                        </p:attrNameLst>
                                      </p:cBhvr>
                                      <p:to>
                                        <a:schemeClr val="accent2"/>
                                      </p:to>
                                    </p:animClr>
                                    <p:set>
                                      <p:cBhvr>
                                        <p:cTn id="172" dur="500" fill="hold"/>
                                        <p:tgtEl>
                                          <p:spTgt spid="44"/>
                                        </p:tgtEl>
                                        <p:attrNameLst>
                                          <p:attrName>fill.type</p:attrName>
                                        </p:attrNameLst>
                                      </p:cBhvr>
                                      <p:to>
                                        <p:strVal val="solid"/>
                                      </p:to>
                                    </p:set>
                                    <p:set>
                                      <p:cBhvr>
                                        <p:cTn id="173" dur="500" fill="hold"/>
                                        <p:tgtEl>
                                          <p:spTgt spid="44"/>
                                        </p:tgtEl>
                                        <p:attrNameLst>
                                          <p:attrName>fill.on</p:attrName>
                                        </p:attrNameLst>
                                      </p:cBhvr>
                                      <p:to>
                                        <p:strVal val="true"/>
                                      </p:to>
                                    </p:set>
                                  </p:childTnLst>
                                </p:cTn>
                              </p:par>
                              <p:par>
                                <p:cTn id="174" presetID="19" presetClass="emph" presetSubtype="0" fill="hold" grpId="0" nodeType="withEffect">
                                  <p:stCondLst>
                                    <p:cond delay="0"/>
                                  </p:stCondLst>
                                  <p:childTnLst>
                                    <p:animClr clrSpc="rgb" dir="cw">
                                      <p:cBhvr override="childStyle">
                                        <p:cTn id="175" dur="500" fill="hold"/>
                                        <p:tgtEl>
                                          <p:spTgt spid="45"/>
                                        </p:tgtEl>
                                        <p:attrNameLst>
                                          <p:attrName>style.color</p:attrName>
                                        </p:attrNameLst>
                                      </p:cBhvr>
                                      <p:to>
                                        <a:schemeClr val="accent2"/>
                                      </p:to>
                                    </p:animClr>
                                    <p:animClr clrSpc="rgb" dir="cw">
                                      <p:cBhvr>
                                        <p:cTn id="176" dur="500" fill="hold"/>
                                        <p:tgtEl>
                                          <p:spTgt spid="45"/>
                                        </p:tgtEl>
                                        <p:attrNameLst>
                                          <p:attrName>fillcolor</p:attrName>
                                        </p:attrNameLst>
                                      </p:cBhvr>
                                      <p:to>
                                        <a:schemeClr val="accent2"/>
                                      </p:to>
                                    </p:animClr>
                                    <p:set>
                                      <p:cBhvr>
                                        <p:cTn id="177" dur="500" fill="hold"/>
                                        <p:tgtEl>
                                          <p:spTgt spid="45"/>
                                        </p:tgtEl>
                                        <p:attrNameLst>
                                          <p:attrName>fill.type</p:attrName>
                                        </p:attrNameLst>
                                      </p:cBhvr>
                                      <p:to>
                                        <p:strVal val="solid"/>
                                      </p:to>
                                    </p:set>
                                    <p:set>
                                      <p:cBhvr>
                                        <p:cTn id="178" dur="500" fill="hold"/>
                                        <p:tgtEl>
                                          <p:spTgt spid="45"/>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179" restart="whenNotActive" fill="hold" evtFilter="cancelBubble" nodeType="interactiveSeq">
                <p:stCondLst>
                  <p:cond evt="onClick" delay="0">
                    <p:tgtEl>
                      <p:spTgt spid="17"/>
                    </p:tgtEl>
                  </p:cond>
                </p:stCondLst>
                <p:endSync evt="end" delay="0">
                  <p:rtn val="all"/>
                </p:endSync>
                <p:childTnLst>
                  <p:par>
                    <p:cTn id="180" fill="hold">
                      <p:stCondLst>
                        <p:cond delay="0"/>
                      </p:stCondLst>
                      <p:childTnLst>
                        <p:par>
                          <p:cTn id="181" fill="hold">
                            <p:stCondLst>
                              <p:cond delay="0"/>
                            </p:stCondLst>
                            <p:childTnLst>
                              <p:par>
                                <p:cTn id="182" presetID="4" presetClass="exit" presetSubtype="32" fill="hold" grpId="1" nodeType="clickEffect">
                                  <p:stCondLst>
                                    <p:cond delay="0"/>
                                  </p:stCondLst>
                                  <p:childTnLst>
                                    <p:animEffect transition="out" filter="box(out)">
                                      <p:cBhvr>
                                        <p:cTn id="183" dur="2000"/>
                                        <p:tgtEl>
                                          <p:spTgt spid="143"/>
                                        </p:tgtEl>
                                      </p:cBhvr>
                                    </p:animEffect>
                                    <p:set>
                                      <p:cBhvr>
                                        <p:cTn id="184" dur="1" fill="hold">
                                          <p:stCondLst>
                                            <p:cond delay="1999"/>
                                          </p:stCondLst>
                                        </p:cTn>
                                        <p:tgtEl>
                                          <p:spTgt spid="143"/>
                                        </p:tgtEl>
                                        <p:attrNameLst>
                                          <p:attrName>style.visibility</p:attrName>
                                        </p:attrNameLst>
                                      </p:cBhvr>
                                      <p:to>
                                        <p:strVal val="hidden"/>
                                      </p:to>
                                    </p:set>
                                  </p:childTnLst>
                                </p:cTn>
                              </p:par>
                              <p:par>
                                <p:cTn id="185" presetID="3" presetClass="exit" presetSubtype="10" fill="hold" grpId="1" nodeType="withEffect">
                                  <p:stCondLst>
                                    <p:cond delay="0"/>
                                  </p:stCondLst>
                                  <p:childTnLst>
                                    <p:animEffect transition="out" filter="blinds(horizontal)">
                                      <p:cBhvr>
                                        <p:cTn id="186" dur="500"/>
                                        <p:tgtEl>
                                          <p:spTgt spid="41"/>
                                        </p:tgtEl>
                                      </p:cBhvr>
                                    </p:animEffect>
                                    <p:set>
                                      <p:cBhvr>
                                        <p:cTn id="187" dur="1" fill="hold">
                                          <p:stCondLst>
                                            <p:cond delay="499"/>
                                          </p:stCondLst>
                                        </p:cTn>
                                        <p:tgtEl>
                                          <p:spTgt spid="41"/>
                                        </p:tgtEl>
                                        <p:attrNameLst>
                                          <p:attrName>style.visibility</p:attrName>
                                        </p:attrNameLst>
                                      </p:cBhvr>
                                      <p:to>
                                        <p:strVal val="hidden"/>
                                      </p:to>
                                    </p:set>
                                  </p:childTnLst>
                                </p:cTn>
                              </p:par>
                              <p:par>
                                <p:cTn id="188" presetID="3" presetClass="exit" presetSubtype="10" fill="hold" grpId="1" nodeType="withEffect">
                                  <p:stCondLst>
                                    <p:cond delay="0"/>
                                  </p:stCondLst>
                                  <p:childTnLst>
                                    <p:animEffect transition="out" filter="blinds(horizontal)">
                                      <p:cBhvr>
                                        <p:cTn id="189" dur="500"/>
                                        <p:tgtEl>
                                          <p:spTgt spid="42"/>
                                        </p:tgtEl>
                                      </p:cBhvr>
                                    </p:animEffect>
                                    <p:set>
                                      <p:cBhvr>
                                        <p:cTn id="190" dur="1" fill="hold">
                                          <p:stCondLst>
                                            <p:cond delay="499"/>
                                          </p:stCondLst>
                                        </p:cTn>
                                        <p:tgtEl>
                                          <p:spTgt spid="42"/>
                                        </p:tgtEl>
                                        <p:attrNameLst>
                                          <p:attrName>style.visibility</p:attrName>
                                        </p:attrNameLst>
                                      </p:cBhvr>
                                      <p:to>
                                        <p:strVal val="hidden"/>
                                      </p:to>
                                    </p:set>
                                  </p:childTnLst>
                                </p:cTn>
                              </p:par>
                              <p:par>
                                <p:cTn id="191" presetID="3" presetClass="exit" presetSubtype="10" fill="hold" grpId="1" nodeType="withEffect">
                                  <p:stCondLst>
                                    <p:cond delay="0"/>
                                  </p:stCondLst>
                                  <p:childTnLst>
                                    <p:animEffect transition="out" filter="blinds(horizontal)">
                                      <p:cBhvr>
                                        <p:cTn id="192" dur="500"/>
                                        <p:tgtEl>
                                          <p:spTgt spid="43"/>
                                        </p:tgtEl>
                                      </p:cBhvr>
                                    </p:animEffect>
                                    <p:set>
                                      <p:cBhvr>
                                        <p:cTn id="193" dur="1" fill="hold">
                                          <p:stCondLst>
                                            <p:cond delay="499"/>
                                          </p:stCondLst>
                                        </p:cTn>
                                        <p:tgtEl>
                                          <p:spTgt spid="43"/>
                                        </p:tgtEl>
                                        <p:attrNameLst>
                                          <p:attrName>style.visibility</p:attrName>
                                        </p:attrNameLst>
                                      </p:cBhvr>
                                      <p:to>
                                        <p:strVal val="hidden"/>
                                      </p:to>
                                    </p:set>
                                  </p:childTnLst>
                                </p:cTn>
                              </p:par>
                              <p:par>
                                <p:cTn id="194" presetID="3" presetClass="exit" presetSubtype="10" fill="hold" grpId="1" nodeType="withEffect">
                                  <p:stCondLst>
                                    <p:cond delay="0"/>
                                  </p:stCondLst>
                                  <p:childTnLst>
                                    <p:animEffect transition="out" filter="blinds(horizontal)">
                                      <p:cBhvr>
                                        <p:cTn id="195" dur="500"/>
                                        <p:tgtEl>
                                          <p:spTgt spid="44"/>
                                        </p:tgtEl>
                                      </p:cBhvr>
                                    </p:animEffect>
                                    <p:set>
                                      <p:cBhvr>
                                        <p:cTn id="196" dur="1" fill="hold">
                                          <p:stCondLst>
                                            <p:cond delay="499"/>
                                          </p:stCondLst>
                                        </p:cTn>
                                        <p:tgtEl>
                                          <p:spTgt spid="44"/>
                                        </p:tgtEl>
                                        <p:attrNameLst>
                                          <p:attrName>style.visibility</p:attrName>
                                        </p:attrNameLst>
                                      </p:cBhvr>
                                      <p:to>
                                        <p:strVal val="hidden"/>
                                      </p:to>
                                    </p:set>
                                  </p:childTnLst>
                                </p:cTn>
                              </p:par>
                              <p:par>
                                <p:cTn id="197" presetID="3" presetClass="exit" presetSubtype="10" fill="hold" grpId="1" nodeType="withEffect">
                                  <p:stCondLst>
                                    <p:cond delay="0"/>
                                  </p:stCondLst>
                                  <p:childTnLst>
                                    <p:animEffect transition="out" filter="blinds(horizontal)">
                                      <p:cBhvr>
                                        <p:cTn id="198" dur="500"/>
                                        <p:tgtEl>
                                          <p:spTgt spid="45"/>
                                        </p:tgtEl>
                                      </p:cBhvr>
                                    </p:animEffect>
                                    <p:set>
                                      <p:cBhvr>
                                        <p:cTn id="19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00" restart="whenNotActive" fill="hold" evtFilter="cancelBubble" nodeType="interactiveSeq">
                <p:stCondLst>
                  <p:cond evt="onClick" delay="0">
                    <p:tgtEl>
                      <p:spTgt spid="18"/>
                    </p:tgtEl>
                  </p:cond>
                </p:stCondLst>
                <p:endSync evt="end" delay="0">
                  <p:rtn val="all"/>
                </p:endSync>
                <p:childTnLst>
                  <p:par>
                    <p:cTn id="201" fill="hold">
                      <p:stCondLst>
                        <p:cond delay="0"/>
                      </p:stCondLst>
                      <p:childTnLst>
                        <p:par>
                          <p:cTn id="202" fill="hold">
                            <p:stCondLst>
                              <p:cond delay="0"/>
                            </p:stCondLst>
                            <p:childTnLst>
                              <p:par>
                                <p:cTn id="203" presetID="3" presetClass="exit" presetSubtype="10" fill="hold" grpId="1" nodeType="clickEffect">
                                  <p:stCondLst>
                                    <p:cond delay="0"/>
                                  </p:stCondLst>
                                  <p:childTnLst>
                                    <p:animEffect transition="out" filter="blinds(horizontal)">
                                      <p:cBhvr>
                                        <p:cTn id="204" dur="500"/>
                                        <p:tgtEl>
                                          <p:spTgt spid="46"/>
                                        </p:tgtEl>
                                      </p:cBhvr>
                                    </p:animEffect>
                                    <p:set>
                                      <p:cBhvr>
                                        <p:cTn id="205" dur="1" fill="hold">
                                          <p:stCondLst>
                                            <p:cond delay="499"/>
                                          </p:stCondLst>
                                        </p:cTn>
                                        <p:tgtEl>
                                          <p:spTgt spid="46"/>
                                        </p:tgtEl>
                                        <p:attrNameLst>
                                          <p:attrName>style.visibility</p:attrName>
                                        </p:attrNameLst>
                                      </p:cBhvr>
                                      <p:to>
                                        <p:strVal val="hidden"/>
                                      </p:to>
                                    </p:set>
                                  </p:childTnLst>
                                </p:cTn>
                              </p:par>
                              <p:par>
                                <p:cTn id="206" presetID="3" presetClass="exit" presetSubtype="10" fill="hold" grpId="1" nodeType="withEffect">
                                  <p:stCondLst>
                                    <p:cond delay="0"/>
                                  </p:stCondLst>
                                  <p:childTnLst>
                                    <p:animEffect transition="out" filter="blinds(horizontal)">
                                      <p:cBhvr>
                                        <p:cTn id="207" dur="500"/>
                                        <p:tgtEl>
                                          <p:spTgt spid="47"/>
                                        </p:tgtEl>
                                      </p:cBhvr>
                                    </p:animEffect>
                                    <p:set>
                                      <p:cBhvr>
                                        <p:cTn id="208" dur="1" fill="hold">
                                          <p:stCondLst>
                                            <p:cond delay="499"/>
                                          </p:stCondLst>
                                        </p:cTn>
                                        <p:tgtEl>
                                          <p:spTgt spid="47"/>
                                        </p:tgtEl>
                                        <p:attrNameLst>
                                          <p:attrName>style.visibility</p:attrName>
                                        </p:attrNameLst>
                                      </p:cBhvr>
                                      <p:to>
                                        <p:strVal val="hidden"/>
                                      </p:to>
                                    </p:set>
                                  </p:childTnLst>
                                </p:cTn>
                              </p:par>
                              <p:par>
                                <p:cTn id="209" presetID="3" presetClass="exit" presetSubtype="10" fill="hold" grpId="1" nodeType="withEffect">
                                  <p:stCondLst>
                                    <p:cond delay="0"/>
                                  </p:stCondLst>
                                  <p:childTnLst>
                                    <p:animEffect transition="out" filter="blinds(horizontal)">
                                      <p:cBhvr>
                                        <p:cTn id="210" dur="500"/>
                                        <p:tgtEl>
                                          <p:spTgt spid="48"/>
                                        </p:tgtEl>
                                      </p:cBhvr>
                                    </p:animEffect>
                                    <p:set>
                                      <p:cBhvr>
                                        <p:cTn id="211" dur="1" fill="hold">
                                          <p:stCondLst>
                                            <p:cond delay="499"/>
                                          </p:stCondLst>
                                        </p:cTn>
                                        <p:tgtEl>
                                          <p:spTgt spid="48"/>
                                        </p:tgtEl>
                                        <p:attrNameLst>
                                          <p:attrName>style.visibility</p:attrName>
                                        </p:attrNameLst>
                                      </p:cBhvr>
                                      <p:to>
                                        <p:strVal val="hidden"/>
                                      </p:to>
                                    </p:set>
                                  </p:childTnLst>
                                </p:cTn>
                              </p:par>
                              <p:par>
                                <p:cTn id="212" presetID="3" presetClass="exit" presetSubtype="10" fill="hold" grpId="1" nodeType="withEffect">
                                  <p:stCondLst>
                                    <p:cond delay="0"/>
                                  </p:stCondLst>
                                  <p:childTnLst>
                                    <p:animEffect transition="out" filter="blinds(horizontal)">
                                      <p:cBhvr>
                                        <p:cTn id="213" dur="500"/>
                                        <p:tgtEl>
                                          <p:spTgt spid="49"/>
                                        </p:tgtEl>
                                      </p:cBhvr>
                                    </p:animEffect>
                                    <p:set>
                                      <p:cBhvr>
                                        <p:cTn id="214" dur="1" fill="hold">
                                          <p:stCondLst>
                                            <p:cond delay="499"/>
                                          </p:stCondLst>
                                        </p:cTn>
                                        <p:tgtEl>
                                          <p:spTgt spid="49"/>
                                        </p:tgtEl>
                                        <p:attrNameLst>
                                          <p:attrName>style.visibility</p:attrName>
                                        </p:attrNameLst>
                                      </p:cBhvr>
                                      <p:to>
                                        <p:strVal val="hidden"/>
                                      </p:to>
                                    </p:set>
                                  </p:childTnLst>
                                </p:cTn>
                              </p:par>
                              <p:par>
                                <p:cTn id="215" presetID="3" presetClass="exit" presetSubtype="10" fill="hold" grpId="1" nodeType="withEffect">
                                  <p:stCondLst>
                                    <p:cond delay="0"/>
                                  </p:stCondLst>
                                  <p:childTnLst>
                                    <p:animEffect transition="out" filter="blinds(horizontal)">
                                      <p:cBhvr>
                                        <p:cTn id="216" dur="500"/>
                                        <p:tgtEl>
                                          <p:spTgt spid="50"/>
                                        </p:tgtEl>
                                      </p:cBhvr>
                                    </p:animEffect>
                                    <p:set>
                                      <p:cBhvr>
                                        <p:cTn id="217" dur="1" fill="hold">
                                          <p:stCondLst>
                                            <p:cond delay="499"/>
                                          </p:stCondLst>
                                        </p:cTn>
                                        <p:tgtEl>
                                          <p:spTgt spid="50"/>
                                        </p:tgtEl>
                                        <p:attrNameLst>
                                          <p:attrName>style.visibility</p:attrName>
                                        </p:attrNameLst>
                                      </p:cBhvr>
                                      <p:to>
                                        <p:strVal val="hidden"/>
                                      </p:to>
                                    </p:set>
                                  </p:childTnLst>
                                </p:cTn>
                              </p:par>
                              <p:par>
                                <p:cTn id="218" presetID="3" presetClass="exit" presetSubtype="10" fill="hold" grpId="1" nodeType="withEffect">
                                  <p:stCondLst>
                                    <p:cond delay="0"/>
                                  </p:stCondLst>
                                  <p:childTnLst>
                                    <p:animEffect transition="out" filter="blinds(horizontal)">
                                      <p:cBhvr>
                                        <p:cTn id="219" dur="500"/>
                                        <p:tgtEl>
                                          <p:spTgt spid="51"/>
                                        </p:tgtEl>
                                      </p:cBhvr>
                                    </p:animEffect>
                                    <p:set>
                                      <p:cBhvr>
                                        <p:cTn id="220" dur="1" fill="hold">
                                          <p:stCondLst>
                                            <p:cond delay="499"/>
                                          </p:stCondLst>
                                        </p:cTn>
                                        <p:tgtEl>
                                          <p:spTgt spid="51"/>
                                        </p:tgtEl>
                                        <p:attrNameLst>
                                          <p:attrName>style.visibility</p:attrName>
                                        </p:attrNameLst>
                                      </p:cBhvr>
                                      <p:to>
                                        <p:strVal val="hidden"/>
                                      </p:to>
                                    </p:set>
                                  </p:childTnLst>
                                </p:cTn>
                              </p:par>
                              <p:par>
                                <p:cTn id="221" presetID="3" presetClass="exit" presetSubtype="10" fill="hold" grpId="1" nodeType="withEffect">
                                  <p:stCondLst>
                                    <p:cond delay="0"/>
                                  </p:stCondLst>
                                  <p:childTnLst>
                                    <p:animEffect transition="out" filter="blinds(horizontal)">
                                      <p:cBhvr>
                                        <p:cTn id="222" dur="500"/>
                                        <p:tgtEl>
                                          <p:spTgt spid="52"/>
                                        </p:tgtEl>
                                      </p:cBhvr>
                                    </p:animEffect>
                                    <p:set>
                                      <p:cBhvr>
                                        <p:cTn id="223" dur="1" fill="hold">
                                          <p:stCondLst>
                                            <p:cond delay="499"/>
                                          </p:stCondLst>
                                        </p:cTn>
                                        <p:tgtEl>
                                          <p:spTgt spid="52"/>
                                        </p:tgtEl>
                                        <p:attrNameLst>
                                          <p:attrName>style.visibility</p:attrName>
                                        </p:attrNameLst>
                                      </p:cBhvr>
                                      <p:to>
                                        <p:strVal val="hidden"/>
                                      </p:to>
                                    </p:set>
                                  </p:childTnLst>
                                </p:cTn>
                              </p:par>
                              <p:par>
                                <p:cTn id="224" presetID="3" presetClass="exit" presetSubtype="10" fill="hold" grpId="1" nodeType="withEffect">
                                  <p:stCondLst>
                                    <p:cond delay="0"/>
                                  </p:stCondLst>
                                  <p:childTnLst>
                                    <p:animEffect transition="out" filter="blinds(horizontal)">
                                      <p:cBhvr>
                                        <p:cTn id="225" dur="500"/>
                                        <p:tgtEl>
                                          <p:spTgt spid="53"/>
                                        </p:tgtEl>
                                      </p:cBhvr>
                                    </p:animEffect>
                                    <p:set>
                                      <p:cBhvr>
                                        <p:cTn id="22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27" restart="whenNotActive" fill="hold" evtFilter="cancelBubble" nodeType="interactiveSeq">
                <p:stCondLst>
                  <p:cond evt="onClick" delay="0">
                    <p:tgtEl>
                      <p:spTgt spid="7"/>
                    </p:tgtEl>
                  </p:cond>
                </p:stCondLst>
                <p:endSync evt="end" delay="0">
                  <p:rtn val="all"/>
                </p:endSync>
                <p:childTnLst>
                  <p:par>
                    <p:cTn id="228" fill="hold">
                      <p:stCondLst>
                        <p:cond delay="0"/>
                      </p:stCondLst>
                      <p:childTnLst>
                        <p:par>
                          <p:cTn id="229" fill="hold">
                            <p:stCondLst>
                              <p:cond delay="0"/>
                            </p:stCondLst>
                            <p:childTnLst>
                              <p:par>
                                <p:cTn id="230" presetID="19" presetClass="emph" presetSubtype="0" fill="hold" grpId="0" nodeType="withEffect">
                                  <p:stCondLst>
                                    <p:cond delay="0"/>
                                  </p:stCondLst>
                                  <p:childTnLst>
                                    <p:animClr clrSpc="rgb" dir="cw">
                                      <p:cBhvr override="childStyle">
                                        <p:cTn id="231" dur="500" fill="hold"/>
                                        <p:tgtEl>
                                          <p:spTgt spid="46"/>
                                        </p:tgtEl>
                                        <p:attrNameLst>
                                          <p:attrName>style.color</p:attrName>
                                        </p:attrNameLst>
                                      </p:cBhvr>
                                      <p:to>
                                        <a:schemeClr val="accent2"/>
                                      </p:to>
                                    </p:animClr>
                                    <p:animClr clrSpc="rgb" dir="cw">
                                      <p:cBhvr>
                                        <p:cTn id="232" dur="500" fill="hold"/>
                                        <p:tgtEl>
                                          <p:spTgt spid="46"/>
                                        </p:tgtEl>
                                        <p:attrNameLst>
                                          <p:attrName>fillcolor</p:attrName>
                                        </p:attrNameLst>
                                      </p:cBhvr>
                                      <p:to>
                                        <a:schemeClr val="accent2"/>
                                      </p:to>
                                    </p:animClr>
                                    <p:set>
                                      <p:cBhvr>
                                        <p:cTn id="233" dur="500" fill="hold"/>
                                        <p:tgtEl>
                                          <p:spTgt spid="46"/>
                                        </p:tgtEl>
                                        <p:attrNameLst>
                                          <p:attrName>fill.type</p:attrName>
                                        </p:attrNameLst>
                                      </p:cBhvr>
                                      <p:to>
                                        <p:strVal val="solid"/>
                                      </p:to>
                                    </p:set>
                                    <p:set>
                                      <p:cBhvr>
                                        <p:cTn id="234" dur="500" fill="hold"/>
                                        <p:tgtEl>
                                          <p:spTgt spid="46"/>
                                        </p:tgtEl>
                                        <p:attrNameLst>
                                          <p:attrName>fill.on</p:attrName>
                                        </p:attrNameLst>
                                      </p:cBhvr>
                                      <p:to>
                                        <p:strVal val="true"/>
                                      </p:to>
                                    </p:set>
                                  </p:childTnLst>
                                </p:cTn>
                              </p:par>
                              <p:par>
                                <p:cTn id="235" presetID="19" presetClass="emph" presetSubtype="0" fill="hold" grpId="0" nodeType="withEffect">
                                  <p:stCondLst>
                                    <p:cond delay="0"/>
                                  </p:stCondLst>
                                  <p:childTnLst>
                                    <p:animClr clrSpc="rgb" dir="cw">
                                      <p:cBhvr override="childStyle">
                                        <p:cTn id="236" dur="500" fill="hold"/>
                                        <p:tgtEl>
                                          <p:spTgt spid="47"/>
                                        </p:tgtEl>
                                        <p:attrNameLst>
                                          <p:attrName>style.color</p:attrName>
                                        </p:attrNameLst>
                                      </p:cBhvr>
                                      <p:to>
                                        <a:schemeClr val="accent2"/>
                                      </p:to>
                                    </p:animClr>
                                    <p:animClr clrSpc="rgb" dir="cw">
                                      <p:cBhvr>
                                        <p:cTn id="237" dur="500" fill="hold"/>
                                        <p:tgtEl>
                                          <p:spTgt spid="47"/>
                                        </p:tgtEl>
                                        <p:attrNameLst>
                                          <p:attrName>fillcolor</p:attrName>
                                        </p:attrNameLst>
                                      </p:cBhvr>
                                      <p:to>
                                        <a:schemeClr val="accent2"/>
                                      </p:to>
                                    </p:animClr>
                                    <p:set>
                                      <p:cBhvr>
                                        <p:cTn id="238" dur="500" fill="hold"/>
                                        <p:tgtEl>
                                          <p:spTgt spid="47"/>
                                        </p:tgtEl>
                                        <p:attrNameLst>
                                          <p:attrName>fill.type</p:attrName>
                                        </p:attrNameLst>
                                      </p:cBhvr>
                                      <p:to>
                                        <p:strVal val="solid"/>
                                      </p:to>
                                    </p:set>
                                    <p:set>
                                      <p:cBhvr>
                                        <p:cTn id="239" dur="500" fill="hold"/>
                                        <p:tgtEl>
                                          <p:spTgt spid="47"/>
                                        </p:tgtEl>
                                        <p:attrNameLst>
                                          <p:attrName>fill.on</p:attrName>
                                        </p:attrNameLst>
                                      </p:cBhvr>
                                      <p:to>
                                        <p:strVal val="true"/>
                                      </p:to>
                                    </p:set>
                                  </p:childTnLst>
                                </p:cTn>
                              </p:par>
                              <p:par>
                                <p:cTn id="240" presetID="19" presetClass="emph" presetSubtype="0" fill="hold" grpId="0" nodeType="withEffect">
                                  <p:stCondLst>
                                    <p:cond delay="0"/>
                                  </p:stCondLst>
                                  <p:childTnLst>
                                    <p:animClr clrSpc="rgb" dir="cw">
                                      <p:cBhvr override="childStyle">
                                        <p:cTn id="241" dur="500" fill="hold"/>
                                        <p:tgtEl>
                                          <p:spTgt spid="48"/>
                                        </p:tgtEl>
                                        <p:attrNameLst>
                                          <p:attrName>style.color</p:attrName>
                                        </p:attrNameLst>
                                      </p:cBhvr>
                                      <p:to>
                                        <a:schemeClr val="accent2"/>
                                      </p:to>
                                    </p:animClr>
                                    <p:animClr clrSpc="rgb" dir="cw">
                                      <p:cBhvr>
                                        <p:cTn id="242" dur="500" fill="hold"/>
                                        <p:tgtEl>
                                          <p:spTgt spid="48"/>
                                        </p:tgtEl>
                                        <p:attrNameLst>
                                          <p:attrName>fillcolor</p:attrName>
                                        </p:attrNameLst>
                                      </p:cBhvr>
                                      <p:to>
                                        <a:schemeClr val="accent2"/>
                                      </p:to>
                                    </p:animClr>
                                    <p:set>
                                      <p:cBhvr>
                                        <p:cTn id="243" dur="500" fill="hold"/>
                                        <p:tgtEl>
                                          <p:spTgt spid="48"/>
                                        </p:tgtEl>
                                        <p:attrNameLst>
                                          <p:attrName>fill.type</p:attrName>
                                        </p:attrNameLst>
                                      </p:cBhvr>
                                      <p:to>
                                        <p:strVal val="solid"/>
                                      </p:to>
                                    </p:set>
                                    <p:set>
                                      <p:cBhvr>
                                        <p:cTn id="244" dur="500" fill="hold"/>
                                        <p:tgtEl>
                                          <p:spTgt spid="48"/>
                                        </p:tgtEl>
                                        <p:attrNameLst>
                                          <p:attrName>fill.on</p:attrName>
                                        </p:attrNameLst>
                                      </p:cBhvr>
                                      <p:to>
                                        <p:strVal val="true"/>
                                      </p:to>
                                    </p:set>
                                  </p:childTnLst>
                                </p:cTn>
                              </p:par>
                              <p:par>
                                <p:cTn id="245" presetID="19" presetClass="emph" presetSubtype="0" fill="hold" grpId="0" nodeType="withEffect">
                                  <p:stCondLst>
                                    <p:cond delay="0"/>
                                  </p:stCondLst>
                                  <p:childTnLst>
                                    <p:animClr clrSpc="rgb" dir="cw">
                                      <p:cBhvr override="childStyle">
                                        <p:cTn id="246" dur="500" fill="hold"/>
                                        <p:tgtEl>
                                          <p:spTgt spid="49"/>
                                        </p:tgtEl>
                                        <p:attrNameLst>
                                          <p:attrName>style.color</p:attrName>
                                        </p:attrNameLst>
                                      </p:cBhvr>
                                      <p:to>
                                        <a:schemeClr val="accent2"/>
                                      </p:to>
                                    </p:animClr>
                                    <p:animClr clrSpc="rgb" dir="cw">
                                      <p:cBhvr>
                                        <p:cTn id="247" dur="500" fill="hold"/>
                                        <p:tgtEl>
                                          <p:spTgt spid="49"/>
                                        </p:tgtEl>
                                        <p:attrNameLst>
                                          <p:attrName>fillcolor</p:attrName>
                                        </p:attrNameLst>
                                      </p:cBhvr>
                                      <p:to>
                                        <a:schemeClr val="accent2"/>
                                      </p:to>
                                    </p:animClr>
                                    <p:set>
                                      <p:cBhvr>
                                        <p:cTn id="248" dur="500" fill="hold"/>
                                        <p:tgtEl>
                                          <p:spTgt spid="49"/>
                                        </p:tgtEl>
                                        <p:attrNameLst>
                                          <p:attrName>fill.type</p:attrName>
                                        </p:attrNameLst>
                                      </p:cBhvr>
                                      <p:to>
                                        <p:strVal val="solid"/>
                                      </p:to>
                                    </p:set>
                                    <p:set>
                                      <p:cBhvr>
                                        <p:cTn id="249" dur="500" fill="hold"/>
                                        <p:tgtEl>
                                          <p:spTgt spid="49"/>
                                        </p:tgtEl>
                                        <p:attrNameLst>
                                          <p:attrName>fill.on</p:attrName>
                                        </p:attrNameLst>
                                      </p:cBhvr>
                                      <p:to>
                                        <p:strVal val="true"/>
                                      </p:to>
                                    </p:set>
                                  </p:childTnLst>
                                </p:cTn>
                              </p:par>
                              <p:par>
                                <p:cTn id="250" presetID="19" presetClass="emph" presetSubtype="0" fill="hold" grpId="0" nodeType="withEffect">
                                  <p:stCondLst>
                                    <p:cond delay="0"/>
                                  </p:stCondLst>
                                  <p:childTnLst>
                                    <p:animClr clrSpc="rgb" dir="cw">
                                      <p:cBhvr override="childStyle">
                                        <p:cTn id="251" dur="500" fill="hold"/>
                                        <p:tgtEl>
                                          <p:spTgt spid="50"/>
                                        </p:tgtEl>
                                        <p:attrNameLst>
                                          <p:attrName>style.color</p:attrName>
                                        </p:attrNameLst>
                                      </p:cBhvr>
                                      <p:to>
                                        <a:schemeClr val="accent2"/>
                                      </p:to>
                                    </p:animClr>
                                    <p:animClr clrSpc="rgb" dir="cw">
                                      <p:cBhvr>
                                        <p:cTn id="252" dur="500" fill="hold"/>
                                        <p:tgtEl>
                                          <p:spTgt spid="50"/>
                                        </p:tgtEl>
                                        <p:attrNameLst>
                                          <p:attrName>fillcolor</p:attrName>
                                        </p:attrNameLst>
                                      </p:cBhvr>
                                      <p:to>
                                        <a:schemeClr val="accent2"/>
                                      </p:to>
                                    </p:animClr>
                                    <p:set>
                                      <p:cBhvr>
                                        <p:cTn id="253" dur="500" fill="hold"/>
                                        <p:tgtEl>
                                          <p:spTgt spid="50"/>
                                        </p:tgtEl>
                                        <p:attrNameLst>
                                          <p:attrName>fill.type</p:attrName>
                                        </p:attrNameLst>
                                      </p:cBhvr>
                                      <p:to>
                                        <p:strVal val="solid"/>
                                      </p:to>
                                    </p:set>
                                    <p:set>
                                      <p:cBhvr>
                                        <p:cTn id="254" dur="500" fill="hold"/>
                                        <p:tgtEl>
                                          <p:spTgt spid="50"/>
                                        </p:tgtEl>
                                        <p:attrNameLst>
                                          <p:attrName>fill.on</p:attrName>
                                        </p:attrNameLst>
                                      </p:cBhvr>
                                      <p:to>
                                        <p:strVal val="true"/>
                                      </p:to>
                                    </p:set>
                                  </p:childTnLst>
                                </p:cTn>
                              </p:par>
                              <p:par>
                                <p:cTn id="255" presetID="19" presetClass="emph" presetSubtype="0" fill="hold" grpId="0" nodeType="withEffect">
                                  <p:stCondLst>
                                    <p:cond delay="0"/>
                                  </p:stCondLst>
                                  <p:childTnLst>
                                    <p:animClr clrSpc="rgb" dir="cw">
                                      <p:cBhvr override="childStyle">
                                        <p:cTn id="256" dur="500" fill="hold"/>
                                        <p:tgtEl>
                                          <p:spTgt spid="51"/>
                                        </p:tgtEl>
                                        <p:attrNameLst>
                                          <p:attrName>style.color</p:attrName>
                                        </p:attrNameLst>
                                      </p:cBhvr>
                                      <p:to>
                                        <a:schemeClr val="accent2"/>
                                      </p:to>
                                    </p:animClr>
                                    <p:animClr clrSpc="rgb" dir="cw">
                                      <p:cBhvr>
                                        <p:cTn id="257" dur="500" fill="hold"/>
                                        <p:tgtEl>
                                          <p:spTgt spid="51"/>
                                        </p:tgtEl>
                                        <p:attrNameLst>
                                          <p:attrName>fillcolor</p:attrName>
                                        </p:attrNameLst>
                                      </p:cBhvr>
                                      <p:to>
                                        <a:schemeClr val="accent2"/>
                                      </p:to>
                                    </p:animClr>
                                    <p:set>
                                      <p:cBhvr>
                                        <p:cTn id="258" dur="500" fill="hold"/>
                                        <p:tgtEl>
                                          <p:spTgt spid="51"/>
                                        </p:tgtEl>
                                        <p:attrNameLst>
                                          <p:attrName>fill.type</p:attrName>
                                        </p:attrNameLst>
                                      </p:cBhvr>
                                      <p:to>
                                        <p:strVal val="solid"/>
                                      </p:to>
                                    </p:set>
                                    <p:set>
                                      <p:cBhvr>
                                        <p:cTn id="259" dur="500" fill="hold"/>
                                        <p:tgtEl>
                                          <p:spTgt spid="51"/>
                                        </p:tgtEl>
                                        <p:attrNameLst>
                                          <p:attrName>fill.on</p:attrName>
                                        </p:attrNameLst>
                                      </p:cBhvr>
                                      <p:to>
                                        <p:strVal val="true"/>
                                      </p:to>
                                    </p:set>
                                  </p:childTnLst>
                                </p:cTn>
                              </p:par>
                              <p:par>
                                <p:cTn id="260" presetID="19" presetClass="emph" presetSubtype="0" fill="hold" grpId="0" nodeType="withEffect">
                                  <p:stCondLst>
                                    <p:cond delay="0"/>
                                  </p:stCondLst>
                                  <p:childTnLst>
                                    <p:animClr clrSpc="rgb" dir="cw">
                                      <p:cBhvr override="childStyle">
                                        <p:cTn id="261" dur="500" fill="hold"/>
                                        <p:tgtEl>
                                          <p:spTgt spid="52"/>
                                        </p:tgtEl>
                                        <p:attrNameLst>
                                          <p:attrName>style.color</p:attrName>
                                        </p:attrNameLst>
                                      </p:cBhvr>
                                      <p:to>
                                        <a:schemeClr val="accent2"/>
                                      </p:to>
                                    </p:animClr>
                                    <p:animClr clrSpc="rgb" dir="cw">
                                      <p:cBhvr>
                                        <p:cTn id="262" dur="500" fill="hold"/>
                                        <p:tgtEl>
                                          <p:spTgt spid="52"/>
                                        </p:tgtEl>
                                        <p:attrNameLst>
                                          <p:attrName>fillcolor</p:attrName>
                                        </p:attrNameLst>
                                      </p:cBhvr>
                                      <p:to>
                                        <a:schemeClr val="accent2"/>
                                      </p:to>
                                    </p:animClr>
                                    <p:set>
                                      <p:cBhvr>
                                        <p:cTn id="263" dur="500" fill="hold"/>
                                        <p:tgtEl>
                                          <p:spTgt spid="52"/>
                                        </p:tgtEl>
                                        <p:attrNameLst>
                                          <p:attrName>fill.type</p:attrName>
                                        </p:attrNameLst>
                                      </p:cBhvr>
                                      <p:to>
                                        <p:strVal val="solid"/>
                                      </p:to>
                                    </p:set>
                                    <p:set>
                                      <p:cBhvr>
                                        <p:cTn id="264" dur="500" fill="hold"/>
                                        <p:tgtEl>
                                          <p:spTgt spid="52"/>
                                        </p:tgtEl>
                                        <p:attrNameLst>
                                          <p:attrName>fill.on</p:attrName>
                                        </p:attrNameLst>
                                      </p:cBhvr>
                                      <p:to>
                                        <p:strVal val="true"/>
                                      </p:to>
                                    </p:set>
                                  </p:childTnLst>
                                </p:cTn>
                              </p:par>
                              <p:par>
                                <p:cTn id="265" presetID="19" presetClass="emph" presetSubtype="0" fill="hold" grpId="0" nodeType="withEffect">
                                  <p:stCondLst>
                                    <p:cond delay="0"/>
                                  </p:stCondLst>
                                  <p:childTnLst>
                                    <p:animClr clrSpc="rgb" dir="cw">
                                      <p:cBhvr override="childStyle">
                                        <p:cTn id="266" dur="500" fill="hold"/>
                                        <p:tgtEl>
                                          <p:spTgt spid="53"/>
                                        </p:tgtEl>
                                        <p:attrNameLst>
                                          <p:attrName>style.color</p:attrName>
                                        </p:attrNameLst>
                                      </p:cBhvr>
                                      <p:to>
                                        <a:schemeClr val="accent2"/>
                                      </p:to>
                                    </p:animClr>
                                    <p:animClr clrSpc="rgb" dir="cw">
                                      <p:cBhvr>
                                        <p:cTn id="267" dur="500" fill="hold"/>
                                        <p:tgtEl>
                                          <p:spTgt spid="53"/>
                                        </p:tgtEl>
                                        <p:attrNameLst>
                                          <p:attrName>fillcolor</p:attrName>
                                        </p:attrNameLst>
                                      </p:cBhvr>
                                      <p:to>
                                        <a:schemeClr val="accent2"/>
                                      </p:to>
                                    </p:animClr>
                                    <p:set>
                                      <p:cBhvr>
                                        <p:cTn id="268" dur="500" fill="hold"/>
                                        <p:tgtEl>
                                          <p:spTgt spid="53"/>
                                        </p:tgtEl>
                                        <p:attrNameLst>
                                          <p:attrName>fill.type</p:attrName>
                                        </p:attrNameLst>
                                      </p:cBhvr>
                                      <p:to>
                                        <p:strVal val="solid"/>
                                      </p:to>
                                    </p:set>
                                    <p:set>
                                      <p:cBhvr>
                                        <p:cTn id="269" dur="500" fill="hold"/>
                                        <p:tgtEl>
                                          <p:spTgt spid="53"/>
                                        </p:tgtEl>
                                        <p:attrNameLst>
                                          <p:attrName>fill.on</p:attrName>
                                        </p:attrNameLst>
                                      </p:cBhvr>
                                      <p:to>
                                        <p:strVal val="true"/>
                                      </p:to>
                                    </p:set>
                                  </p:childTnLst>
                                </p:cTn>
                              </p:par>
                            </p:childTnLst>
                          </p:cTn>
                        </p:par>
                      </p:childTnLst>
                    </p:cTn>
                  </p:par>
                  <p:par>
                    <p:cTn id="270" fill="hold">
                      <p:stCondLst>
                        <p:cond delay="indefinite"/>
                      </p:stCondLst>
                      <p:childTnLst>
                        <p:par>
                          <p:cTn id="271" fill="hold">
                            <p:stCondLst>
                              <p:cond delay="0"/>
                            </p:stCondLst>
                            <p:childTnLst>
                              <p:par>
                                <p:cTn id="272" presetID="22" presetClass="entr" presetSubtype="4" fill="hold" grpId="0" nodeType="clickEffect">
                                  <p:stCondLst>
                                    <p:cond delay="0"/>
                                  </p:stCondLst>
                                  <p:childTnLst>
                                    <p:set>
                                      <p:cBhvr>
                                        <p:cTn id="273" dur="1" fill="hold">
                                          <p:stCondLst>
                                            <p:cond delay="0"/>
                                          </p:stCondLst>
                                        </p:cTn>
                                        <p:tgtEl>
                                          <p:spTgt spid="146"/>
                                        </p:tgtEl>
                                        <p:attrNameLst>
                                          <p:attrName>style.visibility</p:attrName>
                                        </p:attrNameLst>
                                      </p:cBhvr>
                                      <p:to>
                                        <p:strVal val="visible"/>
                                      </p:to>
                                    </p:set>
                                    <p:animEffect transition="in" filter="wipe(down)">
                                      <p:cBhvr>
                                        <p:cTn id="274" dur="500"/>
                                        <p:tgtEl>
                                          <p:spTgt spid="146"/>
                                        </p:tgtEl>
                                      </p:cBhvr>
                                    </p:animEffect>
                                  </p:childTnLst>
                                </p:cTn>
                              </p:par>
                            </p:childTnLst>
                          </p:cTn>
                        </p:par>
                      </p:childTnLst>
                    </p:cTn>
                  </p:par>
                </p:childTnLst>
              </p:cTn>
              <p:nextCondLst>
                <p:cond evt="onClick" delay="0">
                  <p:tgtEl>
                    <p:spTgt spid="7"/>
                  </p:tgtEl>
                </p:cond>
              </p:nextCondLst>
            </p:seq>
            <p:seq concurrent="1" nextAc="seek">
              <p:cTn id="275" restart="whenNotActive" fill="hold" evtFilter="cancelBubble" nodeType="interactiveSeq">
                <p:stCondLst>
                  <p:cond evt="onClick" delay="0">
                    <p:tgtEl>
                      <p:spTgt spid="8"/>
                    </p:tgtEl>
                  </p:cond>
                </p:stCondLst>
                <p:endSync evt="end" delay="0">
                  <p:rtn val="all"/>
                </p:endSync>
                <p:childTnLst>
                  <p:par>
                    <p:cTn id="276" fill="hold">
                      <p:stCondLst>
                        <p:cond delay="0"/>
                      </p:stCondLst>
                      <p:childTnLst>
                        <p:par>
                          <p:cTn id="277" fill="hold">
                            <p:stCondLst>
                              <p:cond delay="0"/>
                            </p:stCondLst>
                            <p:childTnLst>
                              <p:par>
                                <p:cTn id="278" presetID="22" presetClass="entr" presetSubtype="4" fill="hold" grpId="0" nodeType="clickEffect">
                                  <p:stCondLst>
                                    <p:cond delay="0"/>
                                  </p:stCondLst>
                                  <p:childTnLst>
                                    <p:set>
                                      <p:cBhvr>
                                        <p:cTn id="279" dur="1" fill="hold">
                                          <p:stCondLst>
                                            <p:cond delay="0"/>
                                          </p:stCondLst>
                                        </p:cTn>
                                        <p:tgtEl>
                                          <p:spTgt spid="147"/>
                                        </p:tgtEl>
                                        <p:attrNameLst>
                                          <p:attrName>style.visibility</p:attrName>
                                        </p:attrNameLst>
                                      </p:cBhvr>
                                      <p:to>
                                        <p:strVal val="visible"/>
                                      </p:to>
                                    </p:set>
                                    <p:animEffect transition="in" filter="wipe(down)">
                                      <p:cBhvr>
                                        <p:cTn id="280" dur="500"/>
                                        <p:tgtEl>
                                          <p:spTgt spid="147"/>
                                        </p:tgtEl>
                                      </p:cBhvr>
                                    </p:animEffect>
                                  </p:childTnLst>
                                </p:cTn>
                              </p:par>
                              <p:par>
                                <p:cTn id="281" presetID="19" presetClass="emph" presetSubtype="0" fill="hold" grpId="0" nodeType="withEffect">
                                  <p:stCondLst>
                                    <p:cond delay="0"/>
                                  </p:stCondLst>
                                  <p:childTnLst>
                                    <p:animClr clrSpc="rgb" dir="cw">
                                      <p:cBhvr override="childStyle">
                                        <p:cTn id="282" dur="500" fill="hold"/>
                                        <p:tgtEl>
                                          <p:spTgt spid="54"/>
                                        </p:tgtEl>
                                        <p:attrNameLst>
                                          <p:attrName>style.color</p:attrName>
                                        </p:attrNameLst>
                                      </p:cBhvr>
                                      <p:to>
                                        <a:schemeClr val="accent2"/>
                                      </p:to>
                                    </p:animClr>
                                    <p:animClr clrSpc="rgb" dir="cw">
                                      <p:cBhvr>
                                        <p:cTn id="283" dur="500" fill="hold"/>
                                        <p:tgtEl>
                                          <p:spTgt spid="54"/>
                                        </p:tgtEl>
                                        <p:attrNameLst>
                                          <p:attrName>fillcolor</p:attrName>
                                        </p:attrNameLst>
                                      </p:cBhvr>
                                      <p:to>
                                        <a:schemeClr val="accent2"/>
                                      </p:to>
                                    </p:animClr>
                                    <p:set>
                                      <p:cBhvr>
                                        <p:cTn id="284" dur="500" fill="hold"/>
                                        <p:tgtEl>
                                          <p:spTgt spid="54"/>
                                        </p:tgtEl>
                                        <p:attrNameLst>
                                          <p:attrName>fill.type</p:attrName>
                                        </p:attrNameLst>
                                      </p:cBhvr>
                                      <p:to>
                                        <p:strVal val="solid"/>
                                      </p:to>
                                    </p:set>
                                    <p:set>
                                      <p:cBhvr>
                                        <p:cTn id="285" dur="500" fill="hold"/>
                                        <p:tgtEl>
                                          <p:spTgt spid="54"/>
                                        </p:tgtEl>
                                        <p:attrNameLst>
                                          <p:attrName>fill.on</p:attrName>
                                        </p:attrNameLst>
                                      </p:cBhvr>
                                      <p:to>
                                        <p:strVal val="true"/>
                                      </p:to>
                                    </p:set>
                                  </p:childTnLst>
                                </p:cTn>
                              </p:par>
                              <p:par>
                                <p:cTn id="286" presetID="19" presetClass="emph" presetSubtype="0" fill="hold" grpId="0" nodeType="withEffect">
                                  <p:stCondLst>
                                    <p:cond delay="0"/>
                                  </p:stCondLst>
                                  <p:childTnLst>
                                    <p:animClr clrSpc="rgb" dir="cw">
                                      <p:cBhvr override="childStyle">
                                        <p:cTn id="287" dur="500" fill="hold"/>
                                        <p:tgtEl>
                                          <p:spTgt spid="55"/>
                                        </p:tgtEl>
                                        <p:attrNameLst>
                                          <p:attrName>style.color</p:attrName>
                                        </p:attrNameLst>
                                      </p:cBhvr>
                                      <p:to>
                                        <a:schemeClr val="accent2"/>
                                      </p:to>
                                    </p:animClr>
                                    <p:animClr clrSpc="rgb" dir="cw">
                                      <p:cBhvr>
                                        <p:cTn id="288" dur="500" fill="hold"/>
                                        <p:tgtEl>
                                          <p:spTgt spid="55"/>
                                        </p:tgtEl>
                                        <p:attrNameLst>
                                          <p:attrName>fillcolor</p:attrName>
                                        </p:attrNameLst>
                                      </p:cBhvr>
                                      <p:to>
                                        <a:schemeClr val="accent2"/>
                                      </p:to>
                                    </p:animClr>
                                    <p:set>
                                      <p:cBhvr>
                                        <p:cTn id="289" dur="500" fill="hold"/>
                                        <p:tgtEl>
                                          <p:spTgt spid="55"/>
                                        </p:tgtEl>
                                        <p:attrNameLst>
                                          <p:attrName>fill.type</p:attrName>
                                        </p:attrNameLst>
                                      </p:cBhvr>
                                      <p:to>
                                        <p:strVal val="solid"/>
                                      </p:to>
                                    </p:set>
                                    <p:set>
                                      <p:cBhvr>
                                        <p:cTn id="290" dur="500" fill="hold"/>
                                        <p:tgtEl>
                                          <p:spTgt spid="55"/>
                                        </p:tgtEl>
                                        <p:attrNameLst>
                                          <p:attrName>fill.on</p:attrName>
                                        </p:attrNameLst>
                                      </p:cBhvr>
                                      <p:to>
                                        <p:strVal val="true"/>
                                      </p:to>
                                    </p:set>
                                  </p:childTnLst>
                                </p:cTn>
                              </p:par>
                              <p:par>
                                <p:cTn id="291" presetID="19" presetClass="emph" presetSubtype="0" fill="hold" grpId="0" nodeType="withEffect">
                                  <p:stCondLst>
                                    <p:cond delay="0"/>
                                  </p:stCondLst>
                                  <p:childTnLst>
                                    <p:animClr clrSpc="rgb" dir="cw">
                                      <p:cBhvr override="childStyle">
                                        <p:cTn id="292" dur="500" fill="hold"/>
                                        <p:tgtEl>
                                          <p:spTgt spid="56"/>
                                        </p:tgtEl>
                                        <p:attrNameLst>
                                          <p:attrName>style.color</p:attrName>
                                        </p:attrNameLst>
                                      </p:cBhvr>
                                      <p:to>
                                        <a:schemeClr val="accent2"/>
                                      </p:to>
                                    </p:animClr>
                                    <p:animClr clrSpc="rgb" dir="cw">
                                      <p:cBhvr>
                                        <p:cTn id="293" dur="500" fill="hold"/>
                                        <p:tgtEl>
                                          <p:spTgt spid="56"/>
                                        </p:tgtEl>
                                        <p:attrNameLst>
                                          <p:attrName>fillcolor</p:attrName>
                                        </p:attrNameLst>
                                      </p:cBhvr>
                                      <p:to>
                                        <a:schemeClr val="accent2"/>
                                      </p:to>
                                    </p:animClr>
                                    <p:set>
                                      <p:cBhvr>
                                        <p:cTn id="294" dur="500" fill="hold"/>
                                        <p:tgtEl>
                                          <p:spTgt spid="56"/>
                                        </p:tgtEl>
                                        <p:attrNameLst>
                                          <p:attrName>fill.type</p:attrName>
                                        </p:attrNameLst>
                                      </p:cBhvr>
                                      <p:to>
                                        <p:strVal val="solid"/>
                                      </p:to>
                                    </p:set>
                                    <p:set>
                                      <p:cBhvr>
                                        <p:cTn id="295" dur="500" fill="hold"/>
                                        <p:tgtEl>
                                          <p:spTgt spid="56"/>
                                        </p:tgtEl>
                                        <p:attrNameLst>
                                          <p:attrName>fill.on</p:attrName>
                                        </p:attrNameLst>
                                      </p:cBhvr>
                                      <p:to>
                                        <p:strVal val="true"/>
                                      </p:to>
                                    </p:set>
                                  </p:childTnLst>
                                </p:cTn>
                              </p:par>
                              <p:par>
                                <p:cTn id="296" presetID="19" presetClass="emph" presetSubtype="0" fill="hold" grpId="0" nodeType="withEffect">
                                  <p:stCondLst>
                                    <p:cond delay="0"/>
                                  </p:stCondLst>
                                  <p:childTnLst>
                                    <p:animClr clrSpc="rgb" dir="cw">
                                      <p:cBhvr override="childStyle">
                                        <p:cTn id="297" dur="500" fill="hold"/>
                                        <p:tgtEl>
                                          <p:spTgt spid="57"/>
                                        </p:tgtEl>
                                        <p:attrNameLst>
                                          <p:attrName>style.color</p:attrName>
                                        </p:attrNameLst>
                                      </p:cBhvr>
                                      <p:to>
                                        <a:schemeClr val="accent2"/>
                                      </p:to>
                                    </p:animClr>
                                    <p:animClr clrSpc="rgb" dir="cw">
                                      <p:cBhvr>
                                        <p:cTn id="298" dur="500" fill="hold"/>
                                        <p:tgtEl>
                                          <p:spTgt spid="57"/>
                                        </p:tgtEl>
                                        <p:attrNameLst>
                                          <p:attrName>fillcolor</p:attrName>
                                        </p:attrNameLst>
                                      </p:cBhvr>
                                      <p:to>
                                        <a:schemeClr val="accent2"/>
                                      </p:to>
                                    </p:animClr>
                                    <p:set>
                                      <p:cBhvr>
                                        <p:cTn id="299" dur="500" fill="hold"/>
                                        <p:tgtEl>
                                          <p:spTgt spid="57"/>
                                        </p:tgtEl>
                                        <p:attrNameLst>
                                          <p:attrName>fill.type</p:attrName>
                                        </p:attrNameLst>
                                      </p:cBhvr>
                                      <p:to>
                                        <p:strVal val="solid"/>
                                      </p:to>
                                    </p:set>
                                    <p:set>
                                      <p:cBhvr>
                                        <p:cTn id="300" dur="500" fill="hold"/>
                                        <p:tgtEl>
                                          <p:spTgt spid="57"/>
                                        </p:tgtEl>
                                        <p:attrNameLst>
                                          <p:attrName>fill.on</p:attrName>
                                        </p:attrNameLst>
                                      </p:cBhvr>
                                      <p:to>
                                        <p:strVal val="true"/>
                                      </p:to>
                                    </p:set>
                                  </p:childTnLst>
                                </p:cTn>
                              </p:par>
                              <p:par>
                                <p:cTn id="301" presetID="19" presetClass="emph" presetSubtype="0" fill="hold" grpId="0" nodeType="withEffect">
                                  <p:stCondLst>
                                    <p:cond delay="0"/>
                                  </p:stCondLst>
                                  <p:childTnLst>
                                    <p:animClr clrSpc="rgb" dir="cw">
                                      <p:cBhvr override="childStyle">
                                        <p:cTn id="302" dur="500" fill="hold"/>
                                        <p:tgtEl>
                                          <p:spTgt spid="58"/>
                                        </p:tgtEl>
                                        <p:attrNameLst>
                                          <p:attrName>style.color</p:attrName>
                                        </p:attrNameLst>
                                      </p:cBhvr>
                                      <p:to>
                                        <a:schemeClr val="accent2"/>
                                      </p:to>
                                    </p:animClr>
                                    <p:animClr clrSpc="rgb" dir="cw">
                                      <p:cBhvr>
                                        <p:cTn id="303" dur="500" fill="hold"/>
                                        <p:tgtEl>
                                          <p:spTgt spid="58"/>
                                        </p:tgtEl>
                                        <p:attrNameLst>
                                          <p:attrName>fillcolor</p:attrName>
                                        </p:attrNameLst>
                                      </p:cBhvr>
                                      <p:to>
                                        <a:schemeClr val="accent2"/>
                                      </p:to>
                                    </p:animClr>
                                    <p:set>
                                      <p:cBhvr>
                                        <p:cTn id="304" dur="500" fill="hold"/>
                                        <p:tgtEl>
                                          <p:spTgt spid="58"/>
                                        </p:tgtEl>
                                        <p:attrNameLst>
                                          <p:attrName>fill.type</p:attrName>
                                        </p:attrNameLst>
                                      </p:cBhvr>
                                      <p:to>
                                        <p:strVal val="solid"/>
                                      </p:to>
                                    </p:set>
                                    <p:set>
                                      <p:cBhvr>
                                        <p:cTn id="305" dur="500" fill="hold"/>
                                        <p:tgtEl>
                                          <p:spTgt spid="58"/>
                                        </p:tgtEl>
                                        <p:attrNameLst>
                                          <p:attrName>fill.on</p:attrName>
                                        </p:attrNameLst>
                                      </p:cBhvr>
                                      <p:to>
                                        <p:strVal val="true"/>
                                      </p:to>
                                    </p:set>
                                  </p:childTnLst>
                                </p:cTn>
                              </p:par>
                              <p:par>
                                <p:cTn id="306" presetID="19" presetClass="emph" presetSubtype="0" fill="hold" grpId="0" nodeType="withEffect">
                                  <p:stCondLst>
                                    <p:cond delay="0"/>
                                  </p:stCondLst>
                                  <p:childTnLst>
                                    <p:animClr clrSpc="rgb" dir="cw">
                                      <p:cBhvr override="childStyle">
                                        <p:cTn id="307" dur="500" fill="hold"/>
                                        <p:tgtEl>
                                          <p:spTgt spid="59"/>
                                        </p:tgtEl>
                                        <p:attrNameLst>
                                          <p:attrName>style.color</p:attrName>
                                        </p:attrNameLst>
                                      </p:cBhvr>
                                      <p:to>
                                        <a:schemeClr val="accent2"/>
                                      </p:to>
                                    </p:animClr>
                                    <p:animClr clrSpc="rgb" dir="cw">
                                      <p:cBhvr>
                                        <p:cTn id="308" dur="500" fill="hold"/>
                                        <p:tgtEl>
                                          <p:spTgt spid="59"/>
                                        </p:tgtEl>
                                        <p:attrNameLst>
                                          <p:attrName>fillcolor</p:attrName>
                                        </p:attrNameLst>
                                      </p:cBhvr>
                                      <p:to>
                                        <a:schemeClr val="accent2"/>
                                      </p:to>
                                    </p:animClr>
                                    <p:set>
                                      <p:cBhvr>
                                        <p:cTn id="309" dur="500" fill="hold"/>
                                        <p:tgtEl>
                                          <p:spTgt spid="59"/>
                                        </p:tgtEl>
                                        <p:attrNameLst>
                                          <p:attrName>fill.type</p:attrName>
                                        </p:attrNameLst>
                                      </p:cBhvr>
                                      <p:to>
                                        <p:strVal val="solid"/>
                                      </p:to>
                                    </p:set>
                                    <p:set>
                                      <p:cBhvr>
                                        <p:cTn id="310" dur="500" fill="hold"/>
                                        <p:tgtEl>
                                          <p:spTgt spid="59"/>
                                        </p:tgtEl>
                                        <p:attrNameLst>
                                          <p:attrName>fill.on</p:attrName>
                                        </p:attrNameLst>
                                      </p:cBhvr>
                                      <p:to>
                                        <p:strVal val="true"/>
                                      </p:to>
                                    </p:set>
                                  </p:childTnLst>
                                </p:cTn>
                              </p:par>
                              <p:par>
                                <p:cTn id="311" presetID="19" presetClass="emph" presetSubtype="0" fill="hold" grpId="0" nodeType="withEffect">
                                  <p:stCondLst>
                                    <p:cond delay="0"/>
                                  </p:stCondLst>
                                  <p:childTnLst>
                                    <p:animClr clrSpc="rgb" dir="cw">
                                      <p:cBhvr override="childStyle">
                                        <p:cTn id="312" dur="500" fill="hold"/>
                                        <p:tgtEl>
                                          <p:spTgt spid="60"/>
                                        </p:tgtEl>
                                        <p:attrNameLst>
                                          <p:attrName>style.color</p:attrName>
                                        </p:attrNameLst>
                                      </p:cBhvr>
                                      <p:to>
                                        <a:schemeClr val="accent2"/>
                                      </p:to>
                                    </p:animClr>
                                    <p:animClr clrSpc="rgb" dir="cw">
                                      <p:cBhvr>
                                        <p:cTn id="313" dur="500" fill="hold"/>
                                        <p:tgtEl>
                                          <p:spTgt spid="60"/>
                                        </p:tgtEl>
                                        <p:attrNameLst>
                                          <p:attrName>fillcolor</p:attrName>
                                        </p:attrNameLst>
                                      </p:cBhvr>
                                      <p:to>
                                        <a:schemeClr val="accent2"/>
                                      </p:to>
                                    </p:animClr>
                                    <p:set>
                                      <p:cBhvr>
                                        <p:cTn id="314" dur="500" fill="hold"/>
                                        <p:tgtEl>
                                          <p:spTgt spid="60"/>
                                        </p:tgtEl>
                                        <p:attrNameLst>
                                          <p:attrName>fill.type</p:attrName>
                                        </p:attrNameLst>
                                      </p:cBhvr>
                                      <p:to>
                                        <p:strVal val="solid"/>
                                      </p:to>
                                    </p:set>
                                    <p:set>
                                      <p:cBhvr>
                                        <p:cTn id="315" dur="500" fill="hold"/>
                                        <p:tgtEl>
                                          <p:spTgt spid="60"/>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316" restart="whenNotActive" fill="hold" evtFilter="cancelBubble" nodeType="interactiveSeq">
                <p:stCondLst>
                  <p:cond evt="onClick" delay="0">
                    <p:tgtEl>
                      <p:spTgt spid="19"/>
                    </p:tgtEl>
                  </p:cond>
                </p:stCondLst>
                <p:endSync evt="end" delay="0">
                  <p:rtn val="all"/>
                </p:endSync>
                <p:childTnLst>
                  <p:par>
                    <p:cTn id="317" fill="hold">
                      <p:stCondLst>
                        <p:cond delay="0"/>
                      </p:stCondLst>
                      <p:childTnLst>
                        <p:par>
                          <p:cTn id="318" fill="hold">
                            <p:stCondLst>
                              <p:cond delay="0"/>
                            </p:stCondLst>
                            <p:childTnLst>
                              <p:par>
                                <p:cTn id="319" presetID="3" presetClass="exit" presetSubtype="10" fill="hold" grpId="1" nodeType="clickEffect">
                                  <p:stCondLst>
                                    <p:cond delay="0"/>
                                  </p:stCondLst>
                                  <p:childTnLst>
                                    <p:animEffect transition="out" filter="blinds(horizontal)">
                                      <p:cBhvr>
                                        <p:cTn id="320" dur="500"/>
                                        <p:tgtEl>
                                          <p:spTgt spid="54"/>
                                        </p:tgtEl>
                                      </p:cBhvr>
                                    </p:animEffect>
                                    <p:set>
                                      <p:cBhvr>
                                        <p:cTn id="321" dur="1" fill="hold">
                                          <p:stCondLst>
                                            <p:cond delay="499"/>
                                          </p:stCondLst>
                                        </p:cTn>
                                        <p:tgtEl>
                                          <p:spTgt spid="54"/>
                                        </p:tgtEl>
                                        <p:attrNameLst>
                                          <p:attrName>style.visibility</p:attrName>
                                        </p:attrNameLst>
                                      </p:cBhvr>
                                      <p:to>
                                        <p:strVal val="hidden"/>
                                      </p:to>
                                    </p:set>
                                  </p:childTnLst>
                                </p:cTn>
                              </p:par>
                              <p:par>
                                <p:cTn id="322" presetID="3" presetClass="exit" presetSubtype="10" fill="hold" grpId="1" nodeType="withEffect">
                                  <p:stCondLst>
                                    <p:cond delay="0"/>
                                  </p:stCondLst>
                                  <p:childTnLst>
                                    <p:animEffect transition="out" filter="blinds(horizontal)">
                                      <p:cBhvr>
                                        <p:cTn id="323" dur="500"/>
                                        <p:tgtEl>
                                          <p:spTgt spid="55"/>
                                        </p:tgtEl>
                                      </p:cBhvr>
                                    </p:animEffect>
                                    <p:set>
                                      <p:cBhvr>
                                        <p:cTn id="324" dur="1" fill="hold">
                                          <p:stCondLst>
                                            <p:cond delay="499"/>
                                          </p:stCondLst>
                                        </p:cTn>
                                        <p:tgtEl>
                                          <p:spTgt spid="55"/>
                                        </p:tgtEl>
                                        <p:attrNameLst>
                                          <p:attrName>style.visibility</p:attrName>
                                        </p:attrNameLst>
                                      </p:cBhvr>
                                      <p:to>
                                        <p:strVal val="hidden"/>
                                      </p:to>
                                    </p:set>
                                  </p:childTnLst>
                                </p:cTn>
                              </p:par>
                              <p:par>
                                <p:cTn id="325" presetID="3" presetClass="exit" presetSubtype="10" fill="hold" grpId="1" nodeType="withEffect">
                                  <p:stCondLst>
                                    <p:cond delay="0"/>
                                  </p:stCondLst>
                                  <p:childTnLst>
                                    <p:animEffect transition="out" filter="blinds(horizontal)">
                                      <p:cBhvr>
                                        <p:cTn id="326" dur="500"/>
                                        <p:tgtEl>
                                          <p:spTgt spid="56"/>
                                        </p:tgtEl>
                                      </p:cBhvr>
                                    </p:animEffect>
                                    <p:set>
                                      <p:cBhvr>
                                        <p:cTn id="327" dur="1" fill="hold">
                                          <p:stCondLst>
                                            <p:cond delay="499"/>
                                          </p:stCondLst>
                                        </p:cTn>
                                        <p:tgtEl>
                                          <p:spTgt spid="56"/>
                                        </p:tgtEl>
                                        <p:attrNameLst>
                                          <p:attrName>style.visibility</p:attrName>
                                        </p:attrNameLst>
                                      </p:cBhvr>
                                      <p:to>
                                        <p:strVal val="hidden"/>
                                      </p:to>
                                    </p:set>
                                  </p:childTnLst>
                                </p:cTn>
                              </p:par>
                              <p:par>
                                <p:cTn id="328" presetID="3" presetClass="exit" presetSubtype="10" fill="hold" grpId="1" nodeType="withEffect">
                                  <p:stCondLst>
                                    <p:cond delay="0"/>
                                  </p:stCondLst>
                                  <p:childTnLst>
                                    <p:animEffect transition="out" filter="blinds(horizontal)">
                                      <p:cBhvr>
                                        <p:cTn id="329" dur="500"/>
                                        <p:tgtEl>
                                          <p:spTgt spid="57"/>
                                        </p:tgtEl>
                                      </p:cBhvr>
                                    </p:animEffect>
                                    <p:set>
                                      <p:cBhvr>
                                        <p:cTn id="330" dur="1" fill="hold">
                                          <p:stCondLst>
                                            <p:cond delay="499"/>
                                          </p:stCondLst>
                                        </p:cTn>
                                        <p:tgtEl>
                                          <p:spTgt spid="57"/>
                                        </p:tgtEl>
                                        <p:attrNameLst>
                                          <p:attrName>style.visibility</p:attrName>
                                        </p:attrNameLst>
                                      </p:cBhvr>
                                      <p:to>
                                        <p:strVal val="hidden"/>
                                      </p:to>
                                    </p:set>
                                  </p:childTnLst>
                                </p:cTn>
                              </p:par>
                              <p:par>
                                <p:cTn id="331" presetID="3" presetClass="exit" presetSubtype="10" fill="hold" grpId="1" nodeType="withEffect">
                                  <p:stCondLst>
                                    <p:cond delay="0"/>
                                  </p:stCondLst>
                                  <p:childTnLst>
                                    <p:animEffect transition="out" filter="blinds(horizontal)">
                                      <p:cBhvr>
                                        <p:cTn id="332" dur="500"/>
                                        <p:tgtEl>
                                          <p:spTgt spid="58"/>
                                        </p:tgtEl>
                                      </p:cBhvr>
                                    </p:animEffect>
                                    <p:set>
                                      <p:cBhvr>
                                        <p:cTn id="333" dur="1" fill="hold">
                                          <p:stCondLst>
                                            <p:cond delay="499"/>
                                          </p:stCondLst>
                                        </p:cTn>
                                        <p:tgtEl>
                                          <p:spTgt spid="58"/>
                                        </p:tgtEl>
                                        <p:attrNameLst>
                                          <p:attrName>style.visibility</p:attrName>
                                        </p:attrNameLst>
                                      </p:cBhvr>
                                      <p:to>
                                        <p:strVal val="hidden"/>
                                      </p:to>
                                    </p:set>
                                  </p:childTnLst>
                                </p:cTn>
                              </p:par>
                              <p:par>
                                <p:cTn id="334" presetID="3" presetClass="exit" presetSubtype="10" fill="hold" grpId="1" nodeType="withEffect">
                                  <p:stCondLst>
                                    <p:cond delay="0"/>
                                  </p:stCondLst>
                                  <p:childTnLst>
                                    <p:animEffect transition="out" filter="blinds(horizontal)">
                                      <p:cBhvr>
                                        <p:cTn id="335" dur="500"/>
                                        <p:tgtEl>
                                          <p:spTgt spid="59"/>
                                        </p:tgtEl>
                                      </p:cBhvr>
                                    </p:animEffect>
                                    <p:set>
                                      <p:cBhvr>
                                        <p:cTn id="336" dur="1" fill="hold">
                                          <p:stCondLst>
                                            <p:cond delay="499"/>
                                          </p:stCondLst>
                                        </p:cTn>
                                        <p:tgtEl>
                                          <p:spTgt spid="59"/>
                                        </p:tgtEl>
                                        <p:attrNameLst>
                                          <p:attrName>style.visibility</p:attrName>
                                        </p:attrNameLst>
                                      </p:cBhvr>
                                      <p:to>
                                        <p:strVal val="hidden"/>
                                      </p:to>
                                    </p:set>
                                  </p:childTnLst>
                                </p:cTn>
                              </p:par>
                              <p:par>
                                <p:cTn id="337" presetID="3" presetClass="exit" presetSubtype="10" fill="hold" grpId="1" nodeType="withEffect">
                                  <p:stCondLst>
                                    <p:cond delay="0"/>
                                  </p:stCondLst>
                                  <p:childTnLst>
                                    <p:animEffect transition="out" filter="blinds(horizontal)">
                                      <p:cBhvr>
                                        <p:cTn id="338" dur="500"/>
                                        <p:tgtEl>
                                          <p:spTgt spid="60"/>
                                        </p:tgtEl>
                                      </p:cBhvr>
                                    </p:animEffect>
                                    <p:set>
                                      <p:cBhvr>
                                        <p:cTn id="339" dur="1" fill="hold">
                                          <p:stCondLst>
                                            <p:cond delay="499"/>
                                          </p:stCondLst>
                                        </p:cTn>
                                        <p:tgtEl>
                                          <p:spTgt spid="60"/>
                                        </p:tgtEl>
                                        <p:attrNameLst>
                                          <p:attrName>style.visibility</p:attrName>
                                        </p:attrNameLst>
                                      </p:cBhvr>
                                      <p:to>
                                        <p:strVal val="hidden"/>
                                      </p:to>
                                    </p:set>
                                  </p:childTnLst>
                                </p:cTn>
                              </p:par>
                              <p:par>
                                <p:cTn id="340" presetID="10" presetClass="exit" presetSubtype="0" fill="hold" grpId="1" nodeType="withEffect">
                                  <p:stCondLst>
                                    <p:cond delay="0"/>
                                  </p:stCondLst>
                                  <p:childTnLst>
                                    <p:animEffect transition="out" filter="fade">
                                      <p:cBhvr>
                                        <p:cTn id="341" dur="500"/>
                                        <p:tgtEl>
                                          <p:spTgt spid="147"/>
                                        </p:tgtEl>
                                      </p:cBhvr>
                                    </p:animEffect>
                                    <p:set>
                                      <p:cBhvr>
                                        <p:cTn id="342" dur="1" fill="hold">
                                          <p:stCondLst>
                                            <p:cond delay="499"/>
                                          </p:stCondLst>
                                        </p:cTn>
                                        <p:tgtEl>
                                          <p:spTgt spid="147"/>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43" restart="whenNotActive" fill="hold" evtFilter="cancelBubble" nodeType="interactiveSeq">
                <p:stCondLst>
                  <p:cond evt="onClick" delay="0">
                    <p:tgtEl>
                      <p:spTgt spid="9"/>
                    </p:tgtEl>
                  </p:cond>
                </p:stCondLst>
                <p:endSync evt="end" delay="0">
                  <p:rtn val="all"/>
                </p:endSync>
                <p:childTnLst>
                  <p:par>
                    <p:cTn id="344" fill="hold">
                      <p:stCondLst>
                        <p:cond delay="0"/>
                      </p:stCondLst>
                      <p:childTnLst>
                        <p:par>
                          <p:cTn id="345" fill="hold">
                            <p:stCondLst>
                              <p:cond delay="0"/>
                            </p:stCondLst>
                            <p:childTnLst>
                              <p:par>
                                <p:cTn id="346" presetID="22" presetClass="entr" presetSubtype="4" fill="hold" grpId="0" nodeType="clickEffect">
                                  <p:stCondLst>
                                    <p:cond delay="0"/>
                                  </p:stCondLst>
                                  <p:childTnLst>
                                    <p:set>
                                      <p:cBhvr>
                                        <p:cTn id="347" dur="1" fill="hold">
                                          <p:stCondLst>
                                            <p:cond delay="0"/>
                                          </p:stCondLst>
                                        </p:cTn>
                                        <p:tgtEl>
                                          <p:spTgt spid="148"/>
                                        </p:tgtEl>
                                        <p:attrNameLst>
                                          <p:attrName>style.visibility</p:attrName>
                                        </p:attrNameLst>
                                      </p:cBhvr>
                                      <p:to>
                                        <p:strVal val="visible"/>
                                      </p:to>
                                    </p:set>
                                    <p:animEffect transition="in" filter="wipe(down)">
                                      <p:cBhvr>
                                        <p:cTn id="348" dur="500"/>
                                        <p:tgtEl>
                                          <p:spTgt spid="148"/>
                                        </p:tgtEl>
                                      </p:cBhvr>
                                    </p:animEffect>
                                  </p:childTnLst>
                                </p:cTn>
                              </p:par>
                              <p:par>
                                <p:cTn id="349" presetID="19" presetClass="emph" presetSubtype="0" fill="hold" grpId="0" nodeType="withEffect">
                                  <p:stCondLst>
                                    <p:cond delay="0"/>
                                  </p:stCondLst>
                                  <p:childTnLst>
                                    <p:animClr clrSpc="rgb" dir="cw">
                                      <p:cBhvr override="childStyle">
                                        <p:cTn id="350" dur="500" fill="hold"/>
                                        <p:tgtEl>
                                          <p:spTgt spid="85"/>
                                        </p:tgtEl>
                                        <p:attrNameLst>
                                          <p:attrName>style.color</p:attrName>
                                        </p:attrNameLst>
                                      </p:cBhvr>
                                      <p:to>
                                        <a:schemeClr val="accent2"/>
                                      </p:to>
                                    </p:animClr>
                                    <p:animClr clrSpc="rgb" dir="cw">
                                      <p:cBhvr>
                                        <p:cTn id="351" dur="500" fill="hold"/>
                                        <p:tgtEl>
                                          <p:spTgt spid="85"/>
                                        </p:tgtEl>
                                        <p:attrNameLst>
                                          <p:attrName>fillcolor</p:attrName>
                                        </p:attrNameLst>
                                      </p:cBhvr>
                                      <p:to>
                                        <a:schemeClr val="accent2"/>
                                      </p:to>
                                    </p:animClr>
                                    <p:set>
                                      <p:cBhvr>
                                        <p:cTn id="352" dur="500" fill="hold"/>
                                        <p:tgtEl>
                                          <p:spTgt spid="85"/>
                                        </p:tgtEl>
                                        <p:attrNameLst>
                                          <p:attrName>fill.type</p:attrName>
                                        </p:attrNameLst>
                                      </p:cBhvr>
                                      <p:to>
                                        <p:strVal val="solid"/>
                                      </p:to>
                                    </p:set>
                                    <p:set>
                                      <p:cBhvr>
                                        <p:cTn id="353" dur="500" fill="hold"/>
                                        <p:tgtEl>
                                          <p:spTgt spid="85"/>
                                        </p:tgtEl>
                                        <p:attrNameLst>
                                          <p:attrName>fill.on</p:attrName>
                                        </p:attrNameLst>
                                      </p:cBhvr>
                                      <p:to>
                                        <p:strVal val="true"/>
                                      </p:to>
                                    </p:set>
                                  </p:childTnLst>
                                </p:cTn>
                              </p:par>
                              <p:par>
                                <p:cTn id="354" presetID="19" presetClass="emph" presetSubtype="0" fill="hold" grpId="0" nodeType="withEffect">
                                  <p:stCondLst>
                                    <p:cond delay="0"/>
                                  </p:stCondLst>
                                  <p:childTnLst>
                                    <p:animClr clrSpc="rgb" dir="cw">
                                      <p:cBhvr override="childStyle">
                                        <p:cTn id="355" dur="500" fill="hold"/>
                                        <p:tgtEl>
                                          <p:spTgt spid="86"/>
                                        </p:tgtEl>
                                        <p:attrNameLst>
                                          <p:attrName>style.color</p:attrName>
                                        </p:attrNameLst>
                                      </p:cBhvr>
                                      <p:to>
                                        <a:schemeClr val="accent2"/>
                                      </p:to>
                                    </p:animClr>
                                    <p:animClr clrSpc="rgb" dir="cw">
                                      <p:cBhvr>
                                        <p:cTn id="356" dur="500" fill="hold"/>
                                        <p:tgtEl>
                                          <p:spTgt spid="86"/>
                                        </p:tgtEl>
                                        <p:attrNameLst>
                                          <p:attrName>fillcolor</p:attrName>
                                        </p:attrNameLst>
                                      </p:cBhvr>
                                      <p:to>
                                        <a:schemeClr val="accent2"/>
                                      </p:to>
                                    </p:animClr>
                                    <p:set>
                                      <p:cBhvr>
                                        <p:cTn id="357" dur="500" fill="hold"/>
                                        <p:tgtEl>
                                          <p:spTgt spid="86"/>
                                        </p:tgtEl>
                                        <p:attrNameLst>
                                          <p:attrName>fill.type</p:attrName>
                                        </p:attrNameLst>
                                      </p:cBhvr>
                                      <p:to>
                                        <p:strVal val="solid"/>
                                      </p:to>
                                    </p:set>
                                    <p:set>
                                      <p:cBhvr>
                                        <p:cTn id="358" dur="500" fill="hold"/>
                                        <p:tgtEl>
                                          <p:spTgt spid="86"/>
                                        </p:tgtEl>
                                        <p:attrNameLst>
                                          <p:attrName>fill.on</p:attrName>
                                        </p:attrNameLst>
                                      </p:cBhvr>
                                      <p:to>
                                        <p:strVal val="true"/>
                                      </p:to>
                                    </p:set>
                                  </p:childTnLst>
                                </p:cTn>
                              </p:par>
                              <p:par>
                                <p:cTn id="359" presetID="19" presetClass="emph" presetSubtype="0" fill="hold" grpId="0" nodeType="withEffect">
                                  <p:stCondLst>
                                    <p:cond delay="0"/>
                                  </p:stCondLst>
                                  <p:childTnLst>
                                    <p:animClr clrSpc="rgb" dir="cw">
                                      <p:cBhvr override="childStyle">
                                        <p:cTn id="360" dur="500" fill="hold"/>
                                        <p:tgtEl>
                                          <p:spTgt spid="87"/>
                                        </p:tgtEl>
                                        <p:attrNameLst>
                                          <p:attrName>style.color</p:attrName>
                                        </p:attrNameLst>
                                      </p:cBhvr>
                                      <p:to>
                                        <a:schemeClr val="accent2"/>
                                      </p:to>
                                    </p:animClr>
                                    <p:animClr clrSpc="rgb" dir="cw">
                                      <p:cBhvr>
                                        <p:cTn id="361" dur="500" fill="hold"/>
                                        <p:tgtEl>
                                          <p:spTgt spid="87"/>
                                        </p:tgtEl>
                                        <p:attrNameLst>
                                          <p:attrName>fillcolor</p:attrName>
                                        </p:attrNameLst>
                                      </p:cBhvr>
                                      <p:to>
                                        <a:schemeClr val="accent2"/>
                                      </p:to>
                                    </p:animClr>
                                    <p:set>
                                      <p:cBhvr>
                                        <p:cTn id="362" dur="500" fill="hold"/>
                                        <p:tgtEl>
                                          <p:spTgt spid="87"/>
                                        </p:tgtEl>
                                        <p:attrNameLst>
                                          <p:attrName>fill.type</p:attrName>
                                        </p:attrNameLst>
                                      </p:cBhvr>
                                      <p:to>
                                        <p:strVal val="solid"/>
                                      </p:to>
                                    </p:set>
                                    <p:set>
                                      <p:cBhvr>
                                        <p:cTn id="363" dur="500" fill="hold"/>
                                        <p:tgtEl>
                                          <p:spTgt spid="87"/>
                                        </p:tgtEl>
                                        <p:attrNameLst>
                                          <p:attrName>fill.on</p:attrName>
                                        </p:attrNameLst>
                                      </p:cBhvr>
                                      <p:to>
                                        <p:strVal val="true"/>
                                      </p:to>
                                    </p:set>
                                  </p:childTnLst>
                                </p:cTn>
                              </p:par>
                              <p:par>
                                <p:cTn id="364" presetID="19" presetClass="emph" presetSubtype="0" fill="hold" grpId="0" nodeType="withEffect">
                                  <p:stCondLst>
                                    <p:cond delay="0"/>
                                  </p:stCondLst>
                                  <p:childTnLst>
                                    <p:animClr clrSpc="rgb" dir="cw">
                                      <p:cBhvr override="childStyle">
                                        <p:cTn id="365" dur="500" fill="hold"/>
                                        <p:tgtEl>
                                          <p:spTgt spid="88"/>
                                        </p:tgtEl>
                                        <p:attrNameLst>
                                          <p:attrName>style.color</p:attrName>
                                        </p:attrNameLst>
                                      </p:cBhvr>
                                      <p:to>
                                        <a:schemeClr val="accent2"/>
                                      </p:to>
                                    </p:animClr>
                                    <p:animClr clrSpc="rgb" dir="cw">
                                      <p:cBhvr>
                                        <p:cTn id="366" dur="500" fill="hold"/>
                                        <p:tgtEl>
                                          <p:spTgt spid="88"/>
                                        </p:tgtEl>
                                        <p:attrNameLst>
                                          <p:attrName>fillcolor</p:attrName>
                                        </p:attrNameLst>
                                      </p:cBhvr>
                                      <p:to>
                                        <a:schemeClr val="accent2"/>
                                      </p:to>
                                    </p:animClr>
                                    <p:set>
                                      <p:cBhvr>
                                        <p:cTn id="367" dur="500" fill="hold"/>
                                        <p:tgtEl>
                                          <p:spTgt spid="88"/>
                                        </p:tgtEl>
                                        <p:attrNameLst>
                                          <p:attrName>fill.type</p:attrName>
                                        </p:attrNameLst>
                                      </p:cBhvr>
                                      <p:to>
                                        <p:strVal val="solid"/>
                                      </p:to>
                                    </p:set>
                                    <p:set>
                                      <p:cBhvr>
                                        <p:cTn id="368" dur="500" fill="hold"/>
                                        <p:tgtEl>
                                          <p:spTgt spid="88"/>
                                        </p:tgtEl>
                                        <p:attrNameLst>
                                          <p:attrName>fill.on</p:attrName>
                                        </p:attrNameLst>
                                      </p:cBhvr>
                                      <p:to>
                                        <p:strVal val="true"/>
                                      </p:to>
                                    </p:set>
                                  </p:childTnLst>
                                </p:cTn>
                              </p:par>
                              <p:par>
                                <p:cTn id="369" presetID="19" presetClass="emph" presetSubtype="0" fill="hold" grpId="0" nodeType="withEffect">
                                  <p:stCondLst>
                                    <p:cond delay="0"/>
                                  </p:stCondLst>
                                  <p:childTnLst>
                                    <p:animClr clrSpc="rgb" dir="cw">
                                      <p:cBhvr override="childStyle">
                                        <p:cTn id="370" dur="500" fill="hold"/>
                                        <p:tgtEl>
                                          <p:spTgt spid="89"/>
                                        </p:tgtEl>
                                        <p:attrNameLst>
                                          <p:attrName>style.color</p:attrName>
                                        </p:attrNameLst>
                                      </p:cBhvr>
                                      <p:to>
                                        <a:schemeClr val="accent2"/>
                                      </p:to>
                                    </p:animClr>
                                    <p:animClr clrSpc="rgb" dir="cw">
                                      <p:cBhvr>
                                        <p:cTn id="371" dur="500" fill="hold"/>
                                        <p:tgtEl>
                                          <p:spTgt spid="89"/>
                                        </p:tgtEl>
                                        <p:attrNameLst>
                                          <p:attrName>fillcolor</p:attrName>
                                        </p:attrNameLst>
                                      </p:cBhvr>
                                      <p:to>
                                        <a:schemeClr val="accent2"/>
                                      </p:to>
                                    </p:animClr>
                                    <p:set>
                                      <p:cBhvr>
                                        <p:cTn id="372" dur="500" fill="hold"/>
                                        <p:tgtEl>
                                          <p:spTgt spid="89"/>
                                        </p:tgtEl>
                                        <p:attrNameLst>
                                          <p:attrName>fill.type</p:attrName>
                                        </p:attrNameLst>
                                      </p:cBhvr>
                                      <p:to>
                                        <p:strVal val="solid"/>
                                      </p:to>
                                    </p:set>
                                    <p:set>
                                      <p:cBhvr>
                                        <p:cTn id="373" dur="500" fill="hold"/>
                                        <p:tgtEl>
                                          <p:spTgt spid="89"/>
                                        </p:tgtEl>
                                        <p:attrNameLst>
                                          <p:attrName>fill.on</p:attrName>
                                        </p:attrNameLst>
                                      </p:cBhvr>
                                      <p:to>
                                        <p:strVal val="true"/>
                                      </p:to>
                                    </p:set>
                                  </p:childTnLst>
                                </p:cTn>
                              </p:par>
                              <p:par>
                                <p:cTn id="374" presetID="19" presetClass="emph" presetSubtype="0" fill="hold" grpId="0" nodeType="withEffect">
                                  <p:stCondLst>
                                    <p:cond delay="0"/>
                                  </p:stCondLst>
                                  <p:childTnLst>
                                    <p:animClr clrSpc="rgb" dir="cw">
                                      <p:cBhvr override="childStyle">
                                        <p:cTn id="375" dur="500" fill="hold"/>
                                        <p:tgtEl>
                                          <p:spTgt spid="91"/>
                                        </p:tgtEl>
                                        <p:attrNameLst>
                                          <p:attrName>style.color</p:attrName>
                                        </p:attrNameLst>
                                      </p:cBhvr>
                                      <p:to>
                                        <a:schemeClr val="accent2"/>
                                      </p:to>
                                    </p:animClr>
                                    <p:animClr clrSpc="rgb" dir="cw">
                                      <p:cBhvr>
                                        <p:cTn id="376" dur="500" fill="hold"/>
                                        <p:tgtEl>
                                          <p:spTgt spid="91"/>
                                        </p:tgtEl>
                                        <p:attrNameLst>
                                          <p:attrName>fillcolor</p:attrName>
                                        </p:attrNameLst>
                                      </p:cBhvr>
                                      <p:to>
                                        <a:schemeClr val="accent2"/>
                                      </p:to>
                                    </p:animClr>
                                    <p:set>
                                      <p:cBhvr>
                                        <p:cTn id="377" dur="500" fill="hold"/>
                                        <p:tgtEl>
                                          <p:spTgt spid="91"/>
                                        </p:tgtEl>
                                        <p:attrNameLst>
                                          <p:attrName>fill.type</p:attrName>
                                        </p:attrNameLst>
                                      </p:cBhvr>
                                      <p:to>
                                        <p:strVal val="solid"/>
                                      </p:to>
                                    </p:set>
                                    <p:set>
                                      <p:cBhvr>
                                        <p:cTn id="378" dur="500" fill="hold"/>
                                        <p:tgtEl>
                                          <p:spTgt spid="91"/>
                                        </p:tgtEl>
                                        <p:attrNameLst>
                                          <p:attrName>fill.on</p:attrName>
                                        </p:attrNameLst>
                                      </p:cBhvr>
                                      <p:to>
                                        <p:strVal val="true"/>
                                      </p:to>
                                    </p:set>
                                  </p:childTnLst>
                                </p:cTn>
                              </p:par>
                              <p:par>
                                <p:cTn id="379" presetID="19" presetClass="emph" presetSubtype="0" fill="hold" grpId="0" nodeType="withEffect">
                                  <p:stCondLst>
                                    <p:cond delay="0"/>
                                  </p:stCondLst>
                                  <p:childTnLst>
                                    <p:animClr clrSpc="rgb" dir="cw">
                                      <p:cBhvr override="childStyle">
                                        <p:cTn id="380" dur="500" fill="hold"/>
                                        <p:tgtEl>
                                          <p:spTgt spid="90"/>
                                        </p:tgtEl>
                                        <p:attrNameLst>
                                          <p:attrName>style.color</p:attrName>
                                        </p:attrNameLst>
                                      </p:cBhvr>
                                      <p:to>
                                        <a:schemeClr val="accent2"/>
                                      </p:to>
                                    </p:animClr>
                                    <p:animClr clrSpc="rgb" dir="cw">
                                      <p:cBhvr>
                                        <p:cTn id="381" dur="500" fill="hold"/>
                                        <p:tgtEl>
                                          <p:spTgt spid="90"/>
                                        </p:tgtEl>
                                        <p:attrNameLst>
                                          <p:attrName>fillcolor</p:attrName>
                                        </p:attrNameLst>
                                      </p:cBhvr>
                                      <p:to>
                                        <a:schemeClr val="accent2"/>
                                      </p:to>
                                    </p:animClr>
                                    <p:set>
                                      <p:cBhvr>
                                        <p:cTn id="382" dur="500" fill="hold"/>
                                        <p:tgtEl>
                                          <p:spTgt spid="90"/>
                                        </p:tgtEl>
                                        <p:attrNameLst>
                                          <p:attrName>fill.type</p:attrName>
                                        </p:attrNameLst>
                                      </p:cBhvr>
                                      <p:to>
                                        <p:strVal val="solid"/>
                                      </p:to>
                                    </p:set>
                                    <p:set>
                                      <p:cBhvr>
                                        <p:cTn id="383" dur="500" fill="hold"/>
                                        <p:tgtEl>
                                          <p:spTgt spid="90"/>
                                        </p:tgtEl>
                                        <p:attrNameLst>
                                          <p:attrName>fill.on</p:attrName>
                                        </p:attrNameLst>
                                      </p:cBhvr>
                                      <p:to>
                                        <p:strVal val="true"/>
                                      </p:to>
                                    </p:set>
                                  </p:childTnLst>
                                </p:cTn>
                              </p:par>
                              <p:par>
                                <p:cTn id="384" presetID="19" presetClass="emph" presetSubtype="0" fill="hold" grpId="0" nodeType="withEffect">
                                  <p:stCondLst>
                                    <p:cond delay="0"/>
                                  </p:stCondLst>
                                  <p:childTnLst>
                                    <p:animClr clrSpc="rgb" dir="cw">
                                      <p:cBhvr override="childStyle">
                                        <p:cTn id="385" dur="500" fill="hold"/>
                                        <p:tgtEl>
                                          <p:spTgt spid="92"/>
                                        </p:tgtEl>
                                        <p:attrNameLst>
                                          <p:attrName>style.color</p:attrName>
                                        </p:attrNameLst>
                                      </p:cBhvr>
                                      <p:to>
                                        <a:schemeClr val="accent2"/>
                                      </p:to>
                                    </p:animClr>
                                    <p:animClr clrSpc="rgb" dir="cw">
                                      <p:cBhvr>
                                        <p:cTn id="386" dur="500" fill="hold"/>
                                        <p:tgtEl>
                                          <p:spTgt spid="92"/>
                                        </p:tgtEl>
                                        <p:attrNameLst>
                                          <p:attrName>fillcolor</p:attrName>
                                        </p:attrNameLst>
                                      </p:cBhvr>
                                      <p:to>
                                        <a:schemeClr val="accent2"/>
                                      </p:to>
                                    </p:animClr>
                                    <p:set>
                                      <p:cBhvr>
                                        <p:cTn id="387" dur="500" fill="hold"/>
                                        <p:tgtEl>
                                          <p:spTgt spid="92"/>
                                        </p:tgtEl>
                                        <p:attrNameLst>
                                          <p:attrName>fill.type</p:attrName>
                                        </p:attrNameLst>
                                      </p:cBhvr>
                                      <p:to>
                                        <p:strVal val="solid"/>
                                      </p:to>
                                    </p:set>
                                    <p:set>
                                      <p:cBhvr>
                                        <p:cTn id="388" dur="500" fill="hold"/>
                                        <p:tgtEl>
                                          <p:spTgt spid="92"/>
                                        </p:tgtEl>
                                        <p:attrNameLst>
                                          <p:attrName>fill.on</p:attrName>
                                        </p:attrNameLst>
                                      </p:cBhvr>
                                      <p:to>
                                        <p:strVal val="true"/>
                                      </p:to>
                                    </p:set>
                                  </p:childTnLst>
                                </p:cTn>
                              </p:par>
                              <p:par>
                                <p:cTn id="389" presetID="19" presetClass="emph" presetSubtype="0" fill="hold" grpId="0" nodeType="withEffect">
                                  <p:stCondLst>
                                    <p:cond delay="0"/>
                                  </p:stCondLst>
                                  <p:childTnLst>
                                    <p:animClr clrSpc="rgb" dir="cw">
                                      <p:cBhvr override="childStyle">
                                        <p:cTn id="390" dur="500" fill="hold"/>
                                        <p:tgtEl>
                                          <p:spTgt spid="93"/>
                                        </p:tgtEl>
                                        <p:attrNameLst>
                                          <p:attrName>style.color</p:attrName>
                                        </p:attrNameLst>
                                      </p:cBhvr>
                                      <p:to>
                                        <a:schemeClr val="accent2"/>
                                      </p:to>
                                    </p:animClr>
                                    <p:animClr clrSpc="rgb" dir="cw">
                                      <p:cBhvr>
                                        <p:cTn id="391" dur="500" fill="hold"/>
                                        <p:tgtEl>
                                          <p:spTgt spid="93"/>
                                        </p:tgtEl>
                                        <p:attrNameLst>
                                          <p:attrName>fillcolor</p:attrName>
                                        </p:attrNameLst>
                                      </p:cBhvr>
                                      <p:to>
                                        <a:schemeClr val="accent2"/>
                                      </p:to>
                                    </p:animClr>
                                    <p:set>
                                      <p:cBhvr>
                                        <p:cTn id="392" dur="500" fill="hold"/>
                                        <p:tgtEl>
                                          <p:spTgt spid="93"/>
                                        </p:tgtEl>
                                        <p:attrNameLst>
                                          <p:attrName>fill.type</p:attrName>
                                        </p:attrNameLst>
                                      </p:cBhvr>
                                      <p:to>
                                        <p:strVal val="solid"/>
                                      </p:to>
                                    </p:set>
                                    <p:set>
                                      <p:cBhvr>
                                        <p:cTn id="393" dur="500" fill="hold"/>
                                        <p:tgtEl>
                                          <p:spTgt spid="93"/>
                                        </p:tgtEl>
                                        <p:attrNameLst>
                                          <p:attrName>fill.on</p:attrName>
                                        </p:attrNameLst>
                                      </p:cBhvr>
                                      <p:to>
                                        <p:strVal val="true"/>
                                      </p:to>
                                    </p:set>
                                  </p:childTnLst>
                                </p:cTn>
                              </p:par>
                              <p:par>
                                <p:cTn id="394" presetID="19" presetClass="emph" presetSubtype="0" fill="hold" grpId="0" nodeType="withEffect">
                                  <p:stCondLst>
                                    <p:cond delay="0"/>
                                  </p:stCondLst>
                                  <p:childTnLst>
                                    <p:animClr clrSpc="rgb" dir="cw">
                                      <p:cBhvr override="childStyle">
                                        <p:cTn id="395" dur="500" fill="hold"/>
                                        <p:tgtEl>
                                          <p:spTgt spid="94"/>
                                        </p:tgtEl>
                                        <p:attrNameLst>
                                          <p:attrName>style.color</p:attrName>
                                        </p:attrNameLst>
                                      </p:cBhvr>
                                      <p:to>
                                        <a:schemeClr val="accent2"/>
                                      </p:to>
                                    </p:animClr>
                                    <p:animClr clrSpc="rgb" dir="cw">
                                      <p:cBhvr>
                                        <p:cTn id="396" dur="500" fill="hold"/>
                                        <p:tgtEl>
                                          <p:spTgt spid="94"/>
                                        </p:tgtEl>
                                        <p:attrNameLst>
                                          <p:attrName>fillcolor</p:attrName>
                                        </p:attrNameLst>
                                      </p:cBhvr>
                                      <p:to>
                                        <a:schemeClr val="accent2"/>
                                      </p:to>
                                    </p:animClr>
                                    <p:set>
                                      <p:cBhvr>
                                        <p:cTn id="397" dur="500" fill="hold"/>
                                        <p:tgtEl>
                                          <p:spTgt spid="94"/>
                                        </p:tgtEl>
                                        <p:attrNameLst>
                                          <p:attrName>fill.type</p:attrName>
                                        </p:attrNameLst>
                                      </p:cBhvr>
                                      <p:to>
                                        <p:strVal val="solid"/>
                                      </p:to>
                                    </p:set>
                                    <p:set>
                                      <p:cBhvr>
                                        <p:cTn id="398" dur="500" fill="hold"/>
                                        <p:tgtEl>
                                          <p:spTgt spid="94"/>
                                        </p:tgtEl>
                                        <p:attrNameLst>
                                          <p:attrName>fill.on</p:attrName>
                                        </p:attrNameLst>
                                      </p:cBhvr>
                                      <p:to>
                                        <p:strVal val="true"/>
                                      </p:to>
                                    </p:set>
                                  </p:childTnLst>
                                </p:cTn>
                              </p:par>
                              <p:par>
                                <p:cTn id="399" presetID="19" presetClass="emph" presetSubtype="0" fill="hold" grpId="0" nodeType="withEffect">
                                  <p:stCondLst>
                                    <p:cond delay="0"/>
                                  </p:stCondLst>
                                  <p:childTnLst>
                                    <p:animClr clrSpc="rgb" dir="cw">
                                      <p:cBhvr override="childStyle">
                                        <p:cTn id="400" dur="500" fill="hold"/>
                                        <p:tgtEl>
                                          <p:spTgt spid="95"/>
                                        </p:tgtEl>
                                        <p:attrNameLst>
                                          <p:attrName>style.color</p:attrName>
                                        </p:attrNameLst>
                                      </p:cBhvr>
                                      <p:to>
                                        <a:schemeClr val="accent2"/>
                                      </p:to>
                                    </p:animClr>
                                    <p:animClr clrSpc="rgb" dir="cw">
                                      <p:cBhvr>
                                        <p:cTn id="401" dur="500" fill="hold"/>
                                        <p:tgtEl>
                                          <p:spTgt spid="95"/>
                                        </p:tgtEl>
                                        <p:attrNameLst>
                                          <p:attrName>fillcolor</p:attrName>
                                        </p:attrNameLst>
                                      </p:cBhvr>
                                      <p:to>
                                        <a:schemeClr val="accent2"/>
                                      </p:to>
                                    </p:animClr>
                                    <p:set>
                                      <p:cBhvr>
                                        <p:cTn id="402" dur="500" fill="hold"/>
                                        <p:tgtEl>
                                          <p:spTgt spid="95"/>
                                        </p:tgtEl>
                                        <p:attrNameLst>
                                          <p:attrName>fill.type</p:attrName>
                                        </p:attrNameLst>
                                      </p:cBhvr>
                                      <p:to>
                                        <p:strVal val="solid"/>
                                      </p:to>
                                    </p:set>
                                    <p:set>
                                      <p:cBhvr>
                                        <p:cTn id="403" dur="500" fill="hold"/>
                                        <p:tgtEl>
                                          <p:spTgt spid="95"/>
                                        </p:tgtEl>
                                        <p:attrNameLst>
                                          <p:attrName>fill.on</p:attrName>
                                        </p:attrNameLst>
                                      </p:cBhvr>
                                      <p:to>
                                        <p:strVal val="true"/>
                                      </p:to>
                                    </p:set>
                                  </p:childTnLst>
                                </p:cTn>
                              </p:par>
                              <p:par>
                                <p:cTn id="404" presetID="19" presetClass="emph" presetSubtype="0" fill="hold" grpId="0" nodeType="withEffect">
                                  <p:stCondLst>
                                    <p:cond delay="0"/>
                                  </p:stCondLst>
                                  <p:childTnLst>
                                    <p:animClr clrSpc="rgb" dir="cw">
                                      <p:cBhvr override="childStyle">
                                        <p:cTn id="405" dur="500" fill="hold"/>
                                        <p:tgtEl>
                                          <p:spTgt spid="96"/>
                                        </p:tgtEl>
                                        <p:attrNameLst>
                                          <p:attrName>style.color</p:attrName>
                                        </p:attrNameLst>
                                      </p:cBhvr>
                                      <p:to>
                                        <a:schemeClr val="accent2"/>
                                      </p:to>
                                    </p:animClr>
                                    <p:animClr clrSpc="rgb" dir="cw">
                                      <p:cBhvr>
                                        <p:cTn id="406" dur="500" fill="hold"/>
                                        <p:tgtEl>
                                          <p:spTgt spid="96"/>
                                        </p:tgtEl>
                                        <p:attrNameLst>
                                          <p:attrName>fillcolor</p:attrName>
                                        </p:attrNameLst>
                                      </p:cBhvr>
                                      <p:to>
                                        <a:schemeClr val="accent2"/>
                                      </p:to>
                                    </p:animClr>
                                    <p:set>
                                      <p:cBhvr>
                                        <p:cTn id="407" dur="500" fill="hold"/>
                                        <p:tgtEl>
                                          <p:spTgt spid="96"/>
                                        </p:tgtEl>
                                        <p:attrNameLst>
                                          <p:attrName>fill.type</p:attrName>
                                        </p:attrNameLst>
                                      </p:cBhvr>
                                      <p:to>
                                        <p:strVal val="solid"/>
                                      </p:to>
                                    </p:set>
                                    <p:set>
                                      <p:cBhvr>
                                        <p:cTn id="408" dur="500" fill="hold"/>
                                        <p:tgtEl>
                                          <p:spTgt spid="96"/>
                                        </p:tgtEl>
                                        <p:attrNameLst>
                                          <p:attrName>fill.on</p:attrName>
                                        </p:attrNameLst>
                                      </p:cBhvr>
                                      <p:to>
                                        <p:strVal val="true"/>
                                      </p:to>
                                    </p:set>
                                  </p:childTnLst>
                                </p:cTn>
                              </p:par>
                              <p:par>
                                <p:cTn id="409" presetID="19" presetClass="emph" presetSubtype="0" fill="hold" grpId="0" nodeType="withEffect">
                                  <p:stCondLst>
                                    <p:cond delay="0"/>
                                  </p:stCondLst>
                                  <p:childTnLst>
                                    <p:animClr clrSpc="rgb" dir="cw">
                                      <p:cBhvr override="childStyle">
                                        <p:cTn id="410" dur="500" fill="hold"/>
                                        <p:tgtEl>
                                          <p:spTgt spid="97"/>
                                        </p:tgtEl>
                                        <p:attrNameLst>
                                          <p:attrName>style.color</p:attrName>
                                        </p:attrNameLst>
                                      </p:cBhvr>
                                      <p:to>
                                        <a:schemeClr val="accent2"/>
                                      </p:to>
                                    </p:animClr>
                                    <p:animClr clrSpc="rgb" dir="cw">
                                      <p:cBhvr>
                                        <p:cTn id="411" dur="500" fill="hold"/>
                                        <p:tgtEl>
                                          <p:spTgt spid="97"/>
                                        </p:tgtEl>
                                        <p:attrNameLst>
                                          <p:attrName>fillcolor</p:attrName>
                                        </p:attrNameLst>
                                      </p:cBhvr>
                                      <p:to>
                                        <a:schemeClr val="accent2"/>
                                      </p:to>
                                    </p:animClr>
                                    <p:set>
                                      <p:cBhvr>
                                        <p:cTn id="412" dur="500" fill="hold"/>
                                        <p:tgtEl>
                                          <p:spTgt spid="97"/>
                                        </p:tgtEl>
                                        <p:attrNameLst>
                                          <p:attrName>fill.type</p:attrName>
                                        </p:attrNameLst>
                                      </p:cBhvr>
                                      <p:to>
                                        <p:strVal val="solid"/>
                                      </p:to>
                                    </p:set>
                                    <p:set>
                                      <p:cBhvr>
                                        <p:cTn id="413" dur="500" fill="hold"/>
                                        <p:tgtEl>
                                          <p:spTgt spid="97"/>
                                        </p:tgtEl>
                                        <p:attrNameLst>
                                          <p:attrName>fill.on</p:attrName>
                                        </p:attrNameLst>
                                      </p:cBhvr>
                                      <p:to>
                                        <p:strVal val="true"/>
                                      </p:to>
                                    </p:set>
                                  </p:childTnLst>
                                </p:cTn>
                              </p:par>
                              <p:par>
                                <p:cTn id="414" presetID="19" presetClass="emph" presetSubtype="0" fill="hold" grpId="0" nodeType="withEffect">
                                  <p:stCondLst>
                                    <p:cond delay="0"/>
                                  </p:stCondLst>
                                  <p:childTnLst>
                                    <p:animClr clrSpc="rgb" dir="cw">
                                      <p:cBhvr override="childStyle">
                                        <p:cTn id="415" dur="500" fill="hold"/>
                                        <p:tgtEl>
                                          <p:spTgt spid="98"/>
                                        </p:tgtEl>
                                        <p:attrNameLst>
                                          <p:attrName>style.color</p:attrName>
                                        </p:attrNameLst>
                                      </p:cBhvr>
                                      <p:to>
                                        <a:schemeClr val="accent2"/>
                                      </p:to>
                                    </p:animClr>
                                    <p:animClr clrSpc="rgb" dir="cw">
                                      <p:cBhvr>
                                        <p:cTn id="416" dur="500" fill="hold"/>
                                        <p:tgtEl>
                                          <p:spTgt spid="98"/>
                                        </p:tgtEl>
                                        <p:attrNameLst>
                                          <p:attrName>fillcolor</p:attrName>
                                        </p:attrNameLst>
                                      </p:cBhvr>
                                      <p:to>
                                        <a:schemeClr val="accent2"/>
                                      </p:to>
                                    </p:animClr>
                                    <p:set>
                                      <p:cBhvr>
                                        <p:cTn id="417" dur="500" fill="hold"/>
                                        <p:tgtEl>
                                          <p:spTgt spid="98"/>
                                        </p:tgtEl>
                                        <p:attrNameLst>
                                          <p:attrName>fill.type</p:attrName>
                                        </p:attrNameLst>
                                      </p:cBhvr>
                                      <p:to>
                                        <p:strVal val="solid"/>
                                      </p:to>
                                    </p:set>
                                    <p:set>
                                      <p:cBhvr>
                                        <p:cTn id="418" dur="500" fill="hold"/>
                                        <p:tgtEl>
                                          <p:spTgt spid="98"/>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19" restart="whenNotActive" fill="hold" evtFilter="cancelBubble" nodeType="interactiveSeq">
                <p:stCondLst>
                  <p:cond evt="onClick" delay="0">
                    <p:tgtEl>
                      <p:spTgt spid="20"/>
                    </p:tgtEl>
                  </p:cond>
                </p:stCondLst>
                <p:endSync evt="end" delay="0">
                  <p:rtn val="all"/>
                </p:endSync>
                <p:childTnLst>
                  <p:par>
                    <p:cTn id="420" fill="hold">
                      <p:stCondLst>
                        <p:cond delay="0"/>
                      </p:stCondLst>
                      <p:childTnLst>
                        <p:par>
                          <p:cTn id="421" fill="hold">
                            <p:stCondLst>
                              <p:cond delay="0"/>
                            </p:stCondLst>
                            <p:childTnLst>
                              <p:par>
                                <p:cTn id="422" presetID="3" presetClass="exit" presetSubtype="10" fill="hold" grpId="1" nodeType="clickEffect">
                                  <p:stCondLst>
                                    <p:cond delay="0"/>
                                  </p:stCondLst>
                                  <p:childTnLst>
                                    <p:animEffect transition="out" filter="blinds(horizontal)">
                                      <p:cBhvr>
                                        <p:cTn id="423" dur="500"/>
                                        <p:tgtEl>
                                          <p:spTgt spid="148"/>
                                        </p:tgtEl>
                                      </p:cBhvr>
                                    </p:animEffect>
                                    <p:set>
                                      <p:cBhvr>
                                        <p:cTn id="424" dur="1" fill="hold">
                                          <p:stCondLst>
                                            <p:cond delay="499"/>
                                          </p:stCondLst>
                                        </p:cTn>
                                        <p:tgtEl>
                                          <p:spTgt spid="148"/>
                                        </p:tgtEl>
                                        <p:attrNameLst>
                                          <p:attrName>style.visibility</p:attrName>
                                        </p:attrNameLst>
                                      </p:cBhvr>
                                      <p:to>
                                        <p:strVal val="hidden"/>
                                      </p:to>
                                    </p:set>
                                  </p:childTnLst>
                                </p:cTn>
                              </p:par>
                              <p:par>
                                <p:cTn id="425" presetID="3" presetClass="exit" presetSubtype="10" fill="hold" grpId="1" nodeType="withEffect">
                                  <p:stCondLst>
                                    <p:cond delay="0"/>
                                  </p:stCondLst>
                                  <p:childTnLst>
                                    <p:animEffect transition="out" filter="blinds(horizontal)">
                                      <p:cBhvr>
                                        <p:cTn id="426" dur="500"/>
                                        <p:tgtEl>
                                          <p:spTgt spid="85"/>
                                        </p:tgtEl>
                                      </p:cBhvr>
                                    </p:animEffect>
                                    <p:set>
                                      <p:cBhvr>
                                        <p:cTn id="427" dur="1" fill="hold">
                                          <p:stCondLst>
                                            <p:cond delay="499"/>
                                          </p:stCondLst>
                                        </p:cTn>
                                        <p:tgtEl>
                                          <p:spTgt spid="85"/>
                                        </p:tgtEl>
                                        <p:attrNameLst>
                                          <p:attrName>style.visibility</p:attrName>
                                        </p:attrNameLst>
                                      </p:cBhvr>
                                      <p:to>
                                        <p:strVal val="hidden"/>
                                      </p:to>
                                    </p:set>
                                  </p:childTnLst>
                                </p:cTn>
                              </p:par>
                              <p:par>
                                <p:cTn id="428" presetID="3" presetClass="exit" presetSubtype="10" fill="hold" grpId="1" nodeType="withEffect">
                                  <p:stCondLst>
                                    <p:cond delay="0"/>
                                  </p:stCondLst>
                                  <p:childTnLst>
                                    <p:animEffect transition="out" filter="blinds(horizontal)">
                                      <p:cBhvr>
                                        <p:cTn id="429" dur="500"/>
                                        <p:tgtEl>
                                          <p:spTgt spid="86"/>
                                        </p:tgtEl>
                                      </p:cBhvr>
                                    </p:animEffect>
                                    <p:set>
                                      <p:cBhvr>
                                        <p:cTn id="430" dur="1" fill="hold">
                                          <p:stCondLst>
                                            <p:cond delay="499"/>
                                          </p:stCondLst>
                                        </p:cTn>
                                        <p:tgtEl>
                                          <p:spTgt spid="86"/>
                                        </p:tgtEl>
                                        <p:attrNameLst>
                                          <p:attrName>style.visibility</p:attrName>
                                        </p:attrNameLst>
                                      </p:cBhvr>
                                      <p:to>
                                        <p:strVal val="hidden"/>
                                      </p:to>
                                    </p:set>
                                  </p:childTnLst>
                                </p:cTn>
                              </p:par>
                              <p:par>
                                <p:cTn id="431" presetID="3" presetClass="exit" presetSubtype="10" fill="hold" grpId="1" nodeType="withEffect">
                                  <p:stCondLst>
                                    <p:cond delay="0"/>
                                  </p:stCondLst>
                                  <p:childTnLst>
                                    <p:animEffect transition="out" filter="blinds(horizontal)">
                                      <p:cBhvr>
                                        <p:cTn id="432" dur="500"/>
                                        <p:tgtEl>
                                          <p:spTgt spid="87"/>
                                        </p:tgtEl>
                                      </p:cBhvr>
                                    </p:animEffect>
                                    <p:set>
                                      <p:cBhvr>
                                        <p:cTn id="433" dur="1" fill="hold">
                                          <p:stCondLst>
                                            <p:cond delay="499"/>
                                          </p:stCondLst>
                                        </p:cTn>
                                        <p:tgtEl>
                                          <p:spTgt spid="87"/>
                                        </p:tgtEl>
                                        <p:attrNameLst>
                                          <p:attrName>style.visibility</p:attrName>
                                        </p:attrNameLst>
                                      </p:cBhvr>
                                      <p:to>
                                        <p:strVal val="hidden"/>
                                      </p:to>
                                    </p:set>
                                  </p:childTnLst>
                                </p:cTn>
                              </p:par>
                              <p:par>
                                <p:cTn id="434" presetID="3" presetClass="exit" presetSubtype="10" fill="hold" grpId="1" nodeType="withEffect">
                                  <p:stCondLst>
                                    <p:cond delay="0"/>
                                  </p:stCondLst>
                                  <p:childTnLst>
                                    <p:animEffect transition="out" filter="blinds(horizontal)">
                                      <p:cBhvr>
                                        <p:cTn id="435" dur="500"/>
                                        <p:tgtEl>
                                          <p:spTgt spid="88"/>
                                        </p:tgtEl>
                                      </p:cBhvr>
                                    </p:animEffect>
                                    <p:set>
                                      <p:cBhvr>
                                        <p:cTn id="436" dur="1" fill="hold">
                                          <p:stCondLst>
                                            <p:cond delay="499"/>
                                          </p:stCondLst>
                                        </p:cTn>
                                        <p:tgtEl>
                                          <p:spTgt spid="88"/>
                                        </p:tgtEl>
                                        <p:attrNameLst>
                                          <p:attrName>style.visibility</p:attrName>
                                        </p:attrNameLst>
                                      </p:cBhvr>
                                      <p:to>
                                        <p:strVal val="hidden"/>
                                      </p:to>
                                    </p:set>
                                  </p:childTnLst>
                                </p:cTn>
                              </p:par>
                              <p:par>
                                <p:cTn id="437" presetID="3" presetClass="exit" presetSubtype="10" fill="hold" grpId="1" nodeType="withEffect">
                                  <p:stCondLst>
                                    <p:cond delay="0"/>
                                  </p:stCondLst>
                                  <p:childTnLst>
                                    <p:animEffect transition="out" filter="blinds(horizontal)">
                                      <p:cBhvr>
                                        <p:cTn id="438" dur="500"/>
                                        <p:tgtEl>
                                          <p:spTgt spid="89"/>
                                        </p:tgtEl>
                                      </p:cBhvr>
                                    </p:animEffect>
                                    <p:set>
                                      <p:cBhvr>
                                        <p:cTn id="439" dur="1" fill="hold">
                                          <p:stCondLst>
                                            <p:cond delay="499"/>
                                          </p:stCondLst>
                                        </p:cTn>
                                        <p:tgtEl>
                                          <p:spTgt spid="89"/>
                                        </p:tgtEl>
                                        <p:attrNameLst>
                                          <p:attrName>style.visibility</p:attrName>
                                        </p:attrNameLst>
                                      </p:cBhvr>
                                      <p:to>
                                        <p:strVal val="hidden"/>
                                      </p:to>
                                    </p:set>
                                  </p:childTnLst>
                                </p:cTn>
                              </p:par>
                              <p:par>
                                <p:cTn id="440" presetID="3" presetClass="exit" presetSubtype="10" fill="hold" grpId="1" nodeType="withEffect">
                                  <p:stCondLst>
                                    <p:cond delay="0"/>
                                  </p:stCondLst>
                                  <p:childTnLst>
                                    <p:animEffect transition="out" filter="blinds(horizontal)">
                                      <p:cBhvr>
                                        <p:cTn id="441" dur="500"/>
                                        <p:tgtEl>
                                          <p:spTgt spid="91"/>
                                        </p:tgtEl>
                                      </p:cBhvr>
                                    </p:animEffect>
                                    <p:set>
                                      <p:cBhvr>
                                        <p:cTn id="442" dur="1" fill="hold">
                                          <p:stCondLst>
                                            <p:cond delay="499"/>
                                          </p:stCondLst>
                                        </p:cTn>
                                        <p:tgtEl>
                                          <p:spTgt spid="91"/>
                                        </p:tgtEl>
                                        <p:attrNameLst>
                                          <p:attrName>style.visibility</p:attrName>
                                        </p:attrNameLst>
                                      </p:cBhvr>
                                      <p:to>
                                        <p:strVal val="hidden"/>
                                      </p:to>
                                    </p:set>
                                  </p:childTnLst>
                                </p:cTn>
                              </p:par>
                              <p:par>
                                <p:cTn id="443" presetID="3" presetClass="exit" presetSubtype="10" fill="hold" grpId="1" nodeType="withEffect">
                                  <p:stCondLst>
                                    <p:cond delay="0"/>
                                  </p:stCondLst>
                                  <p:childTnLst>
                                    <p:animEffect transition="out" filter="blinds(horizontal)">
                                      <p:cBhvr>
                                        <p:cTn id="444" dur="500"/>
                                        <p:tgtEl>
                                          <p:spTgt spid="90"/>
                                        </p:tgtEl>
                                      </p:cBhvr>
                                    </p:animEffect>
                                    <p:set>
                                      <p:cBhvr>
                                        <p:cTn id="445" dur="1" fill="hold">
                                          <p:stCondLst>
                                            <p:cond delay="499"/>
                                          </p:stCondLst>
                                        </p:cTn>
                                        <p:tgtEl>
                                          <p:spTgt spid="90"/>
                                        </p:tgtEl>
                                        <p:attrNameLst>
                                          <p:attrName>style.visibility</p:attrName>
                                        </p:attrNameLst>
                                      </p:cBhvr>
                                      <p:to>
                                        <p:strVal val="hidden"/>
                                      </p:to>
                                    </p:set>
                                  </p:childTnLst>
                                </p:cTn>
                              </p:par>
                              <p:par>
                                <p:cTn id="446" presetID="3" presetClass="exit" presetSubtype="10" fill="hold" grpId="1" nodeType="withEffect">
                                  <p:stCondLst>
                                    <p:cond delay="0"/>
                                  </p:stCondLst>
                                  <p:childTnLst>
                                    <p:animEffect transition="out" filter="blinds(horizontal)">
                                      <p:cBhvr>
                                        <p:cTn id="447" dur="500"/>
                                        <p:tgtEl>
                                          <p:spTgt spid="92"/>
                                        </p:tgtEl>
                                      </p:cBhvr>
                                    </p:animEffect>
                                    <p:set>
                                      <p:cBhvr>
                                        <p:cTn id="448" dur="1" fill="hold">
                                          <p:stCondLst>
                                            <p:cond delay="499"/>
                                          </p:stCondLst>
                                        </p:cTn>
                                        <p:tgtEl>
                                          <p:spTgt spid="92"/>
                                        </p:tgtEl>
                                        <p:attrNameLst>
                                          <p:attrName>style.visibility</p:attrName>
                                        </p:attrNameLst>
                                      </p:cBhvr>
                                      <p:to>
                                        <p:strVal val="hidden"/>
                                      </p:to>
                                    </p:set>
                                  </p:childTnLst>
                                </p:cTn>
                              </p:par>
                              <p:par>
                                <p:cTn id="449" presetID="3" presetClass="exit" presetSubtype="10" fill="hold" grpId="1" nodeType="withEffect">
                                  <p:stCondLst>
                                    <p:cond delay="0"/>
                                  </p:stCondLst>
                                  <p:childTnLst>
                                    <p:animEffect transition="out" filter="blinds(horizontal)">
                                      <p:cBhvr>
                                        <p:cTn id="450" dur="500"/>
                                        <p:tgtEl>
                                          <p:spTgt spid="93"/>
                                        </p:tgtEl>
                                      </p:cBhvr>
                                    </p:animEffect>
                                    <p:set>
                                      <p:cBhvr>
                                        <p:cTn id="451" dur="1" fill="hold">
                                          <p:stCondLst>
                                            <p:cond delay="499"/>
                                          </p:stCondLst>
                                        </p:cTn>
                                        <p:tgtEl>
                                          <p:spTgt spid="93"/>
                                        </p:tgtEl>
                                        <p:attrNameLst>
                                          <p:attrName>style.visibility</p:attrName>
                                        </p:attrNameLst>
                                      </p:cBhvr>
                                      <p:to>
                                        <p:strVal val="hidden"/>
                                      </p:to>
                                    </p:set>
                                  </p:childTnLst>
                                </p:cTn>
                              </p:par>
                              <p:par>
                                <p:cTn id="452" presetID="3" presetClass="exit" presetSubtype="10" fill="hold" grpId="1" nodeType="withEffect">
                                  <p:stCondLst>
                                    <p:cond delay="0"/>
                                  </p:stCondLst>
                                  <p:childTnLst>
                                    <p:animEffect transition="out" filter="blinds(horizontal)">
                                      <p:cBhvr>
                                        <p:cTn id="453" dur="500"/>
                                        <p:tgtEl>
                                          <p:spTgt spid="94"/>
                                        </p:tgtEl>
                                      </p:cBhvr>
                                    </p:animEffect>
                                    <p:set>
                                      <p:cBhvr>
                                        <p:cTn id="454" dur="1" fill="hold">
                                          <p:stCondLst>
                                            <p:cond delay="499"/>
                                          </p:stCondLst>
                                        </p:cTn>
                                        <p:tgtEl>
                                          <p:spTgt spid="94"/>
                                        </p:tgtEl>
                                        <p:attrNameLst>
                                          <p:attrName>style.visibility</p:attrName>
                                        </p:attrNameLst>
                                      </p:cBhvr>
                                      <p:to>
                                        <p:strVal val="hidden"/>
                                      </p:to>
                                    </p:set>
                                  </p:childTnLst>
                                </p:cTn>
                              </p:par>
                              <p:par>
                                <p:cTn id="455" presetID="3" presetClass="exit" presetSubtype="10" fill="hold" grpId="1" nodeType="withEffect">
                                  <p:stCondLst>
                                    <p:cond delay="0"/>
                                  </p:stCondLst>
                                  <p:childTnLst>
                                    <p:animEffect transition="out" filter="blinds(horizontal)">
                                      <p:cBhvr>
                                        <p:cTn id="456" dur="500"/>
                                        <p:tgtEl>
                                          <p:spTgt spid="95"/>
                                        </p:tgtEl>
                                      </p:cBhvr>
                                    </p:animEffect>
                                    <p:set>
                                      <p:cBhvr>
                                        <p:cTn id="457" dur="1" fill="hold">
                                          <p:stCondLst>
                                            <p:cond delay="499"/>
                                          </p:stCondLst>
                                        </p:cTn>
                                        <p:tgtEl>
                                          <p:spTgt spid="95"/>
                                        </p:tgtEl>
                                        <p:attrNameLst>
                                          <p:attrName>style.visibility</p:attrName>
                                        </p:attrNameLst>
                                      </p:cBhvr>
                                      <p:to>
                                        <p:strVal val="hidden"/>
                                      </p:to>
                                    </p:set>
                                  </p:childTnLst>
                                </p:cTn>
                              </p:par>
                              <p:par>
                                <p:cTn id="458" presetID="3" presetClass="exit" presetSubtype="10" fill="hold" grpId="1" nodeType="withEffect">
                                  <p:stCondLst>
                                    <p:cond delay="0"/>
                                  </p:stCondLst>
                                  <p:childTnLst>
                                    <p:animEffect transition="out" filter="blinds(horizontal)">
                                      <p:cBhvr>
                                        <p:cTn id="459" dur="500"/>
                                        <p:tgtEl>
                                          <p:spTgt spid="96"/>
                                        </p:tgtEl>
                                      </p:cBhvr>
                                    </p:animEffect>
                                    <p:set>
                                      <p:cBhvr>
                                        <p:cTn id="460" dur="1" fill="hold">
                                          <p:stCondLst>
                                            <p:cond delay="499"/>
                                          </p:stCondLst>
                                        </p:cTn>
                                        <p:tgtEl>
                                          <p:spTgt spid="96"/>
                                        </p:tgtEl>
                                        <p:attrNameLst>
                                          <p:attrName>style.visibility</p:attrName>
                                        </p:attrNameLst>
                                      </p:cBhvr>
                                      <p:to>
                                        <p:strVal val="hidden"/>
                                      </p:to>
                                    </p:set>
                                  </p:childTnLst>
                                </p:cTn>
                              </p:par>
                              <p:par>
                                <p:cTn id="461" presetID="3" presetClass="exit" presetSubtype="10" fill="hold" grpId="1" nodeType="withEffect">
                                  <p:stCondLst>
                                    <p:cond delay="0"/>
                                  </p:stCondLst>
                                  <p:childTnLst>
                                    <p:animEffect transition="out" filter="blinds(horizontal)">
                                      <p:cBhvr>
                                        <p:cTn id="462" dur="500"/>
                                        <p:tgtEl>
                                          <p:spTgt spid="97"/>
                                        </p:tgtEl>
                                      </p:cBhvr>
                                    </p:animEffect>
                                    <p:set>
                                      <p:cBhvr>
                                        <p:cTn id="463" dur="1" fill="hold">
                                          <p:stCondLst>
                                            <p:cond delay="499"/>
                                          </p:stCondLst>
                                        </p:cTn>
                                        <p:tgtEl>
                                          <p:spTgt spid="97"/>
                                        </p:tgtEl>
                                        <p:attrNameLst>
                                          <p:attrName>style.visibility</p:attrName>
                                        </p:attrNameLst>
                                      </p:cBhvr>
                                      <p:to>
                                        <p:strVal val="hidden"/>
                                      </p:to>
                                    </p:set>
                                  </p:childTnLst>
                                </p:cTn>
                              </p:par>
                              <p:par>
                                <p:cTn id="464" presetID="3" presetClass="exit" presetSubtype="10" fill="hold" grpId="1" nodeType="withEffect">
                                  <p:stCondLst>
                                    <p:cond delay="0"/>
                                  </p:stCondLst>
                                  <p:childTnLst>
                                    <p:animEffect transition="out" filter="blinds(horizontal)">
                                      <p:cBhvr>
                                        <p:cTn id="465" dur="500"/>
                                        <p:tgtEl>
                                          <p:spTgt spid="98"/>
                                        </p:tgtEl>
                                      </p:cBhvr>
                                    </p:animEffect>
                                    <p:set>
                                      <p:cBhvr>
                                        <p:cTn id="466"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67" restart="whenNotActive" fill="hold" evtFilter="cancelBubble" nodeType="interactiveSeq">
                <p:stCondLst>
                  <p:cond evt="onClick" delay="0">
                    <p:tgtEl>
                      <p:spTgt spid="10"/>
                    </p:tgtEl>
                  </p:cond>
                </p:stCondLst>
                <p:endSync evt="end" delay="0">
                  <p:rtn val="all"/>
                </p:endSync>
                <p:childTnLst>
                  <p:par>
                    <p:cTn id="468" fill="hold">
                      <p:stCondLst>
                        <p:cond delay="0"/>
                      </p:stCondLst>
                      <p:childTnLst>
                        <p:par>
                          <p:cTn id="469" fill="hold">
                            <p:stCondLst>
                              <p:cond delay="0"/>
                            </p:stCondLst>
                            <p:childTnLst>
                              <p:par>
                                <p:cTn id="470" presetID="22" presetClass="entr" presetSubtype="4" fill="hold" grpId="0" nodeType="clickEffect">
                                  <p:stCondLst>
                                    <p:cond delay="0"/>
                                  </p:stCondLst>
                                  <p:childTnLst>
                                    <p:set>
                                      <p:cBhvr>
                                        <p:cTn id="471" dur="1" fill="hold">
                                          <p:stCondLst>
                                            <p:cond delay="0"/>
                                          </p:stCondLst>
                                        </p:cTn>
                                        <p:tgtEl>
                                          <p:spTgt spid="126"/>
                                        </p:tgtEl>
                                        <p:attrNameLst>
                                          <p:attrName>style.visibility</p:attrName>
                                        </p:attrNameLst>
                                      </p:cBhvr>
                                      <p:to>
                                        <p:strVal val="visible"/>
                                      </p:to>
                                    </p:set>
                                    <p:animEffect transition="in" filter="wipe(down)">
                                      <p:cBhvr>
                                        <p:cTn id="472" dur="500"/>
                                        <p:tgtEl>
                                          <p:spTgt spid="126"/>
                                        </p:tgtEl>
                                      </p:cBhvr>
                                    </p:animEffect>
                                  </p:childTnLst>
                                </p:cTn>
                              </p:par>
                              <p:par>
                                <p:cTn id="473" presetID="19" presetClass="emph" presetSubtype="0" fill="hold" grpId="0" nodeType="withEffect">
                                  <p:stCondLst>
                                    <p:cond delay="0"/>
                                  </p:stCondLst>
                                  <p:childTnLst>
                                    <p:animClr clrSpc="rgb" dir="cw">
                                      <p:cBhvr override="childStyle">
                                        <p:cTn id="474" dur="500" fill="hold"/>
                                        <p:tgtEl>
                                          <p:spTgt spid="99"/>
                                        </p:tgtEl>
                                        <p:attrNameLst>
                                          <p:attrName>style.color</p:attrName>
                                        </p:attrNameLst>
                                      </p:cBhvr>
                                      <p:to>
                                        <a:schemeClr val="accent2"/>
                                      </p:to>
                                    </p:animClr>
                                    <p:animClr clrSpc="rgb" dir="cw">
                                      <p:cBhvr>
                                        <p:cTn id="475" dur="500" fill="hold"/>
                                        <p:tgtEl>
                                          <p:spTgt spid="99"/>
                                        </p:tgtEl>
                                        <p:attrNameLst>
                                          <p:attrName>fillcolor</p:attrName>
                                        </p:attrNameLst>
                                      </p:cBhvr>
                                      <p:to>
                                        <a:schemeClr val="accent2"/>
                                      </p:to>
                                    </p:animClr>
                                    <p:set>
                                      <p:cBhvr>
                                        <p:cTn id="476" dur="500" fill="hold"/>
                                        <p:tgtEl>
                                          <p:spTgt spid="99"/>
                                        </p:tgtEl>
                                        <p:attrNameLst>
                                          <p:attrName>fill.type</p:attrName>
                                        </p:attrNameLst>
                                      </p:cBhvr>
                                      <p:to>
                                        <p:strVal val="solid"/>
                                      </p:to>
                                    </p:set>
                                    <p:set>
                                      <p:cBhvr>
                                        <p:cTn id="477" dur="500" fill="hold"/>
                                        <p:tgtEl>
                                          <p:spTgt spid="99"/>
                                        </p:tgtEl>
                                        <p:attrNameLst>
                                          <p:attrName>fill.on</p:attrName>
                                        </p:attrNameLst>
                                      </p:cBhvr>
                                      <p:to>
                                        <p:strVal val="true"/>
                                      </p:to>
                                    </p:set>
                                  </p:childTnLst>
                                </p:cTn>
                              </p:par>
                              <p:par>
                                <p:cTn id="478" presetID="19" presetClass="emph" presetSubtype="0" fill="hold" grpId="0" nodeType="withEffect">
                                  <p:stCondLst>
                                    <p:cond delay="0"/>
                                  </p:stCondLst>
                                  <p:childTnLst>
                                    <p:animClr clrSpc="rgb" dir="cw">
                                      <p:cBhvr override="childStyle">
                                        <p:cTn id="479" dur="500" fill="hold"/>
                                        <p:tgtEl>
                                          <p:spTgt spid="100"/>
                                        </p:tgtEl>
                                        <p:attrNameLst>
                                          <p:attrName>style.color</p:attrName>
                                        </p:attrNameLst>
                                      </p:cBhvr>
                                      <p:to>
                                        <a:schemeClr val="accent2"/>
                                      </p:to>
                                    </p:animClr>
                                    <p:animClr clrSpc="rgb" dir="cw">
                                      <p:cBhvr>
                                        <p:cTn id="480" dur="500" fill="hold"/>
                                        <p:tgtEl>
                                          <p:spTgt spid="100"/>
                                        </p:tgtEl>
                                        <p:attrNameLst>
                                          <p:attrName>fillcolor</p:attrName>
                                        </p:attrNameLst>
                                      </p:cBhvr>
                                      <p:to>
                                        <a:schemeClr val="accent2"/>
                                      </p:to>
                                    </p:animClr>
                                    <p:set>
                                      <p:cBhvr>
                                        <p:cTn id="481" dur="500" fill="hold"/>
                                        <p:tgtEl>
                                          <p:spTgt spid="100"/>
                                        </p:tgtEl>
                                        <p:attrNameLst>
                                          <p:attrName>fill.type</p:attrName>
                                        </p:attrNameLst>
                                      </p:cBhvr>
                                      <p:to>
                                        <p:strVal val="solid"/>
                                      </p:to>
                                    </p:set>
                                    <p:set>
                                      <p:cBhvr>
                                        <p:cTn id="482" dur="500" fill="hold"/>
                                        <p:tgtEl>
                                          <p:spTgt spid="100"/>
                                        </p:tgtEl>
                                        <p:attrNameLst>
                                          <p:attrName>fill.on</p:attrName>
                                        </p:attrNameLst>
                                      </p:cBhvr>
                                      <p:to>
                                        <p:strVal val="true"/>
                                      </p:to>
                                    </p:set>
                                  </p:childTnLst>
                                </p:cTn>
                              </p:par>
                              <p:par>
                                <p:cTn id="483" presetID="19" presetClass="emph" presetSubtype="0" fill="hold" grpId="0" nodeType="withEffect">
                                  <p:stCondLst>
                                    <p:cond delay="0"/>
                                  </p:stCondLst>
                                  <p:childTnLst>
                                    <p:animClr clrSpc="rgb" dir="cw">
                                      <p:cBhvr override="childStyle">
                                        <p:cTn id="484" dur="500" fill="hold"/>
                                        <p:tgtEl>
                                          <p:spTgt spid="101"/>
                                        </p:tgtEl>
                                        <p:attrNameLst>
                                          <p:attrName>style.color</p:attrName>
                                        </p:attrNameLst>
                                      </p:cBhvr>
                                      <p:to>
                                        <a:schemeClr val="accent2"/>
                                      </p:to>
                                    </p:animClr>
                                    <p:animClr clrSpc="rgb" dir="cw">
                                      <p:cBhvr>
                                        <p:cTn id="485" dur="500" fill="hold"/>
                                        <p:tgtEl>
                                          <p:spTgt spid="101"/>
                                        </p:tgtEl>
                                        <p:attrNameLst>
                                          <p:attrName>fillcolor</p:attrName>
                                        </p:attrNameLst>
                                      </p:cBhvr>
                                      <p:to>
                                        <a:schemeClr val="accent2"/>
                                      </p:to>
                                    </p:animClr>
                                    <p:set>
                                      <p:cBhvr>
                                        <p:cTn id="486" dur="500" fill="hold"/>
                                        <p:tgtEl>
                                          <p:spTgt spid="101"/>
                                        </p:tgtEl>
                                        <p:attrNameLst>
                                          <p:attrName>fill.type</p:attrName>
                                        </p:attrNameLst>
                                      </p:cBhvr>
                                      <p:to>
                                        <p:strVal val="solid"/>
                                      </p:to>
                                    </p:set>
                                    <p:set>
                                      <p:cBhvr>
                                        <p:cTn id="487" dur="500" fill="hold"/>
                                        <p:tgtEl>
                                          <p:spTgt spid="101"/>
                                        </p:tgtEl>
                                        <p:attrNameLst>
                                          <p:attrName>fill.on</p:attrName>
                                        </p:attrNameLst>
                                      </p:cBhvr>
                                      <p:to>
                                        <p:strVal val="true"/>
                                      </p:to>
                                    </p:set>
                                  </p:childTnLst>
                                </p:cTn>
                              </p:par>
                              <p:par>
                                <p:cTn id="488" presetID="19" presetClass="emph" presetSubtype="0" fill="hold" grpId="0" nodeType="withEffect">
                                  <p:stCondLst>
                                    <p:cond delay="0"/>
                                  </p:stCondLst>
                                  <p:childTnLst>
                                    <p:animClr clrSpc="rgb" dir="cw">
                                      <p:cBhvr override="childStyle">
                                        <p:cTn id="489" dur="500" fill="hold"/>
                                        <p:tgtEl>
                                          <p:spTgt spid="102"/>
                                        </p:tgtEl>
                                        <p:attrNameLst>
                                          <p:attrName>style.color</p:attrName>
                                        </p:attrNameLst>
                                      </p:cBhvr>
                                      <p:to>
                                        <a:schemeClr val="accent2"/>
                                      </p:to>
                                    </p:animClr>
                                    <p:animClr clrSpc="rgb" dir="cw">
                                      <p:cBhvr>
                                        <p:cTn id="490" dur="500" fill="hold"/>
                                        <p:tgtEl>
                                          <p:spTgt spid="102"/>
                                        </p:tgtEl>
                                        <p:attrNameLst>
                                          <p:attrName>fillcolor</p:attrName>
                                        </p:attrNameLst>
                                      </p:cBhvr>
                                      <p:to>
                                        <a:schemeClr val="accent2"/>
                                      </p:to>
                                    </p:animClr>
                                    <p:set>
                                      <p:cBhvr>
                                        <p:cTn id="491" dur="500" fill="hold"/>
                                        <p:tgtEl>
                                          <p:spTgt spid="102"/>
                                        </p:tgtEl>
                                        <p:attrNameLst>
                                          <p:attrName>fill.type</p:attrName>
                                        </p:attrNameLst>
                                      </p:cBhvr>
                                      <p:to>
                                        <p:strVal val="solid"/>
                                      </p:to>
                                    </p:set>
                                    <p:set>
                                      <p:cBhvr>
                                        <p:cTn id="492" dur="500" fill="hold"/>
                                        <p:tgtEl>
                                          <p:spTgt spid="102"/>
                                        </p:tgtEl>
                                        <p:attrNameLst>
                                          <p:attrName>fill.on</p:attrName>
                                        </p:attrNameLst>
                                      </p:cBhvr>
                                      <p:to>
                                        <p:strVal val="true"/>
                                      </p:to>
                                    </p:set>
                                  </p:childTnLst>
                                </p:cTn>
                              </p:par>
                              <p:par>
                                <p:cTn id="493" presetID="19" presetClass="emph" presetSubtype="0" fill="hold" grpId="0" nodeType="withEffect">
                                  <p:stCondLst>
                                    <p:cond delay="0"/>
                                  </p:stCondLst>
                                  <p:childTnLst>
                                    <p:animClr clrSpc="rgb" dir="cw">
                                      <p:cBhvr override="childStyle">
                                        <p:cTn id="494" dur="500" fill="hold"/>
                                        <p:tgtEl>
                                          <p:spTgt spid="103"/>
                                        </p:tgtEl>
                                        <p:attrNameLst>
                                          <p:attrName>style.color</p:attrName>
                                        </p:attrNameLst>
                                      </p:cBhvr>
                                      <p:to>
                                        <a:schemeClr val="accent2"/>
                                      </p:to>
                                    </p:animClr>
                                    <p:animClr clrSpc="rgb" dir="cw">
                                      <p:cBhvr>
                                        <p:cTn id="495" dur="500" fill="hold"/>
                                        <p:tgtEl>
                                          <p:spTgt spid="103"/>
                                        </p:tgtEl>
                                        <p:attrNameLst>
                                          <p:attrName>fillcolor</p:attrName>
                                        </p:attrNameLst>
                                      </p:cBhvr>
                                      <p:to>
                                        <a:schemeClr val="accent2"/>
                                      </p:to>
                                    </p:animClr>
                                    <p:set>
                                      <p:cBhvr>
                                        <p:cTn id="496" dur="500" fill="hold"/>
                                        <p:tgtEl>
                                          <p:spTgt spid="103"/>
                                        </p:tgtEl>
                                        <p:attrNameLst>
                                          <p:attrName>fill.type</p:attrName>
                                        </p:attrNameLst>
                                      </p:cBhvr>
                                      <p:to>
                                        <p:strVal val="solid"/>
                                      </p:to>
                                    </p:set>
                                    <p:set>
                                      <p:cBhvr>
                                        <p:cTn id="497" dur="500" fill="hold"/>
                                        <p:tgtEl>
                                          <p:spTgt spid="103"/>
                                        </p:tgtEl>
                                        <p:attrNameLst>
                                          <p:attrName>fill.on</p:attrName>
                                        </p:attrNameLst>
                                      </p:cBhvr>
                                      <p:to>
                                        <p:strVal val="true"/>
                                      </p:to>
                                    </p:set>
                                  </p:childTnLst>
                                </p:cTn>
                              </p:par>
                              <p:par>
                                <p:cTn id="498" presetID="19" presetClass="emph" presetSubtype="0" fill="hold" grpId="0" nodeType="withEffect">
                                  <p:stCondLst>
                                    <p:cond delay="0"/>
                                  </p:stCondLst>
                                  <p:childTnLst>
                                    <p:animClr clrSpc="rgb" dir="cw">
                                      <p:cBhvr override="childStyle">
                                        <p:cTn id="499" dur="500" fill="hold"/>
                                        <p:tgtEl>
                                          <p:spTgt spid="104"/>
                                        </p:tgtEl>
                                        <p:attrNameLst>
                                          <p:attrName>style.color</p:attrName>
                                        </p:attrNameLst>
                                      </p:cBhvr>
                                      <p:to>
                                        <a:schemeClr val="accent2"/>
                                      </p:to>
                                    </p:animClr>
                                    <p:animClr clrSpc="rgb" dir="cw">
                                      <p:cBhvr>
                                        <p:cTn id="500" dur="500" fill="hold"/>
                                        <p:tgtEl>
                                          <p:spTgt spid="104"/>
                                        </p:tgtEl>
                                        <p:attrNameLst>
                                          <p:attrName>fillcolor</p:attrName>
                                        </p:attrNameLst>
                                      </p:cBhvr>
                                      <p:to>
                                        <a:schemeClr val="accent2"/>
                                      </p:to>
                                    </p:animClr>
                                    <p:set>
                                      <p:cBhvr>
                                        <p:cTn id="501" dur="500" fill="hold"/>
                                        <p:tgtEl>
                                          <p:spTgt spid="104"/>
                                        </p:tgtEl>
                                        <p:attrNameLst>
                                          <p:attrName>fill.type</p:attrName>
                                        </p:attrNameLst>
                                      </p:cBhvr>
                                      <p:to>
                                        <p:strVal val="solid"/>
                                      </p:to>
                                    </p:set>
                                    <p:set>
                                      <p:cBhvr>
                                        <p:cTn id="502" dur="500" fill="hold"/>
                                        <p:tgtEl>
                                          <p:spTgt spid="104"/>
                                        </p:tgtEl>
                                        <p:attrNameLst>
                                          <p:attrName>fill.on</p:attrName>
                                        </p:attrNameLst>
                                      </p:cBhvr>
                                      <p:to>
                                        <p:strVal val="true"/>
                                      </p:to>
                                    </p:set>
                                  </p:childTnLst>
                                </p:cTn>
                              </p:par>
                              <p:par>
                                <p:cTn id="503" presetID="19" presetClass="emph" presetSubtype="0" fill="hold" grpId="0" nodeType="withEffect">
                                  <p:stCondLst>
                                    <p:cond delay="0"/>
                                  </p:stCondLst>
                                  <p:childTnLst>
                                    <p:animClr clrSpc="rgb" dir="cw">
                                      <p:cBhvr override="childStyle">
                                        <p:cTn id="504" dur="500" fill="hold"/>
                                        <p:tgtEl>
                                          <p:spTgt spid="105"/>
                                        </p:tgtEl>
                                        <p:attrNameLst>
                                          <p:attrName>style.color</p:attrName>
                                        </p:attrNameLst>
                                      </p:cBhvr>
                                      <p:to>
                                        <a:schemeClr val="accent2"/>
                                      </p:to>
                                    </p:animClr>
                                    <p:animClr clrSpc="rgb" dir="cw">
                                      <p:cBhvr>
                                        <p:cTn id="505" dur="500" fill="hold"/>
                                        <p:tgtEl>
                                          <p:spTgt spid="105"/>
                                        </p:tgtEl>
                                        <p:attrNameLst>
                                          <p:attrName>fillcolor</p:attrName>
                                        </p:attrNameLst>
                                      </p:cBhvr>
                                      <p:to>
                                        <a:schemeClr val="accent2"/>
                                      </p:to>
                                    </p:animClr>
                                    <p:set>
                                      <p:cBhvr>
                                        <p:cTn id="506" dur="500" fill="hold"/>
                                        <p:tgtEl>
                                          <p:spTgt spid="105"/>
                                        </p:tgtEl>
                                        <p:attrNameLst>
                                          <p:attrName>fill.type</p:attrName>
                                        </p:attrNameLst>
                                      </p:cBhvr>
                                      <p:to>
                                        <p:strVal val="solid"/>
                                      </p:to>
                                    </p:set>
                                    <p:set>
                                      <p:cBhvr>
                                        <p:cTn id="507" dur="500" fill="hold"/>
                                        <p:tgtEl>
                                          <p:spTgt spid="105"/>
                                        </p:tgtEl>
                                        <p:attrNameLst>
                                          <p:attrName>fill.on</p:attrName>
                                        </p:attrNameLst>
                                      </p:cBhvr>
                                      <p:to>
                                        <p:strVal val="true"/>
                                      </p:to>
                                    </p:set>
                                  </p:childTnLst>
                                </p:cTn>
                              </p:par>
                              <p:par>
                                <p:cTn id="508" presetID="19" presetClass="emph" presetSubtype="0" fill="hold" grpId="0" nodeType="withEffect">
                                  <p:stCondLst>
                                    <p:cond delay="0"/>
                                  </p:stCondLst>
                                  <p:childTnLst>
                                    <p:animClr clrSpc="rgb" dir="cw">
                                      <p:cBhvr override="childStyle">
                                        <p:cTn id="509" dur="500" fill="hold"/>
                                        <p:tgtEl>
                                          <p:spTgt spid="106"/>
                                        </p:tgtEl>
                                        <p:attrNameLst>
                                          <p:attrName>style.color</p:attrName>
                                        </p:attrNameLst>
                                      </p:cBhvr>
                                      <p:to>
                                        <a:schemeClr val="accent2"/>
                                      </p:to>
                                    </p:animClr>
                                    <p:animClr clrSpc="rgb" dir="cw">
                                      <p:cBhvr>
                                        <p:cTn id="510" dur="500" fill="hold"/>
                                        <p:tgtEl>
                                          <p:spTgt spid="106"/>
                                        </p:tgtEl>
                                        <p:attrNameLst>
                                          <p:attrName>fillcolor</p:attrName>
                                        </p:attrNameLst>
                                      </p:cBhvr>
                                      <p:to>
                                        <a:schemeClr val="accent2"/>
                                      </p:to>
                                    </p:animClr>
                                    <p:set>
                                      <p:cBhvr>
                                        <p:cTn id="511" dur="500" fill="hold"/>
                                        <p:tgtEl>
                                          <p:spTgt spid="106"/>
                                        </p:tgtEl>
                                        <p:attrNameLst>
                                          <p:attrName>fill.type</p:attrName>
                                        </p:attrNameLst>
                                      </p:cBhvr>
                                      <p:to>
                                        <p:strVal val="solid"/>
                                      </p:to>
                                    </p:set>
                                    <p:set>
                                      <p:cBhvr>
                                        <p:cTn id="512" dur="500" fill="hold"/>
                                        <p:tgtEl>
                                          <p:spTgt spid="106"/>
                                        </p:tgtEl>
                                        <p:attrNameLst>
                                          <p:attrName>fill.on</p:attrName>
                                        </p:attrNameLst>
                                      </p:cBhvr>
                                      <p:to>
                                        <p:strVal val="true"/>
                                      </p:to>
                                    </p:set>
                                  </p:childTnLst>
                                </p:cTn>
                              </p:par>
                              <p:par>
                                <p:cTn id="513" presetID="19" presetClass="emph" presetSubtype="0" fill="hold" grpId="0" nodeType="withEffect">
                                  <p:stCondLst>
                                    <p:cond delay="0"/>
                                  </p:stCondLst>
                                  <p:childTnLst>
                                    <p:animClr clrSpc="rgb" dir="cw">
                                      <p:cBhvr override="childStyle">
                                        <p:cTn id="514" dur="500" fill="hold"/>
                                        <p:tgtEl>
                                          <p:spTgt spid="107"/>
                                        </p:tgtEl>
                                        <p:attrNameLst>
                                          <p:attrName>style.color</p:attrName>
                                        </p:attrNameLst>
                                      </p:cBhvr>
                                      <p:to>
                                        <a:schemeClr val="accent2"/>
                                      </p:to>
                                    </p:animClr>
                                    <p:animClr clrSpc="rgb" dir="cw">
                                      <p:cBhvr>
                                        <p:cTn id="515" dur="500" fill="hold"/>
                                        <p:tgtEl>
                                          <p:spTgt spid="107"/>
                                        </p:tgtEl>
                                        <p:attrNameLst>
                                          <p:attrName>fillcolor</p:attrName>
                                        </p:attrNameLst>
                                      </p:cBhvr>
                                      <p:to>
                                        <a:schemeClr val="accent2"/>
                                      </p:to>
                                    </p:animClr>
                                    <p:set>
                                      <p:cBhvr>
                                        <p:cTn id="516" dur="500" fill="hold"/>
                                        <p:tgtEl>
                                          <p:spTgt spid="107"/>
                                        </p:tgtEl>
                                        <p:attrNameLst>
                                          <p:attrName>fill.type</p:attrName>
                                        </p:attrNameLst>
                                      </p:cBhvr>
                                      <p:to>
                                        <p:strVal val="solid"/>
                                      </p:to>
                                    </p:set>
                                    <p:set>
                                      <p:cBhvr>
                                        <p:cTn id="517" dur="500" fill="hold"/>
                                        <p:tgtEl>
                                          <p:spTgt spid="107"/>
                                        </p:tgtEl>
                                        <p:attrNameLst>
                                          <p:attrName>fill.on</p:attrName>
                                        </p:attrNameLst>
                                      </p:cBhvr>
                                      <p:to>
                                        <p:strVal val="true"/>
                                      </p:to>
                                    </p:set>
                                  </p:childTnLst>
                                </p:cTn>
                              </p:par>
                              <p:par>
                                <p:cTn id="518" presetID="19" presetClass="emph" presetSubtype="0" fill="hold" grpId="0" nodeType="withEffect">
                                  <p:stCondLst>
                                    <p:cond delay="0"/>
                                  </p:stCondLst>
                                  <p:childTnLst>
                                    <p:animClr clrSpc="rgb" dir="cw">
                                      <p:cBhvr override="childStyle">
                                        <p:cTn id="519" dur="500" fill="hold"/>
                                        <p:tgtEl>
                                          <p:spTgt spid="108"/>
                                        </p:tgtEl>
                                        <p:attrNameLst>
                                          <p:attrName>style.color</p:attrName>
                                        </p:attrNameLst>
                                      </p:cBhvr>
                                      <p:to>
                                        <a:schemeClr val="accent2"/>
                                      </p:to>
                                    </p:animClr>
                                    <p:animClr clrSpc="rgb" dir="cw">
                                      <p:cBhvr>
                                        <p:cTn id="520" dur="500" fill="hold"/>
                                        <p:tgtEl>
                                          <p:spTgt spid="108"/>
                                        </p:tgtEl>
                                        <p:attrNameLst>
                                          <p:attrName>fillcolor</p:attrName>
                                        </p:attrNameLst>
                                      </p:cBhvr>
                                      <p:to>
                                        <a:schemeClr val="accent2"/>
                                      </p:to>
                                    </p:animClr>
                                    <p:set>
                                      <p:cBhvr>
                                        <p:cTn id="521" dur="500" fill="hold"/>
                                        <p:tgtEl>
                                          <p:spTgt spid="108"/>
                                        </p:tgtEl>
                                        <p:attrNameLst>
                                          <p:attrName>fill.type</p:attrName>
                                        </p:attrNameLst>
                                      </p:cBhvr>
                                      <p:to>
                                        <p:strVal val="solid"/>
                                      </p:to>
                                    </p:set>
                                    <p:set>
                                      <p:cBhvr>
                                        <p:cTn id="522" dur="500" fill="hold"/>
                                        <p:tgtEl>
                                          <p:spTgt spid="108"/>
                                        </p:tgtEl>
                                        <p:attrNameLst>
                                          <p:attrName>fill.on</p:attrName>
                                        </p:attrNameLst>
                                      </p:cBhvr>
                                      <p:to>
                                        <p:strVal val="true"/>
                                      </p:to>
                                    </p:set>
                                  </p:childTnLst>
                                </p:cTn>
                              </p:par>
                              <p:par>
                                <p:cTn id="523" presetID="19" presetClass="emph" presetSubtype="0" fill="hold" grpId="0" nodeType="withEffect">
                                  <p:stCondLst>
                                    <p:cond delay="0"/>
                                  </p:stCondLst>
                                  <p:childTnLst>
                                    <p:animClr clrSpc="rgb" dir="cw">
                                      <p:cBhvr override="childStyle">
                                        <p:cTn id="524" dur="500" fill="hold"/>
                                        <p:tgtEl>
                                          <p:spTgt spid="109"/>
                                        </p:tgtEl>
                                        <p:attrNameLst>
                                          <p:attrName>style.color</p:attrName>
                                        </p:attrNameLst>
                                      </p:cBhvr>
                                      <p:to>
                                        <a:schemeClr val="accent2"/>
                                      </p:to>
                                    </p:animClr>
                                    <p:animClr clrSpc="rgb" dir="cw">
                                      <p:cBhvr>
                                        <p:cTn id="525" dur="500" fill="hold"/>
                                        <p:tgtEl>
                                          <p:spTgt spid="109"/>
                                        </p:tgtEl>
                                        <p:attrNameLst>
                                          <p:attrName>fillcolor</p:attrName>
                                        </p:attrNameLst>
                                      </p:cBhvr>
                                      <p:to>
                                        <a:schemeClr val="accent2"/>
                                      </p:to>
                                    </p:animClr>
                                    <p:set>
                                      <p:cBhvr>
                                        <p:cTn id="526" dur="500" fill="hold"/>
                                        <p:tgtEl>
                                          <p:spTgt spid="109"/>
                                        </p:tgtEl>
                                        <p:attrNameLst>
                                          <p:attrName>fill.type</p:attrName>
                                        </p:attrNameLst>
                                      </p:cBhvr>
                                      <p:to>
                                        <p:strVal val="solid"/>
                                      </p:to>
                                    </p:set>
                                    <p:set>
                                      <p:cBhvr>
                                        <p:cTn id="527" dur="500" fill="hold"/>
                                        <p:tgtEl>
                                          <p:spTgt spid="109"/>
                                        </p:tgtEl>
                                        <p:attrNameLst>
                                          <p:attrName>fill.on</p:attrName>
                                        </p:attrNameLst>
                                      </p:cBhvr>
                                      <p:to>
                                        <p:strVal val="true"/>
                                      </p:to>
                                    </p:set>
                                  </p:childTnLst>
                                </p:cTn>
                              </p:par>
                              <p:par>
                                <p:cTn id="528" presetID="19" presetClass="emph" presetSubtype="0" fill="hold" grpId="0" nodeType="withEffect">
                                  <p:stCondLst>
                                    <p:cond delay="0"/>
                                  </p:stCondLst>
                                  <p:childTnLst>
                                    <p:animClr clrSpc="rgb" dir="cw">
                                      <p:cBhvr override="childStyle">
                                        <p:cTn id="529" dur="500" fill="hold"/>
                                        <p:tgtEl>
                                          <p:spTgt spid="110"/>
                                        </p:tgtEl>
                                        <p:attrNameLst>
                                          <p:attrName>style.color</p:attrName>
                                        </p:attrNameLst>
                                      </p:cBhvr>
                                      <p:to>
                                        <a:schemeClr val="accent2"/>
                                      </p:to>
                                    </p:animClr>
                                    <p:animClr clrSpc="rgb" dir="cw">
                                      <p:cBhvr>
                                        <p:cTn id="530" dur="500" fill="hold"/>
                                        <p:tgtEl>
                                          <p:spTgt spid="110"/>
                                        </p:tgtEl>
                                        <p:attrNameLst>
                                          <p:attrName>fillcolor</p:attrName>
                                        </p:attrNameLst>
                                      </p:cBhvr>
                                      <p:to>
                                        <a:schemeClr val="accent2"/>
                                      </p:to>
                                    </p:animClr>
                                    <p:set>
                                      <p:cBhvr>
                                        <p:cTn id="531" dur="500" fill="hold"/>
                                        <p:tgtEl>
                                          <p:spTgt spid="110"/>
                                        </p:tgtEl>
                                        <p:attrNameLst>
                                          <p:attrName>fill.type</p:attrName>
                                        </p:attrNameLst>
                                      </p:cBhvr>
                                      <p:to>
                                        <p:strVal val="solid"/>
                                      </p:to>
                                    </p:set>
                                    <p:set>
                                      <p:cBhvr>
                                        <p:cTn id="532" dur="500" fill="hold"/>
                                        <p:tgtEl>
                                          <p:spTgt spid="110"/>
                                        </p:tgtEl>
                                        <p:attrNameLst>
                                          <p:attrName>fill.on</p:attrName>
                                        </p:attrNameLst>
                                      </p:cBhvr>
                                      <p:to>
                                        <p:strVal val="true"/>
                                      </p:to>
                                    </p:set>
                                  </p:childTnLst>
                                </p:cTn>
                              </p:par>
                              <p:par>
                                <p:cTn id="533" presetID="19" presetClass="emph" presetSubtype="0" fill="hold" grpId="0" nodeType="withEffect">
                                  <p:stCondLst>
                                    <p:cond delay="0"/>
                                  </p:stCondLst>
                                  <p:childTnLst>
                                    <p:animClr clrSpc="rgb" dir="cw">
                                      <p:cBhvr override="childStyle">
                                        <p:cTn id="534" dur="500" fill="hold"/>
                                        <p:tgtEl>
                                          <p:spTgt spid="111"/>
                                        </p:tgtEl>
                                        <p:attrNameLst>
                                          <p:attrName>style.color</p:attrName>
                                        </p:attrNameLst>
                                      </p:cBhvr>
                                      <p:to>
                                        <a:schemeClr val="accent2"/>
                                      </p:to>
                                    </p:animClr>
                                    <p:animClr clrSpc="rgb" dir="cw">
                                      <p:cBhvr>
                                        <p:cTn id="535" dur="500" fill="hold"/>
                                        <p:tgtEl>
                                          <p:spTgt spid="111"/>
                                        </p:tgtEl>
                                        <p:attrNameLst>
                                          <p:attrName>fillcolor</p:attrName>
                                        </p:attrNameLst>
                                      </p:cBhvr>
                                      <p:to>
                                        <a:schemeClr val="accent2"/>
                                      </p:to>
                                    </p:animClr>
                                    <p:set>
                                      <p:cBhvr>
                                        <p:cTn id="536" dur="500" fill="hold"/>
                                        <p:tgtEl>
                                          <p:spTgt spid="111"/>
                                        </p:tgtEl>
                                        <p:attrNameLst>
                                          <p:attrName>fill.type</p:attrName>
                                        </p:attrNameLst>
                                      </p:cBhvr>
                                      <p:to>
                                        <p:strVal val="solid"/>
                                      </p:to>
                                    </p:set>
                                    <p:set>
                                      <p:cBhvr>
                                        <p:cTn id="537" dur="500" fill="hold"/>
                                        <p:tgtEl>
                                          <p:spTgt spid="111"/>
                                        </p:tgtEl>
                                        <p:attrNameLst>
                                          <p:attrName>fill.on</p:attrName>
                                        </p:attrNameLst>
                                      </p:cBhvr>
                                      <p:to>
                                        <p:strVal val="true"/>
                                      </p:to>
                                    </p:set>
                                  </p:childTnLst>
                                </p:cTn>
                              </p:par>
                              <p:par>
                                <p:cTn id="538" presetID="19" presetClass="emph" presetSubtype="0" fill="hold" grpId="0" nodeType="withEffect">
                                  <p:stCondLst>
                                    <p:cond delay="0"/>
                                  </p:stCondLst>
                                  <p:childTnLst>
                                    <p:animClr clrSpc="rgb" dir="cw">
                                      <p:cBhvr override="childStyle">
                                        <p:cTn id="539" dur="500" fill="hold"/>
                                        <p:tgtEl>
                                          <p:spTgt spid="112"/>
                                        </p:tgtEl>
                                        <p:attrNameLst>
                                          <p:attrName>style.color</p:attrName>
                                        </p:attrNameLst>
                                      </p:cBhvr>
                                      <p:to>
                                        <a:schemeClr val="accent2"/>
                                      </p:to>
                                    </p:animClr>
                                    <p:animClr clrSpc="rgb" dir="cw">
                                      <p:cBhvr>
                                        <p:cTn id="540" dur="500" fill="hold"/>
                                        <p:tgtEl>
                                          <p:spTgt spid="112"/>
                                        </p:tgtEl>
                                        <p:attrNameLst>
                                          <p:attrName>fillcolor</p:attrName>
                                        </p:attrNameLst>
                                      </p:cBhvr>
                                      <p:to>
                                        <a:schemeClr val="accent2"/>
                                      </p:to>
                                    </p:animClr>
                                    <p:set>
                                      <p:cBhvr>
                                        <p:cTn id="541" dur="500" fill="hold"/>
                                        <p:tgtEl>
                                          <p:spTgt spid="112"/>
                                        </p:tgtEl>
                                        <p:attrNameLst>
                                          <p:attrName>fill.type</p:attrName>
                                        </p:attrNameLst>
                                      </p:cBhvr>
                                      <p:to>
                                        <p:strVal val="solid"/>
                                      </p:to>
                                    </p:set>
                                    <p:set>
                                      <p:cBhvr>
                                        <p:cTn id="542" dur="500" fill="hold"/>
                                        <p:tgtEl>
                                          <p:spTgt spid="1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543" restart="whenNotActive" fill="hold" evtFilter="cancelBubble" nodeType="interactiveSeq">
                <p:stCondLst>
                  <p:cond evt="onClick" delay="0">
                    <p:tgtEl>
                      <p:spTgt spid="21"/>
                    </p:tgtEl>
                  </p:cond>
                </p:stCondLst>
                <p:endSync evt="end" delay="0">
                  <p:rtn val="all"/>
                </p:endSync>
                <p:childTnLst>
                  <p:par>
                    <p:cTn id="544" fill="hold">
                      <p:stCondLst>
                        <p:cond delay="0"/>
                      </p:stCondLst>
                      <p:childTnLst>
                        <p:par>
                          <p:cTn id="545" fill="hold">
                            <p:stCondLst>
                              <p:cond delay="0"/>
                            </p:stCondLst>
                            <p:childTnLst>
                              <p:par>
                                <p:cTn id="546" presetID="3" presetClass="exit" presetSubtype="10" fill="hold" grpId="1" nodeType="clickEffect">
                                  <p:stCondLst>
                                    <p:cond delay="0"/>
                                  </p:stCondLst>
                                  <p:childTnLst>
                                    <p:animEffect transition="out" filter="blinds(horizontal)">
                                      <p:cBhvr>
                                        <p:cTn id="547" dur="500"/>
                                        <p:tgtEl>
                                          <p:spTgt spid="126"/>
                                        </p:tgtEl>
                                      </p:cBhvr>
                                    </p:animEffect>
                                    <p:set>
                                      <p:cBhvr>
                                        <p:cTn id="548" dur="1" fill="hold">
                                          <p:stCondLst>
                                            <p:cond delay="499"/>
                                          </p:stCondLst>
                                        </p:cTn>
                                        <p:tgtEl>
                                          <p:spTgt spid="126"/>
                                        </p:tgtEl>
                                        <p:attrNameLst>
                                          <p:attrName>style.visibility</p:attrName>
                                        </p:attrNameLst>
                                      </p:cBhvr>
                                      <p:to>
                                        <p:strVal val="hidden"/>
                                      </p:to>
                                    </p:set>
                                  </p:childTnLst>
                                </p:cTn>
                              </p:par>
                              <p:par>
                                <p:cTn id="549" presetID="3" presetClass="exit" presetSubtype="10" fill="hold" grpId="1" nodeType="withEffect">
                                  <p:stCondLst>
                                    <p:cond delay="0"/>
                                  </p:stCondLst>
                                  <p:childTnLst>
                                    <p:animEffect transition="out" filter="blinds(horizontal)">
                                      <p:cBhvr>
                                        <p:cTn id="550" dur="500"/>
                                        <p:tgtEl>
                                          <p:spTgt spid="99"/>
                                        </p:tgtEl>
                                      </p:cBhvr>
                                    </p:animEffect>
                                    <p:set>
                                      <p:cBhvr>
                                        <p:cTn id="551" dur="1" fill="hold">
                                          <p:stCondLst>
                                            <p:cond delay="499"/>
                                          </p:stCondLst>
                                        </p:cTn>
                                        <p:tgtEl>
                                          <p:spTgt spid="99"/>
                                        </p:tgtEl>
                                        <p:attrNameLst>
                                          <p:attrName>style.visibility</p:attrName>
                                        </p:attrNameLst>
                                      </p:cBhvr>
                                      <p:to>
                                        <p:strVal val="hidden"/>
                                      </p:to>
                                    </p:set>
                                  </p:childTnLst>
                                </p:cTn>
                              </p:par>
                              <p:par>
                                <p:cTn id="552" presetID="3" presetClass="exit" presetSubtype="10" fill="hold" grpId="1" nodeType="withEffect">
                                  <p:stCondLst>
                                    <p:cond delay="0"/>
                                  </p:stCondLst>
                                  <p:childTnLst>
                                    <p:animEffect transition="out" filter="blinds(horizontal)">
                                      <p:cBhvr>
                                        <p:cTn id="553" dur="500"/>
                                        <p:tgtEl>
                                          <p:spTgt spid="100"/>
                                        </p:tgtEl>
                                      </p:cBhvr>
                                    </p:animEffect>
                                    <p:set>
                                      <p:cBhvr>
                                        <p:cTn id="554" dur="1" fill="hold">
                                          <p:stCondLst>
                                            <p:cond delay="499"/>
                                          </p:stCondLst>
                                        </p:cTn>
                                        <p:tgtEl>
                                          <p:spTgt spid="100"/>
                                        </p:tgtEl>
                                        <p:attrNameLst>
                                          <p:attrName>style.visibility</p:attrName>
                                        </p:attrNameLst>
                                      </p:cBhvr>
                                      <p:to>
                                        <p:strVal val="hidden"/>
                                      </p:to>
                                    </p:set>
                                  </p:childTnLst>
                                </p:cTn>
                              </p:par>
                              <p:par>
                                <p:cTn id="555" presetID="3" presetClass="exit" presetSubtype="10" fill="hold" grpId="1" nodeType="withEffect">
                                  <p:stCondLst>
                                    <p:cond delay="0"/>
                                  </p:stCondLst>
                                  <p:childTnLst>
                                    <p:animEffect transition="out" filter="blinds(horizontal)">
                                      <p:cBhvr>
                                        <p:cTn id="556" dur="500"/>
                                        <p:tgtEl>
                                          <p:spTgt spid="101"/>
                                        </p:tgtEl>
                                      </p:cBhvr>
                                    </p:animEffect>
                                    <p:set>
                                      <p:cBhvr>
                                        <p:cTn id="557" dur="1" fill="hold">
                                          <p:stCondLst>
                                            <p:cond delay="499"/>
                                          </p:stCondLst>
                                        </p:cTn>
                                        <p:tgtEl>
                                          <p:spTgt spid="101"/>
                                        </p:tgtEl>
                                        <p:attrNameLst>
                                          <p:attrName>style.visibility</p:attrName>
                                        </p:attrNameLst>
                                      </p:cBhvr>
                                      <p:to>
                                        <p:strVal val="hidden"/>
                                      </p:to>
                                    </p:set>
                                  </p:childTnLst>
                                </p:cTn>
                              </p:par>
                              <p:par>
                                <p:cTn id="558" presetID="3" presetClass="exit" presetSubtype="10" fill="hold" grpId="1" nodeType="withEffect">
                                  <p:stCondLst>
                                    <p:cond delay="0"/>
                                  </p:stCondLst>
                                  <p:childTnLst>
                                    <p:animEffect transition="out" filter="blinds(horizontal)">
                                      <p:cBhvr>
                                        <p:cTn id="559" dur="500"/>
                                        <p:tgtEl>
                                          <p:spTgt spid="102"/>
                                        </p:tgtEl>
                                      </p:cBhvr>
                                    </p:animEffect>
                                    <p:set>
                                      <p:cBhvr>
                                        <p:cTn id="560" dur="1" fill="hold">
                                          <p:stCondLst>
                                            <p:cond delay="499"/>
                                          </p:stCondLst>
                                        </p:cTn>
                                        <p:tgtEl>
                                          <p:spTgt spid="102"/>
                                        </p:tgtEl>
                                        <p:attrNameLst>
                                          <p:attrName>style.visibility</p:attrName>
                                        </p:attrNameLst>
                                      </p:cBhvr>
                                      <p:to>
                                        <p:strVal val="hidden"/>
                                      </p:to>
                                    </p:set>
                                  </p:childTnLst>
                                </p:cTn>
                              </p:par>
                              <p:par>
                                <p:cTn id="561" presetID="3" presetClass="exit" presetSubtype="10" fill="hold" grpId="1" nodeType="withEffect">
                                  <p:stCondLst>
                                    <p:cond delay="0"/>
                                  </p:stCondLst>
                                  <p:childTnLst>
                                    <p:animEffect transition="out" filter="blinds(horizontal)">
                                      <p:cBhvr>
                                        <p:cTn id="562" dur="500"/>
                                        <p:tgtEl>
                                          <p:spTgt spid="103"/>
                                        </p:tgtEl>
                                      </p:cBhvr>
                                    </p:animEffect>
                                    <p:set>
                                      <p:cBhvr>
                                        <p:cTn id="563" dur="1" fill="hold">
                                          <p:stCondLst>
                                            <p:cond delay="499"/>
                                          </p:stCondLst>
                                        </p:cTn>
                                        <p:tgtEl>
                                          <p:spTgt spid="103"/>
                                        </p:tgtEl>
                                        <p:attrNameLst>
                                          <p:attrName>style.visibility</p:attrName>
                                        </p:attrNameLst>
                                      </p:cBhvr>
                                      <p:to>
                                        <p:strVal val="hidden"/>
                                      </p:to>
                                    </p:set>
                                  </p:childTnLst>
                                </p:cTn>
                              </p:par>
                              <p:par>
                                <p:cTn id="564" presetID="3" presetClass="exit" presetSubtype="10" fill="hold" grpId="1" nodeType="withEffect">
                                  <p:stCondLst>
                                    <p:cond delay="0"/>
                                  </p:stCondLst>
                                  <p:childTnLst>
                                    <p:animEffect transition="out" filter="blinds(horizontal)">
                                      <p:cBhvr>
                                        <p:cTn id="565" dur="500"/>
                                        <p:tgtEl>
                                          <p:spTgt spid="104"/>
                                        </p:tgtEl>
                                      </p:cBhvr>
                                    </p:animEffect>
                                    <p:set>
                                      <p:cBhvr>
                                        <p:cTn id="566" dur="1" fill="hold">
                                          <p:stCondLst>
                                            <p:cond delay="499"/>
                                          </p:stCondLst>
                                        </p:cTn>
                                        <p:tgtEl>
                                          <p:spTgt spid="104"/>
                                        </p:tgtEl>
                                        <p:attrNameLst>
                                          <p:attrName>style.visibility</p:attrName>
                                        </p:attrNameLst>
                                      </p:cBhvr>
                                      <p:to>
                                        <p:strVal val="hidden"/>
                                      </p:to>
                                    </p:set>
                                  </p:childTnLst>
                                </p:cTn>
                              </p:par>
                              <p:par>
                                <p:cTn id="567" presetID="3" presetClass="exit" presetSubtype="10" fill="hold" grpId="1" nodeType="withEffect">
                                  <p:stCondLst>
                                    <p:cond delay="0"/>
                                  </p:stCondLst>
                                  <p:childTnLst>
                                    <p:animEffect transition="out" filter="blinds(horizontal)">
                                      <p:cBhvr>
                                        <p:cTn id="568" dur="500"/>
                                        <p:tgtEl>
                                          <p:spTgt spid="105"/>
                                        </p:tgtEl>
                                      </p:cBhvr>
                                    </p:animEffect>
                                    <p:set>
                                      <p:cBhvr>
                                        <p:cTn id="569" dur="1" fill="hold">
                                          <p:stCondLst>
                                            <p:cond delay="499"/>
                                          </p:stCondLst>
                                        </p:cTn>
                                        <p:tgtEl>
                                          <p:spTgt spid="105"/>
                                        </p:tgtEl>
                                        <p:attrNameLst>
                                          <p:attrName>style.visibility</p:attrName>
                                        </p:attrNameLst>
                                      </p:cBhvr>
                                      <p:to>
                                        <p:strVal val="hidden"/>
                                      </p:to>
                                    </p:set>
                                  </p:childTnLst>
                                </p:cTn>
                              </p:par>
                              <p:par>
                                <p:cTn id="570" presetID="3" presetClass="exit" presetSubtype="10" fill="hold" grpId="1" nodeType="withEffect">
                                  <p:stCondLst>
                                    <p:cond delay="0"/>
                                  </p:stCondLst>
                                  <p:childTnLst>
                                    <p:animEffect transition="out" filter="blinds(horizontal)">
                                      <p:cBhvr>
                                        <p:cTn id="571" dur="500"/>
                                        <p:tgtEl>
                                          <p:spTgt spid="106"/>
                                        </p:tgtEl>
                                      </p:cBhvr>
                                    </p:animEffect>
                                    <p:set>
                                      <p:cBhvr>
                                        <p:cTn id="572" dur="1" fill="hold">
                                          <p:stCondLst>
                                            <p:cond delay="499"/>
                                          </p:stCondLst>
                                        </p:cTn>
                                        <p:tgtEl>
                                          <p:spTgt spid="106"/>
                                        </p:tgtEl>
                                        <p:attrNameLst>
                                          <p:attrName>style.visibility</p:attrName>
                                        </p:attrNameLst>
                                      </p:cBhvr>
                                      <p:to>
                                        <p:strVal val="hidden"/>
                                      </p:to>
                                    </p:set>
                                  </p:childTnLst>
                                </p:cTn>
                              </p:par>
                              <p:par>
                                <p:cTn id="573" presetID="3" presetClass="exit" presetSubtype="10" fill="hold" grpId="1" nodeType="withEffect">
                                  <p:stCondLst>
                                    <p:cond delay="0"/>
                                  </p:stCondLst>
                                  <p:childTnLst>
                                    <p:animEffect transition="out" filter="blinds(horizontal)">
                                      <p:cBhvr>
                                        <p:cTn id="574" dur="500"/>
                                        <p:tgtEl>
                                          <p:spTgt spid="107"/>
                                        </p:tgtEl>
                                      </p:cBhvr>
                                    </p:animEffect>
                                    <p:set>
                                      <p:cBhvr>
                                        <p:cTn id="575" dur="1" fill="hold">
                                          <p:stCondLst>
                                            <p:cond delay="499"/>
                                          </p:stCondLst>
                                        </p:cTn>
                                        <p:tgtEl>
                                          <p:spTgt spid="107"/>
                                        </p:tgtEl>
                                        <p:attrNameLst>
                                          <p:attrName>style.visibility</p:attrName>
                                        </p:attrNameLst>
                                      </p:cBhvr>
                                      <p:to>
                                        <p:strVal val="hidden"/>
                                      </p:to>
                                    </p:set>
                                  </p:childTnLst>
                                </p:cTn>
                              </p:par>
                              <p:par>
                                <p:cTn id="576" presetID="3" presetClass="exit" presetSubtype="10" fill="hold" grpId="1" nodeType="withEffect">
                                  <p:stCondLst>
                                    <p:cond delay="0"/>
                                  </p:stCondLst>
                                  <p:childTnLst>
                                    <p:animEffect transition="out" filter="blinds(horizontal)">
                                      <p:cBhvr>
                                        <p:cTn id="577" dur="500"/>
                                        <p:tgtEl>
                                          <p:spTgt spid="108"/>
                                        </p:tgtEl>
                                      </p:cBhvr>
                                    </p:animEffect>
                                    <p:set>
                                      <p:cBhvr>
                                        <p:cTn id="578" dur="1" fill="hold">
                                          <p:stCondLst>
                                            <p:cond delay="499"/>
                                          </p:stCondLst>
                                        </p:cTn>
                                        <p:tgtEl>
                                          <p:spTgt spid="108"/>
                                        </p:tgtEl>
                                        <p:attrNameLst>
                                          <p:attrName>style.visibility</p:attrName>
                                        </p:attrNameLst>
                                      </p:cBhvr>
                                      <p:to>
                                        <p:strVal val="hidden"/>
                                      </p:to>
                                    </p:set>
                                  </p:childTnLst>
                                </p:cTn>
                              </p:par>
                              <p:par>
                                <p:cTn id="579" presetID="3" presetClass="exit" presetSubtype="10" fill="hold" grpId="1" nodeType="withEffect">
                                  <p:stCondLst>
                                    <p:cond delay="0"/>
                                  </p:stCondLst>
                                  <p:childTnLst>
                                    <p:animEffect transition="out" filter="blinds(horizontal)">
                                      <p:cBhvr>
                                        <p:cTn id="580" dur="500"/>
                                        <p:tgtEl>
                                          <p:spTgt spid="109"/>
                                        </p:tgtEl>
                                      </p:cBhvr>
                                    </p:animEffect>
                                    <p:set>
                                      <p:cBhvr>
                                        <p:cTn id="581" dur="1" fill="hold">
                                          <p:stCondLst>
                                            <p:cond delay="499"/>
                                          </p:stCondLst>
                                        </p:cTn>
                                        <p:tgtEl>
                                          <p:spTgt spid="109"/>
                                        </p:tgtEl>
                                        <p:attrNameLst>
                                          <p:attrName>style.visibility</p:attrName>
                                        </p:attrNameLst>
                                      </p:cBhvr>
                                      <p:to>
                                        <p:strVal val="hidden"/>
                                      </p:to>
                                    </p:set>
                                  </p:childTnLst>
                                </p:cTn>
                              </p:par>
                              <p:par>
                                <p:cTn id="582" presetID="3" presetClass="exit" presetSubtype="10" fill="hold" grpId="1" nodeType="withEffect">
                                  <p:stCondLst>
                                    <p:cond delay="0"/>
                                  </p:stCondLst>
                                  <p:childTnLst>
                                    <p:animEffect transition="out" filter="blinds(horizontal)">
                                      <p:cBhvr>
                                        <p:cTn id="583" dur="500"/>
                                        <p:tgtEl>
                                          <p:spTgt spid="110"/>
                                        </p:tgtEl>
                                      </p:cBhvr>
                                    </p:animEffect>
                                    <p:set>
                                      <p:cBhvr>
                                        <p:cTn id="584" dur="1" fill="hold">
                                          <p:stCondLst>
                                            <p:cond delay="499"/>
                                          </p:stCondLst>
                                        </p:cTn>
                                        <p:tgtEl>
                                          <p:spTgt spid="110"/>
                                        </p:tgtEl>
                                        <p:attrNameLst>
                                          <p:attrName>style.visibility</p:attrName>
                                        </p:attrNameLst>
                                      </p:cBhvr>
                                      <p:to>
                                        <p:strVal val="hidden"/>
                                      </p:to>
                                    </p:set>
                                  </p:childTnLst>
                                </p:cTn>
                              </p:par>
                              <p:par>
                                <p:cTn id="585" presetID="3" presetClass="exit" presetSubtype="10" fill="hold" grpId="1" nodeType="withEffect">
                                  <p:stCondLst>
                                    <p:cond delay="0"/>
                                  </p:stCondLst>
                                  <p:childTnLst>
                                    <p:animEffect transition="out" filter="blinds(horizontal)">
                                      <p:cBhvr>
                                        <p:cTn id="586" dur="500"/>
                                        <p:tgtEl>
                                          <p:spTgt spid="111"/>
                                        </p:tgtEl>
                                      </p:cBhvr>
                                    </p:animEffect>
                                    <p:set>
                                      <p:cBhvr>
                                        <p:cTn id="587" dur="1" fill="hold">
                                          <p:stCondLst>
                                            <p:cond delay="499"/>
                                          </p:stCondLst>
                                        </p:cTn>
                                        <p:tgtEl>
                                          <p:spTgt spid="111"/>
                                        </p:tgtEl>
                                        <p:attrNameLst>
                                          <p:attrName>style.visibility</p:attrName>
                                        </p:attrNameLst>
                                      </p:cBhvr>
                                      <p:to>
                                        <p:strVal val="hidden"/>
                                      </p:to>
                                    </p:set>
                                  </p:childTnLst>
                                </p:cTn>
                              </p:par>
                              <p:par>
                                <p:cTn id="588" presetID="3" presetClass="exit" presetSubtype="10" fill="hold" grpId="1" nodeType="withEffect">
                                  <p:stCondLst>
                                    <p:cond delay="0"/>
                                  </p:stCondLst>
                                  <p:childTnLst>
                                    <p:animEffect transition="out" filter="blinds(horizontal)">
                                      <p:cBhvr>
                                        <p:cTn id="589" dur="500"/>
                                        <p:tgtEl>
                                          <p:spTgt spid="112"/>
                                        </p:tgtEl>
                                      </p:cBhvr>
                                    </p:animEffect>
                                    <p:set>
                                      <p:cBhvr>
                                        <p:cTn id="590" dur="1" fill="hold">
                                          <p:stCondLst>
                                            <p:cond delay="499"/>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91" restart="whenNotActive" fill="hold" evtFilter="cancelBubble" nodeType="interactiveSeq">
                <p:stCondLst>
                  <p:cond evt="onClick" delay="0">
                    <p:tgtEl>
                      <p:spTgt spid="11"/>
                    </p:tgtEl>
                  </p:cond>
                </p:stCondLst>
                <p:endSync evt="end" delay="0">
                  <p:rtn val="all"/>
                </p:endSync>
                <p:childTnLst>
                  <p:par>
                    <p:cTn id="592" fill="hold">
                      <p:stCondLst>
                        <p:cond delay="0"/>
                      </p:stCondLst>
                      <p:childTnLst>
                        <p:par>
                          <p:cTn id="593" fill="hold">
                            <p:stCondLst>
                              <p:cond delay="0"/>
                            </p:stCondLst>
                            <p:childTnLst>
                              <p:par>
                                <p:cTn id="594" presetID="22" presetClass="entr" presetSubtype="4" fill="hold" grpId="0" nodeType="withEffect">
                                  <p:stCondLst>
                                    <p:cond delay="0"/>
                                  </p:stCondLst>
                                  <p:childTnLst>
                                    <p:set>
                                      <p:cBhvr>
                                        <p:cTn id="595" dur="1" fill="hold">
                                          <p:stCondLst>
                                            <p:cond delay="0"/>
                                          </p:stCondLst>
                                        </p:cTn>
                                        <p:tgtEl>
                                          <p:spTgt spid="144"/>
                                        </p:tgtEl>
                                        <p:attrNameLst>
                                          <p:attrName>style.visibility</p:attrName>
                                        </p:attrNameLst>
                                      </p:cBhvr>
                                      <p:to>
                                        <p:strVal val="visible"/>
                                      </p:to>
                                    </p:set>
                                    <p:animEffect transition="in" filter="wipe(down)">
                                      <p:cBhvr>
                                        <p:cTn id="596" dur="500"/>
                                        <p:tgtEl>
                                          <p:spTgt spid="144"/>
                                        </p:tgtEl>
                                      </p:cBhvr>
                                    </p:animEffect>
                                  </p:childTnLst>
                                </p:cTn>
                              </p:par>
                              <p:par>
                                <p:cTn id="597" presetID="19" presetClass="emph" presetSubtype="0" fill="hold" grpId="0" nodeType="withEffect">
                                  <p:stCondLst>
                                    <p:cond delay="0"/>
                                  </p:stCondLst>
                                  <p:childTnLst>
                                    <p:animClr clrSpc="rgb" dir="cw">
                                      <p:cBhvr override="childStyle">
                                        <p:cTn id="598" dur="500" fill="hold"/>
                                        <p:tgtEl>
                                          <p:spTgt spid="113"/>
                                        </p:tgtEl>
                                        <p:attrNameLst>
                                          <p:attrName>style.color</p:attrName>
                                        </p:attrNameLst>
                                      </p:cBhvr>
                                      <p:to>
                                        <a:schemeClr val="accent2"/>
                                      </p:to>
                                    </p:animClr>
                                    <p:animClr clrSpc="rgb" dir="cw">
                                      <p:cBhvr>
                                        <p:cTn id="599" dur="500" fill="hold"/>
                                        <p:tgtEl>
                                          <p:spTgt spid="113"/>
                                        </p:tgtEl>
                                        <p:attrNameLst>
                                          <p:attrName>fillcolor</p:attrName>
                                        </p:attrNameLst>
                                      </p:cBhvr>
                                      <p:to>
                                        <a:schemeClr val="accent2"/>
                                      </p:to>
                                    </p:animClr>
                                    <p:set>
                                      <p:cBhvr>
                                        <p:cTn id="600" dur="500" fill="hold"/>
                                        <p:tgtEl>
                                          <p:spTgt spid="113"/>
                                        </p:tgtEl>
                                        <p:attrNameLst>
                                          <p:attrName>fill.type</p:attrName>
                                        </p:attrNameLst>
                                      </p:cBhvr>
                                      <p:to>
                                        <p:strVal val="solid"/>
                                      </p:to>
                                    </p:set>
                                    <p:set>
                                      <p:cBhvr>
                                        <p:cTn id="601" dur="500" fill="hold"/>
                                        <p:tgtEl>
                                          <p:spTgt spid="113"/>
                                        </p:tgtEl>
                                        <p:attrNameLst>
                                          <p:attrName>fill.on</p:attrName>
                                        </p:attrNameLst>
                                      </p:cBhvr>
                                      <p:to>
                                        <p:strVal val="true"/>
                                      </p:to>
                                    </p:set>
                                  </p:childTnLst>
                                </p:cTn>
                              </p:par>
                              <p:par>
                                <p:cTn id="602" presetID="19" presetClass="emph" presetSubtype="0" fill="hold" grpId="0" nodeType="withEffect">
                                  <p:stCondLst>
                                    <p:cond delay="0"/>
                                  </p:stCondLst>
                                  <p:childTnLst>
                                    <p:animClr clrSpc="rgb" dir="cw">
                                      <p:cBhvr override="childStyle">
                                        <p:cTn id="603" dur="500" fill="hold"/>
                                        <p:tgtEl>
                                          <p:spTgt spid="114"/>
                                        </p:tgtEl>
                                        <p:attrNameLst>
                                          <p:attrName>style.color</p:attrName>
                                        </p:attrNameLst>
                                      </p:cBhvr>
                                      <p:to>
                                        <a:schemeClr val="accent2"/>
                                      </p:to>
                                    </p:animClr>
                                    <p:animClr clrSpc="rgb" dir="cw">
                                      <p:cBhvr>
                                        <p:cTn id="604" dur="500" fill="hold"/>
                                        <p:tgtEl>
                                          <p:spTgt spid="114"/>
                                        </p:tgtEl>
                                        <p:attrNameLst>
                                          <p:attrName>fillcolor</p:attrName>
                                        </p:attrNameLst>
                                      </p:cBhvr>
                                      <p:to>
                                        <a:schemeClr val="accent2"/>
                                      </p:to>
                                    </p:animClr>
                                    <p:set>
                                      <p:cBhvr>
                                        <p:cTn id="605" dur="500" fill="hold"/>
                                        <p:tgtEl>
                                          <p:spTgt spid="114"/>
                                        </p:tgtEl>
                                        <p:attrNameLst>
                                          <p:attrName>fill.type</p:attrName>
                                        </p:attrNameLst>
                                      </p:cBhvr>
                                      <p:to>
                                        <p:strVal val="solid"/>
                                      </p:to>
                                    </p:set>
                                    <p:set>
                                      <p:cBhvr>
                                        <p:cTn id="606" dur="500" fill="hold"/>
                                        <p:tgtEl>
                                          <p:spTgt spid="114"/>
                                        </p:tgtEl>
                                        <p:attrNameLst>
                                          <p:attrName>fill.on</p:attrName>
                                        </p:attrNameLst>
                                      </p:cBhvr>
                                      <p:to>
                                        <p:strVal val="true"/>
                                      </p:to>
                                    </p:set>
                                  </p:childTnLst>
                                </p:cTn>
                              </p:par>
                              <p:par>
                                <p:cTn id="607" presetID="19" presetClass="emph" presetSubtype="0" fill="hold" grpId="0" nodeType="withEffect">
                                  <p:stCondLst>
                                    <p:cond delay="0"/>
                                  </p:stCondLst>
                                  <p:childTnLst>
                                    <p:animClr clrSpc="rgb" dir="cw">
                                      <p:cBhvr override="childStyle">
                                        <p:cTn id="608" dur="500" fill="hold"/>
                                        <p:tgtEl>
                                          <p:spTgt spid="115"/>
                                        </p:tgtEl>
                                        <p:attrNameLst>
                                          <p:attrName>style.color</p:attrName>
                                        </p:attrNameLst>
                                      </p:cBhvr>
                                      <p:to>
                                        <a:schemeClr val="accent2"/>
                                      </p:to>
                                    </p:animClr>
                                    <p:animClr clrSpc="rgb" dir="cw">
                                      <p:cBhvr>
                                        <p:cTn id="609" dur="500" fill="hold"/>
                                        <p:tgtEl>
                                          <p:spTgt spid="115"/>
                                        </p:tgtEl>
                                        <p:attrNameLst>
                                          <p:attrName>fillcolor</p:attrName>
                                        </p:attrNameLst>
                                      </p:cBhvr>
                                      <p:to>
                                        <a:schemeClr val="accent2"/>
                                      </p:to>
                                    </p:animClr>
                                    <p:set>
                                      <p:cBhvr>
                                        <p:cTn id="610" dur="500" fill="hold"/>
                                        <p:tgtEl>
                                          <p:spTgt spid="115"/>
                                        </p:tgtEl>
                                        <p:attrNameLst>
                                          <p:attrName>fill.type</p:attrName>
                                        </p:attrNameLst>
                                      </p:cBhvr>
                                      <p:to>
                                        <p:strVal val="solid"/>
                                      </p:to>
                                    </p:set>
                                    <p:set>
                                      <p:cBhvr>
                                        <p:cTn id="611" dur="500" fill="hold"/>
                                        <p:tgtEl>
                                          <p:spTgt spid="115"/>
                                        </p:tgtEl>
                                        <p:attrNameLst>
                                          <p:attrName>fill.on</p:attrName>
                                        </p:attrNameLst>
                                      </p:cBhvr>
                                      <p:to>
                                        <p:strVal val="true"/>
                                      </p:to>
                                    </p:set>
                                  </p:childTnLst>
                                </p:cTn>
                              </p:par>
                              <p:par>
                                <p:cTn id="612" presetID="19" presetClass="emph" presetSubtype="0" fill="hold" grpId="0" nodeType="withEffect">
                                  <p:stCondLst>
                                    <p:cond delay="0"/>
                                  </p:stCondLst>
                                  <p:childTnLst>
                                    <p:animClr clrSpc="rgb" dir="cw">
                                      <p:cBhvr override="childStyle">
                                        <p:cTn id="613" dur="500" fill="hold"/>
                                        <p:tgtEl>
                                          <p:spTgt spid="116"/>
                                        </p:tgtEl>
                                        <p:attrNameLst>
                                          <p:attrName>style.color</p:attrName>
                                        </p:attrNameLst>
                                      </p:cBhvr>
                                      <p:to>
                                        <a:schemeClr val="accent2"/>
                                      </p:to>
                                    </p:animClr>
                                    <p:animClr clrSpc="rgb" dir="cw">
                                      <p:cBhvr>
                                        <p:cTn id="614" dur="500" fill="hold"/>
                                        <p:tgtEl>
                                          <p:spTgt spid="116"/>
                                        </p:tgtEl>
                                        <p:attrNameLst>
                                          <p:attrName>fillcolor</p:attrName>
                                        </p:attrNameLst>
                                      </p:cBhvr>
                                      <p:to>
                                        <a:schemeClr val="accent2"/>
                                      </p:to>
                                    </p:animClr>
                                    <p:set>
                                      <p:cBhvr>
                                        <p:cTn id="615" dur="500" fill="hold"/>
                                        <p:tgtEl>
                                          <p:spTgt spid="116"/>
                                        </p:tgtEl>
                                        <p:attrNameLst>
                                          <p:attrName>fill.type</p:attrName>
                                        </p:attrNameLst>
                                      </p:cBhvr>
                                      <p:to>
                                        <p:strVal val="solid"/>
                                      </p:to>
                                    </p:set>
                                    <p:set>
                                      <p:cBhvr>
                                        <p:cTn id="616" dur="500" fill="hold"/>
                                        <p:tgtEl>
                                          <p:spTgt spid="116"/>
                                        </p:tgtEl>
                                        <p:attrNameLst>
                                          <p:attrName>fill.on</p:attrName>
                                        </p:attrNameLst>
                                      </p:cBhvr>
                                      <p:to>
                                        <p:strVal val="true"/>
                                      </p:to>
                                    </p:set>
                                  </p:childTnLst>
                                </p:cTn>
                              </p:par>
                              <p:par>
                                <p:cTn id="617" presetID="19" presetClass="emph" presetSubtype="0" fill="hold" grpId="0" nodeType="withEffect">
                                  <p:stCondLst>
                                    <p:cond delay="0"/>
                                  </p:stCondLst>
                                  <p:childTnLst>
                                    <p:animClr clrSpc="rgb" dir="cw">
                                      <p:cBhvr override="childStyle">
                                        <p:cTn id="618" dur="500" fill="hold"/>
                                        <p:tgtEl>
                                          <p:spTgt spid="117"/>
                                        </p:tgtEl>
                                        <p:attrNameLst>
                                          <p:attrName>style.color</p:attrName>
                                        </p:attrNameLst>
                                      </p:cBhvr>
                                      <p:to>
                                        <a:schemeClr val="accent2"/>
                                      </p:to>
                                    </p:animClr>
                                    <p:animClr clrSpc="rgb" dir="cw">
                                      <p:cBhvr>
                                        <p:cTn id="619" dur="500" fill="hold"/>
                                        <p:tgtEl>
                                          <p:spTgt spid="117"/>
                                        </p:tgtEl>
                                        <p:attrNameLst>
                                          <p:attrName>fillcolor</p:attrName>
                                        </p:attrNameLst>
                                      </p:cBhvr>
                                      <p:to>
                                        <a:schemeClr val="accent2"/>
                                      </p:to>
                                    </p:animClr>
                                    <p:set>
                                      <p:cBhvr>
                                        <p:cTn id="620" dur="500" fill="hold"/>
                                        <p:tgtEl>
                                          <p:spTgt spid="117"/>
                                        </p:tgtEl>
                                        <p:attrNameLst>
                                          <p:attrName>fill.type</p:attrName>
                                        </p:attrNameLst>
                                      </p:cBhvr>
                                      <p:to>
                                        <p:strVal val="solid"/>
                                      </p:to>
                                    </p:set>
                                    <p:set>
                                      <p:cBhvr>
                                        <p:cTn id="621" dur="500" fill="hold"/>
                                        <p:tgtEl>
                                          <p:spTgt spid="117"/>
                                        </p:tgtEl>
                                        <p:attrNameLst>
                                          <p:attrName>fill.on</p:attrName>
                                        </p:attrNameLst>
                                      </p:cBhvr>
                                      <p:to>
                                        <p:strVal val="true"/>
                                      </p:to>
                                    </p:set>
                                  </p:childTnLst>
                                </p:cTn>
                              </p:par>
                              <p:par>
                                <p:cTn id="622" presetID="19" presetClass="emph" presetSubtype="0" fill="hold" grpId="0" nodeType="withEffect">
                                  <p:stCondLst>
                                    <p:cond delay="0"/>
                                  </p:stCondLst>
                                  <p:childTnLst>
                                    <p:animClr clrSpc="rgb" dir="cw">
                                      <p:cBhvr override="childStyle">
                                        <p:cTn id="623" dur="500" fill="hold"/>
                                        <p:tgtEl>
                                          <p:spTgt spid="118"/>
                                        </p:tgtEl>
                                        <p:attrNameLst>
                                          <p:attrName>style.color</p:attrName>
                                        </p:attrNameLst>
                                      </p:cBhvr>
                                      <p:to>
                                        <a:schemeClr val="accent2"/>
                                      </p:to>
                                    </p:animClr>
                                    <p:animClr clrSpc="rgb" dir="cw">
                                      <p:cBhvr>
                                        <p:cTn id="624" dur="500" fill="hold"/>
                                        <p:tgtEl>
                                          <p:spTgt spid="118"/>
                                        </p:tgtEl>
                                        <p:attrNameLst>
                                          <p:attrName>fillcolor</p:attrName>
                                        </p:attrNameLst>
                                      </p:cBhvr>
                                      <p:to>
                                        <a:schemeClr val="accent2"/>
                                      </p:to>
                                    </p:animClr>
                                    <p:set>
                                      <p:cBhvr>
                                        <p:cTn id="625" dur="500" fill="hold"/>
                                        <p:tgtEl>
                                          <p:spTgt spid="118"/>
                                        </p:tgtEl>
                                        <p:attrNameLst>
                                          <p:attrName>fill.type</p:attrName>
                                        </p:attrNameLst>
                                      </p:cBhvr>
                                      <p:to>
                                        <p:strVal val="solid"/>
                                      </p:to>
                                    </p:set>
                                    <p:set>
                                      <p:cBhvr>
                                        <p:cTn id="626" dur="500" fill="hold"/>
                                        <p:tgtEl>
                                          <p:spTgt spid="118"/>
                                        </p:tgtEl>
                                        <p:attrNameLst>
                                          <p:attrName>fill.on</p:attrName>
                                        </p:attrNameLst>
                                      </p:cBhvr>
                                      <p:to>
                                        <p:strVal val="true"/>
                                      </p:to>
                                    </p:set>
                                  </p:childTnLst>
                                </p:cTn>
                              </p:par>
                              <p:par>
                                <p:cTn id="627" presetID="19" presetClass="emph" presetSubtype="0" fill="hold" grpId="0" nodeType="withEffect">
                                  <p:stCondLst>
                                    <p:cond delay="0"/>
                                  </p:stCondLst>
                                  <p:childTnLst>
                                    <p:animClr clrSpc="rgb" dir="cw">
                                      <p:cBhvr override="childStyle">
                                        <p:cTn id="628" dur="500" fill="hold"/>
                                        <p:tgtEl>
                                          <p:spTgt spid="119"/>
                                        </p:tgtEl>
                                        <p:attrNameLst>
                                          <p:attrName>style.color</p:attrName>
                                        </p:attrNameLst>
                                      </p:cBhvr>
                                      <p:to>
                                        <a:schemeClr val="accent2"/>
                                      </p:to>
                                    </p:animClr>
                                    <p:animClr clrSpc="rgb" dir="cw">
                                      <p:cBhvr>
                                        <p:cTn id="629" dur="500" fill="hold"/>
                                        <p:tgtEl>
                                          <p:spTgt spid="119"/>
                                        </p:tgtEl>
                                        <p:attrNameLst>
                                          <p:attrName>fillcolor</p:attrName>
                                        </p:attrNameLst>
                                      </p:cBhvr>
                                      <p:to>
                                        <a:schemeClr val="accent2"/>
                                      </p:to>
                                    </p:animClr>
                                    <p:set>
                                      <p:cBhvr>
                                        <p:cTn id="630" dur="500" fill="hold"/>
                                        <p:tgtEl>
                                          <p:spTgt spid="119"/>
                                        </p:tgtEl>
                                        <p:attrNameLst>
                                          <p:attrName>fill.type</p:attrName>
                                        </p:attrNameLst>
                                      </p:cBhvr>
                                      <p:to>
                                        <p:strVal val="solid"/>
                                      </p:to>
                                    </p:set>
                                    <p:set>
                                      <p:cBhvr>
                                        <p:cTn id="631" dur="500" fill="hold"/>
                                        <p:tgtEl>
                                          <p:spTgt spid="119"/>
                                        </p:tgtEl>
                                        <p:attrNameLst>
                                          <p:attrName>fill.on</p:attrName>
                                        </p:attrNameLst>
                                      </p:cBhvr>
                                      <p:to>
                                        <p:strVal val="true"/>
                                      </p:to>
                                    </p:set>
                                  </p:childTnLst>
                                </p:cTn>
                              </p:par>
                              <p:par>
                                <p:cTn id="632" presetID="19" presetClass="emph" presetSubtype="0" fill="hold" grpId="0" nodeType="withEffect">
                                  <p:stCondLst>
                                    <p:cond delay="0"/>
                                  </p:stCondLst>
                                  <p:childTnLst>
                                    <p:animClr clrSpc="rgb" dir="cw">
                                      <p:cBhvr override="childStyle">
                                        <p:cTn id="633" dur="500" fill="hold"/>
                                        <p:tgtEl>
                                          <p:spTgt spid="120"/>
                                        </p:tgtEl>
                                        <p:attrNameLst>
                                          <p:attrName>style.color</p:attrName>
                                        </p:attrNameLst>
                                      </p:cBhvr>
                                      <p:to>
                                        <a:schemeClr val="accent2"/>
                                      </p:to>
                                    </p:animClr>
                                    <p:animClr clrSpc="rgb" dir="cw">
                                      <p:cBhvr>
                                        <p:cTn id="634" dur="500" fill="hold"/>
                                        <p:tgtEl>
                                          <p:spTgt spid="120"/>
                                        </p:tgtEl>
                                        <p:attrNameLst>
                                          <p:attrName>fillcolor</p:attrName>
                                        </p:attrNameLst>
                                      </p:cBhvr>
                                      <p:to>
                                        <a:schemeClr val="accent2"/>
                                      </p:to>
                                    </p:animClr>
                                    <p:set>
                                      <p:cBhvr>
                                        <p:cTn id="635" dur="500" fill="hold"/>
                                        <p:tgtEl>
                                          <p:spTgt spid="120"/>
                                        </p:tgtEl>
                                        <p:attrNameLst>
                                          <p:attrName>fill.type</p:attrName>
                                        </p:attrNameLst>
                                      </p:cBhvr>
                                      <p:to>
                                        <p:strVal val="solid"/>
                                      </p:to>
                                    </p:set>
                                    <p:set>
                                      <p:cBhvr>
                                        <p:cTn id="636" dur="500" fill="hold"/>
                                        <p:tgtEl>
                                          <p:spTgt spid="120"/>
                                        </p:tgtEl>
                                        <p:attrNameLst>
                                          <p:attrName>fill.on</p:attrName>
                                        </p:attrNameLst>
                                      </p:cBhvr>
                                      <p:to>
                                        <p:strVal val="true"/>
                                      </p:to>
                                    </p:set>
                                  </p:childTnLst>
                                </p:cTn>
                              </p:par>
                              <p:par>
                                <p:cTn id="637" presetID="19" presetClass="emph" presetSubtype="0" fill="hold" grpId="0" nodeType="withEffect">
                                  <p:stCondLst>
                                    <p:cond delay="0"/>
                                  </p:stCondLst>
                                  <p:childTnLst>
                                    <p:animClr clrSpc="rgb" dir="cw">
                                      <p:cBhvr override="childStyle">
                                        <p:cTn id="638" dur="500" fill="hold"/>
                                        <p:tgtEl>
                                          <p:spTgt spid="121"/>
                                        </p:tgtEl>
                                        <p:attrNameLst>
                                          <p:attrName>style.color</p:attrName>
                                        </p:attrNameLst>
                                      </p:cBhvr>
                                      <p:to>
                                        <a:schemeClr val="accent2"/>
                                      </p:to>
                                    </p:animClr>
                                    <p:animClr clrSpc="rgb" dir="cw">
                                      <p:cBhvr>
                                        <p:cTn id="639" dur="500" fill="hold"/>
                                        <p:tgtEl>
                                          <p:spTgt spid="121"/>
                                        </p:tgtEl>
                                        <p:attrNameLst>
                                          <p:attrName>fillcolor</p:attrName>
                                        </p:attrNameLst>
                                      </p:cBhvr>
                                      <p:to>
                                        <a:schemeClr val="accent2"/>
                                      </p:to>
                                    </p:animClr>
                                    <p:set>
                                      <p:cBhvr>
                                        <p:cTn id="640" dur="500" fill="hold"/>
                                        <p:tgtEl>
                                          <p:spTgt spid="121"/>
                                        </p:tgtEl>
                                        <p:attrNameLst>
                                          <p:attrName>fill.type</p:attrName>
                                        </p:attrNameLst>
                                      </p:cBhvr>
                                      <p:to>
                                        <p:strVal val="solid"/>
                                      </p:to>
                                    </p:set>
                                    <p:set>
                                      <p:cBhvr>
                                        <p:cTn id="641" dur="500" fill="hold"/>
                                        <p:tgtEl>
                                          <p:spTgt spid="121"/>
                                        </p:tgtEl>
                                        <p:attrNameLst>
                                          <p:attrName>fill.on</p:attrName>
                                        </p:attrNameLst>
                                      </p:cBhvr>
                                      <p:to>
                                        <p:strVal val="true"/>
                                      </p:to>
                                    </p:set>
                                  </p:childTnLst>
                                </p:cTn>
                              </p:par>
                              <p:par>
                                <p:cTn id="642" presetID="19" presetClass="emph" presetSubtype="0" fill="hold" grpId="0" nodeType="withEffect">
                                  <p:stCondLst>
                                    <p:cond delay="0"/>
                                  </p:stCondLst>
                                  <p:childTnLst>
                                    <p:animClr clrSpc="rgb" dir="cw">
                                      <p:cBhvr override="childStyle">
                                        <p:cTn id="643" dur="500" fill="hold"/>
                                        <p:tgtEl>
                                          <p:spTgt spid="122"/>
                                        </p:tgtEl>
                                        <p:attrNameLst>
                                          <p:attrName>style.color</p:attrName>
                                        </p:attrNameLst>
                                      </p:cBhvr>
                                      <p:to>
                                        <a:schemeClr val="accent2"/>
                                      </p:to>
                                    </p:animClr>
                                    <p:animClr clrSpc="rgb" dir="cw">
                                      <p:cBhvr>
                                        <p:cTn id="644" dur="500" fill="hold"/>
                                        <p:tgtEl>
                                          <p:spTgt spid="122"/>
                                        </p:tgtEl>
                                        <p:attrNameLst>
                                          <p:attrName>fillcolor</p:attrName>
                                        </p:attrNameLst>
                                      </p:cBhvr>
                                      <p:to>
                                        <a:schemeClr val="accent2"/>
                                      </p:to>
                                    </p:animClr>
                                    <p:set>
                                      <p:cBhvr>
                                        <p:cTn id="645" dur="500" fill="hold"/>
                                        <p:tgtEl>
                                          <p:spTgt spid="122"/>
                                        </p:tgtEl>
                                        <p:attrNameLst>
                                          <p:attrName>fill.type</p:attrName>
                                        </p:attrNameLst>
                                      </p:cBhvr>
                                      <p:to>
                                        <p:strVal val="solid"/>
                                      </p:to>
                                    </p:set>
                                    <p:set>
                                      <p:cBhvr>
                                        <p:cTn id="646" dur="500" fill="hold"/>
                                        <p:tgtEl>
                                          <p:spTgt spid="122"/>
                                        </p:tgtEl>
                                        <p:attrNameLst>
                                          <p:attrName>fill.on</p:attrName>
                                        </p:attrNameLst>
                                      </p:cBhvr>
                                      <p:to>
                                        <p:strVal val="true"/>
                                      </p:to>
                                    </p:set>
                                  </p:childTnLst>
                                </p:cTn>
                              </p:par>
                              <p:par>
                                <p:cTn id="647" presetID="19" presetClass="emph" presetSubtype="0" fill="hold" grpId="0" nodeType="withEffect">
                                  <p:stCondLst>
                                    <p:cond delay="0"/>
                                  </p:stCondLst>
                                  <p:childTnLst>
                                    <p:animClr clrSpc="rgb" dir="cw">
                                      <p:cBhvr override="childStyle">
                                        <p:cTn id="648" dur="500" fill="hold"/>
                                        <p:tgtEl>
                                          <p:spTgt spid="123"/>
                                        </p:tgtEl>
                                        <p:attrNameLst>
                                          <p:attrName>style.color</p:attrName>
                                        </p:attrNameLst>
                                      </p:cBhvr>
                                      <p:to>
                                        <a:schemeClr val="accent2"/>
                                      </p:to>
                                    </p:animClr>
                                    <p:animClr clrSpc="rgb" dir="cw">
                                      <p:cBhvr>
                                        <p:cTn id="649" dur="500" fill="hold"/>
                                        <p:tgtEl>
                                          <p:spTgt spid="123"/>
                                        </p:tgtEl>
                                        <p:attrNameLst>
                                          <p:attrName>fillcolor</p:attrName>
                                        </p:attrNameLst>
                                      </p:cBhvr>
                                      <p:to>
                                        <a:schemeClr val="accent2"/>
                                      </p:to>
                                    </p:animClr>
                                    <p:set>
                                      <p:cBhvr>
                                        <p:cTn id="650" dur="500" fill="hold"/>
                                        <p:tgtEl>
                                          <p:spTgt spid="123"/>
                                        </p:tgtEl>
                                        <p:attrNameLst>
                                          <p:attrName>fill.type</p:attrName>
                                        </p:attrNameLst>
                                      </p:cBhvr>
                                      <p:to>
                                        <p:strVal val="solid"/>
                                      </p:to>
                                    </p:set>
                                    <p:set>
                                      <p:cBhvr>
                                        <p:cTn id="651" dur="500" fill="hold"/>
                                        <p:tgtEl>
                                          <p:spTgt spid="123"/>
                                        </p:tgtEl>
                                        <p:attrNameLst>
                                          <p:attrName>fill.on</p:attrName>
                                        </p:attrNameLst>
                                      </p:cBhvr>
                                      <p:to>
                                        <p:strVal val="true"/>
                                      </p:to>
                                    </p:set>
                                  </p:childTnLst>
                                </p:cTn>
                              </p:par>
                              <p:par>
                                <p:cTn id="652" presetID="19" presetClass="emph" presetSubtype="0" fill="hold" grpId="0" nodeType="withEffect">
                                  <p:stCondLst>
                                    <p:cond delay="0"/>
                                  </p:stCondLst>
                                  <p:childTnLst>
                                    <p:animClr clrSpc="rgb" dir="cw">
                                      <p:cBhvr override="childStyle">
                                        <p:cTn id="653" dur="500" fill="hold"/>
                                        <p:tgtEl>
                                          <p:spTgt spid="124"/>
                                        </p:tgtEl>
                                        <p:attrNameLst>
                                          <p:attrName>style.color</p:attrName>
                                        </p:attrNameLst>
                                      </p:cBhvr>
                                      <p:to>
                                        <a:schemeClr val="accent2"/>
                                      </p:to>
                                    </p:animClr>
                                    <p:animClr clrSpc="rgb" dir="cw">
                                      <p:cBhvr>
                                        <p:cTn id="654" dur="500" fill="hold"/>
                                        <p:tgtEl>
                                          <p:spTgt spid="124"/>
                                        </p:tgtEl>
                                        <p:attrNameLst>
                                          <p:attrName>fillcolor</p:attrName>
                                        </p:attrNameLst>
                                      </p:cBhvr>
                                      <p:to>
                                        <a:schemeClr val="accent2"/>
                                      </p:to>
                                    </p:animClr>
                                    <p:set>
                                      <p:cBhvr>
                                        <p:cTn id="655" dur="500" fill="hold"/>
                                        <p:tgtEl>
                                          <p:spTgt spid="124"/>
                                        </p:tgtEl>
                                        <p:attrNameLst>
                                          <p:attrName>fill.type</p:attrName>
                                        </p:attrNameLst>
                                      </p:cBhvr>
                                      <p:to>
                                        <p:strVal val="solid"/>
                                      </p:to>
                                    </p:set>
                                    <p:set>
                                      <p:cBhvr>
                                        <p:cTn id="656" dur="500" fill="hold"/>
                                        <p:tgtEl>
                                          <p:spTgt spid="124"/>
                                        </p:tgtEl>
                                        <p:attrNameLst>
                                          <p:attrName>fill.on</p:attrName>
                                        </p:attrNameLst>
                                      </p:cBhvr>
                                      <p:to>
                                        <p:strVal val="true"/>
                                      </p:to>
                                    </p:set>
                                  </p:childTnLst>
                                </p:cTn>
                              </p:par>
                              <p:par>
                                <p:cTn id="657" presetID="19" presetClass="emph" presetSubtype="0" fill="hold" grpId="0" nodeType="withEffect">
                                  <p:stCondLst>
                                    <p:cond delay="0"/>
                                  </p:stCondLst>
                                  <p:childTnLst>
                                    <p:animClr clrSpc="rgb" dir="cw">
                                      <p:cBhvr override="childStyle">
                                        <p:cTn id="658" dur="500" fill="hold"/>
                                        <p:tgtEl>
                                          <p:spTgt spid="125"/>
                                        </p:tgtEl>
                                        <p:attrNameLst>
                                          <p:attrName>style.color</p:attrName>
                                        </p:attrNameLst>
                                      </p:cBhvr>
                                      <p:to>
                                        <a:schemeClr val="accent2"/>
                                      </p:to>
                                    </p:animClr>
                                    <p:animClr clrSpc="rgb" dir="cw">
                                      <p:cBhvr>
                                        <p:cTn id="659" dur="500" fill="hold"/>
                                        <p:tgtEl>
                                          <p:spTgt spid="125"/>
                                        </p:tgtEl>
                                        <p:attrNameLst>
                                          <p:attrName>fillcolor</p:attrName>
                                        </p:attrNameLst>
                                      </p:cBhvr>
                                      <p:to>
                                        <a:schemeClr val="accent2"/>
                                      </p:to>
                                    </p:animClr>
                                    <p:set>
                                      <p:cBhvr>
                                        <p:cTn id="660" dur="500" fill="hold"/>
                                        <p:tgtEl>
                                          <p:spTgt spid="125"/>
                                        </p:tgtEl>
                                        <p:attrNameLst>
                                          <p:attrName>fill.type</p:attrName>
                                        </p:attrNameLst>
                                      </p:cBhvr>
                                      <p:to>
                                        <p:strVal val="solid"/>
                                      </p:to>
                                    </p:set>
                                    <p:set>
                                      <p:cBhvr>
                                        <p:cTn id="661" dur="500" fill="hold"/>
                                        <p:tgtEl>
                                          <p:spTgt spid="125"/>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62" restart="whenNotActive" fill="hold" evtFilter="cancelBubble" nodeType="interactiveSeq">
                <p:stCondLst>
                  <p:cond evt="onClick" delay="0">
                    <p:tgtEl>
                      <p:spTgt spid="22"/>
                    </p:tgtEl>
                  </p:cond>
                </p:stCondLst>
                <p:endSync evt="end" delay="0">
                  <p:rtn val="all"/>
                </p:endSync>
                <p:childTnLst>
                  <p:par>
                    <p:cTn id="663" fill="hold">
                      <p:stCondLst>
                        <p:cond delay="0"/>
                      </p:stCondLst>
                      <p:childTnLst>
                        <p:par>
                          <p:cTn id="664" fill="hold">
                            <p:stCondLst>
                              <p:cond delay="0"/>
                            </p:stCondLst>
                            <p:childTnLst>
                              <p:par>
                                <p:cTn id="665" presetID="3" presetClass="exit" presetSubtype="10" fill="hold" grpId="1" nodeType="clickEffect">
                                  <p:stCondLst>
                                    <p:cond delay="0"/>
                                  </p:stCondLst>
                                  <p:childTnLst>
                                    <p:animEffect transition="out" filter="blinds(horizontal)">
                                      <p:cBhvr>
                                        <p:cTn id="666" dur="500"/>
                                        <p:tgtEl>
                                          <p:spTgt spid="113"/>
                                        </p:tgtEl>
                                      </p:cBhvr>
                                    </p:animEffect>
                                    <p:set>
                                      <p:cBhvr>
                                        <p:cTn id="667" dur="1" fill="hold">
                                          <p:stCondLst>
                                            <p:cond delay="499"/>
                                          </p:stCondLst>
                                        </p:cTn>
                                        <p:tgtEl>
                                          <p:spTgt spid="113"/>
                                        </p:tgtEl>
                                        <p:attrNameLst>
                                          <p:attrName>style.visibility</p:attrName>
                                        </p:attrNameLst>
                                      </p:cBhvr>
                                      <p:to>
                                        <p:strVal val="hidden"/>
                                      </p:to>
                                    </p:set>
                                  </p:childTnLst>
                                </p:cTn>
                              </p:par>
                              <p:par>
                                <p:cTn id="668" presetID="3" presetClass="exit" presetSubtype="10" fill="hold" grpId="1" nodeType="withEffect">
                                  <p:stCondLst>
                                    <p:cond delay="0"/>
                                  </p:stCondLst>
                                  <p:childTnLst>
                                    <p:animEffect transition="out" filter="blinds(horizontal)">
                                      <p:cBhvr>
                                        <p:cTn id="669" dur="500"/>
                                        <p:tgtEl>
                                          <p:spTgt spid="114"/>
                                        </p:tgtEl>
                                      </p:cBhvr>
                                    </p:animEffect>
                                    <p:set>
                                      <p:cBhvr>
                                        <p:cTn id="670" dur="1" fill="hold">
                                          <p:stCondLst>
                                            <p:cond delay="499"/>
                                          </p:stCondLst>
                                        </p:cTn>
                                        <p:tgtEl>
                                          <p:spTgt spid="114"/>
                                        </p:tgtEl>
                                        <p:attrNameLst>
                                          <p:attrName>style.visibility</p:attrName>
                                        </p:attrNameLst>
                                      </p:cBhvr>
                                      <p:to>
                                        <p:strVal val="hidden"/>
                                      </p:to>
                                    </p:set>
                                  </p:childTnLst>
                                </p:cTn>
                              </p:par>
                              <p:par>
                                <p:cTn id="671" presetID="3" presetClass="exit" presetSubtype="10" fill="hold" grpId="1" nodeType="withEffect">
                                  <p:stCondLst>
                                    <p:cond delay="0"/>
                                  </p:stCondLst>
                                  <p:childTnLst>
                                    <p:animEffect transition="out" filter="blinds(horizontal)">
                                      <p:cBhvr>
                                        <p:cTn id="672" dur="500"/>
                                        <p:tgtEl>
                                          <p:spTgt spid="115"/>
                                        </p:tgtEl>
                                      </p:cBhvr>
                                    </p:animEffect>
                                    <p:set>
                                      <p:cBhvr>
                                        <p:cTn id="673" dur="1" fill="hold">
                                          <p:stCondLst>
                                            <p:cond delay="499"/>
                                          </p:stCondLst>
                                        </p:cTn>
                                        <p:tgtEl>
                                          <p:spTgt spid="115"/>
                                        </p:tgtEl>
                                        <p:attrNameLst>
                                          <p:attrName>style.visibility</p:attrName>
                                        </p:attrNameLst>
                                      </p:cBhvr>
                                      <p:to>
                                        <p:strVal val="hidden"/>
                                      </p:to>
                                    </p:set>
                                  </p:childTnLst>
                                </p:cTn>
                              </p:par>
                              <p:par>
                                <p:cTn id="674" presetID="3" presetClass="exit" presetSubtype="10" fill="hold" grpId="1" nodeType="withEffect">
                                  <p:stCondLst>
                                    <p:cond delay="0"/>
                                  </p:stCondLst>
                                  <p:childTnLst>
                                    <p:animEffect transition="out" filter="blinds(horizontal)">
                                      <p:cBhvr>
                                        <p:cTn id="675" dur="500"/>
                                        <p:tgtEl>
                                          <p:spTgt spid="116"/>
                                        </p:tgtEl>
                                      </p:cBhvr>
                                    </p:animEffect>
                                    <p:set>
                                      <p:cBhvr>
                                        <p:cTn id="676" dur="1" fill="hold">
                                          <p:stCondLst>
                                            <p:cond delay="499"/>
                                          </p:stCondLst>
                                        </p:cTn>
                                        <p:tgtEl>
                                          <p:spTgt spid="116"/>
                                        </p:tgtEl>
                                        <p:attrNameLst>
                                          <p:attrName>style.visibility</p:attrName>
                                        </p:attrNameLst>
                                      </p:cBhvr>
                                      <p:to>
                                        <p:strVal val="hidden"/>
                                      </p:to>
                                    </p:set>
                                  </p:childTnLst>
                                </p:cTn>
                              </p:par>
                              <p:par>
                                <p:cTn id="677" presetID="3" presetClass="exit" presetSubtype="10" fill="hold" grpId="1" nodeType="withEffect">
                                  <p:stCondLst>
                                    <p:cond delay="0"/>
                                  </p:stCondLst>
                                  <p:childTnLst>
                                    <p:animEffect transition="out" filter="blinds(horizontal)">
                                      <p:cBhvr>
                                        <p:cTn id="678" dur="500"/>
                                        <p:tgtEl>
                                          <p:spTgt spid="117"/>
                                        </p:tgtEl>
                                      </p:cBhvr>
                                    </p:animEffect>
                                    <p:set>
                                      <p:cBhvr>
                                        <p:cTn id="679" dur="1" fill="hold">
                                          <p:stCondLst>
                                            <p:cond delay="499"/>
                                          </p:stCondLst>
                                        </p:cTn>
                                        <p:tgtEl>
                                          <p:spTgt spid="117"/>
                                        </p:tgtEl>
                                        <p:attrNameLst>
                                          <p:attrName>style.visibility</p:attrName>
                                        </p:attrNameLst>
                                      </p:cBhvr>
                                      <p:to>
                                        <p:strVal val="hidden"/>
                                      </p:to>
                                    </p:set>
                                  </p:childTnLst>
                                </p:cTn>
                              </p:par>
                              <p:par>
                                <p:cTn id="680" presetID="3" presetClass="exit" presetSubtype="10" fill="hold" grpId="1" nodeType="withEffect">
                                  <p:stCondLst>
                                    <p:cond delay="0"/>
                                  </p:stCondLst>
                                  <p:childTnLst>
                                    <p:animEffect transition="out" filter="blinds(horizontal)">
                                      <p:cBhvr>
                                        <p:cTn id="681" dur="500"/>
                                        <p:tgtEl>
                                          <p:spTgt spid="118"/>
                                        </p:tgtEl>
                                      </p:cBhvr>
                                    </p:animEffect>
                                    <p:set>
                                      <p:cBhvr>
                                        <p:cTn id="682" dur="1" fill="hold">
                                          <p:stCondLst>
                                            <p:cond delay="499"/>
                                          </p:stCondLst>
                                        </p:cTn>
                                        <p:tgtEl>
                                          <p:spTgt spid="118"/>
                                        </p:tgtEl>
                                        <p:attrNameLst>
                                          <p:attrName>style.visibility</p:attrName>
                                        </p:attrNameLst>
                                      </p:cBhvr>
                                      <p:to>
                                        <p:strVal val="hidden"/>
                                      </p:to>
                                    </p:set>
                                  </p:childTnLst>
                                </p:cTn>
                              </p:par>
                              <p:par>
                                <p:cTn id="683" presetID="3" presetClass="exit" presetSubtype="10" fill="hold" grpId="1" nodeType="withEffect">
                                  <p:stCondLst>
                                    <p:cond delay="0"/>
                                  </p:stCondLst>
                                  <p:childTnLst>
                                    <p:animEffect transition="out" filter="blinds(horizontal)">
                                      <p:cBhvr>
                                        <p:cTn id="684" dur="500"/>
                                        <p:tgtEl>
                                          <p:spTgt spid="119"/>
                                        </p:tgtEl>
                                      </p:cBhvr>
                                    </p:animEffect>
                                    <p:set>
                                      <p:cBhvr>
                                        <p:cTn id="685" dur="1" fill="hold">
                                          <p:stCondLst>
                                            <p:cond delay="499"/>
                                          </p:stCondLst>
                                        </p:cTn>
                                        <p:tgtEl>
                                          <p:spTgt spid="119"/>
                                        </p:tgtEl>
                                        <p:attrNameLst>
                                          <p:attrName>style.visibility</p:attrName>
                                        </p:attrNameLst>
                                      </p:cBhvr>
                                      <p:to>
                                        <p:strVal val="hidden"/>
                                      </p:to>
                                    </p:set>
                                  </p:childTnLst>
                                </p:cTn>
                              </p:par>
                              <p:par>
                                <p:cTn id="686" presetID="3" presetClass="exit" presetSubtype="10" fill="hold" grpId="1" nodeType="withEffect">
                                  <p:stCondLst>
                                    <p:cond delay="0"/>
                                  </p:stCondLst>
                                  <p:childTnLst>
                                    <p:animEffect transition="out" filter="blinds(horizontal)">
                                      <p:cBhvr>
                                        <p:cTn id="687" dur="500"/>
                                        <p:tgtEl>
                                          <p:spTgt spid="120"/>
                                        </p:tgtEl>
                                      </p:cBhvr>
                                    </p:animEffect>
                                    <p:set>
                                      <p:cBhvr>
                                        <p:cTn id="688" dur="1" fill="hold">
                                          <p:stCondLst>
                                            <p:cond delay="499"/>
                                          </p:stCondLst>
                                        </p:cTn>
                                        <p:tgtEl>
                                          <p:spTgt spid="120"/>
                                        </p:tgtEl>
                                        <p:attrNameLst>
                                          <p:attrName>style.visibility</p:attrName>
                                        </p:attrNameLst>
                                      </p:cBhvr>
                                      <p:to>
                                        <p:strVal val="hidden"/>
                                      </p:to>
                                    </p:set>
                                  </p:childTnLst>
                                </p:cTn>
                              </p:par>
                              <p:par>
                                <p:cTn id="689" presetID="3" presetClass="exit" presetSubtype="10" fill="hold" grpId="1" nodeType="withEffect">
                                  <p:stCondLst>
                                    <p:cond delay="0"/>
                                  </p:stCondLst>
                                  <p:childTnLst>
                                    <p:animEffect transition="out" filter="blinds(horizontal)">
                                      <p:cBhvr>
                                        <p:cTn id="690" dur="500"/>
                                        <p:tgtEl>
                                          <p:spTgt spid="121"/>
                                        </p:tgtEl>
                                      </p:cBhvr>
                                    </p:animEffect>
                                    <p:set>
                                      <p:cBhvr>
                                        <p:cTn id="691" dur="1" fill="hold">
                                          <p:stCondLst>
                                            <p:cond delay="499"/>
                                          </p:stCondLst>
                                        </p:cTn>
                                        <p:tgtEl>
                                          <p:spTgt spid="121"/>
                                        </p:tgtEl>
                                        <p:attrNameLst>
                                          <p:attrName>style.visibility</p:attrName>
                                        </p:attrNameLst>
                                      </p:cBhvr>
                                      <p:to>
                                        <p:strVal val="hidden"/>
                                      </p:to>
                                    </p:set>
                                  </p:childTnLst>
                                </p:cTn>
                              </p:par>
                              <p:par>
                                <p:cTn id="692" presetID="3" presetClass="exit" presetSubtype="10" fill="hold" grpId="1" nodeType="withEffect">
                                  <p:stCondLst>
                                    <p:cond delay="0"/>
                                  </p:stCondLst>
                                  <p:childTnLst>
                                    <p:animEffect transition="out" filter="blinds(horizontal)">
                                      <p:cBhvr>
                                        <p:cTn id="693" dur="500"/>
                                        <p:tgtEl>
                                          <p:spTgt spid="122"/>
                                        </p:tgtEl>
                                      </p:cBhvr>
                                    </p:animEffect>
                                    <p:set>
                                      <p:cBhvr>
                                        <p:cTn id="694" dur="1" fill="hold">
                                          <p:stCondLst>
                                            <p:cond delay="499"/>
                                          </p:stCondLst>
                                        </p:cTn>
                                        <p:tgtEl>
                                          <p:spTgt spid="122"/>
                                        </p:tgtEl>
                                        <p:attrNameLst>
                                          <p:attrName>style.visibility</p:attrName>
                                        </p:attrNameLst>
                                      </p:cBhvr>
                                      <p:to>
                                        <p:strVal val="hidden"/>
                                      </p:to>
                                    </p:set>
                                  </p:childTnLst>
                                </p:cTn>
                              </p:par>
                              <p:par>
                                <p:cTn id="695" presetID="3" presetClass="exit" presetSubtype="10" fill="hold" grpId="1" nodeType="withEffect">
                                  <p:stCondLst>
                                    <p:cond delay="0"/>
                                  </p:stCondLst>
                                  <p:childTnLst>
                                    <p:animEffect transition="out" filter="blinds(horizontal)">
                                      <p:cBhvr>
                                        <p:cTn id="696" dur="500"/>
                                        <p:tgtEl>
                                          <p:spTgt spid="123"/>
                                        </p:tgtEl>
                                      </p:cBhvr>
                                    </p:animEffect>
                                    <p:set>
                                      <p:cBhvr>
                                        <p:cTn id="697" dur="1" fill="hold">
                                          <p:stCondLst>
                                            <p:cond delay="499"/>
                                          </p:stCondLst>
                                        </p:cTn>
                                        <p:tgtEl>
                                          <p:spTgt spid="123"/>
                                        </p:tgtEl>
                                        <p:attrNameLst>
                                          <p:attrName>style.visibility</p:attrName>
                                        </p:attrNameLst>
                                      </p:cBhvr>
                                      <p:to>
                                        <p:strVal val="hidden"/>
                                      </p:to>
                                    </p:set>
                                  </p:childTnLst>
                                </p:cTn>
                              </p:par>
                              <p:par>
                                <p:cTn id="698" presetID="3" presetClass="exit" presetSubtype="10" fill="hold" grpId="1" nodeType="withEffect">
                                  <p:stCondLst>
                                    <p:cond delay="0"/>
                                  </p:stCondLst>
                                  <p:childTnLst>
                                    <p:animEffect transition="out" filter="blinds(horizontal)">
                                      <p:cBhvr>
                                        <p:cTn id="699" dur="500"/>
                                        <p:tgtEl>
                                          <p:spTgt spid="124"/>
                                        </p:tgtEl>
                                      </p:cBhvr>
                                    </p:animEffect>
                                    <p:set>
                                      <p:cBhvr>
                                        <p:cTn id="700" dur="1" fill="hold">
                                          <p:stCondLst>
                                            <p:cond delay="499"/>
                                          </p:stCondLst>
                                        </p:cTn>
                                        <p:tgtEl>
                                          <p:spTgt spid="124"/>
                                        </p:tgtEl>
                                        <p:attrNameLst>
                                          <p:attrName>style.visibility</p:attrName>
                                        </p:attrNameLst>
                                      </p:cBhvr>
                                      <p:to>
                                        <p:strVal val="hidden"/>
                                      </p:to>
                                    </p:set>
                                  </p:childTnLst>
                                </p:cTn>
                              </p:par>
                              <p:par>
                                <p:cTn id="701" presetID="3" presetClass="exit" presetSubtype="10" fill="hold" grpId="1" nodeType="withEffect">
                                  <p:stCondLst>
                                    <p:cond delay="0"/>
                                  </p:stCondLst>
                                  <p:childTnLst>
                                    <p:animEffect transition="out" filter="blinds(horizontal)">
                                      <p:cBhvr>
                                        <p:cTn id="702" dur="500"/>
                                        <p:tgtEl>
                                          <p:spTgt spid="125"/>
                                        </p:tgtEl>
                                      </p:cBhvr>
                                    </p:animEffect>
                                    <p:set>
                                      <p:cBhvr>
                                        <p:cTn id="703" dur="1" fill="hold">
                                          <p:stCondLst>
                                            <p:cond delay="499"/>
                                          </p:stCondLst>
                                        </p:cTn>
                                        <p:tgtEl>
                                          <p:spTgt spid="125"/>
                                        </p:tgtEl>
                                        <p:attrNameLst>
                                          <p:attrName>style.visibility</p:attrName>
                                        </p:attrNameLst>
                                      </p:cBhvr>
                                      <p:to>
                                        <p:strVal val="hidden"/>
                                      </p:to>
                                    </p:set>
                                  </p:childTnLst>
                                </p:cTn>
                              </p:par>
                              <p:par>
                                <p:cTn id="704" presetID="3" presetClass="exit" presetSubtype="10" fill="hold" grpId="1" nodeType="withEffect">
                                  <p:stCondLst>
                                    <p:cond delay="0"/>
                                  </p:stCondLst>
                                  <p:childTnLst>
                                    <p:animEffect transition="out" filter="blinds(horizontal)">
                                      <p:cBhvr>
                                        <p:cTn id="705" dur="500"/>
                                        <p:tgtEl>
                                          <p:spTgt spid="144"/>
                                        </p:tgtEl>
                                      </p:cBhvr>
                                    </p:animEffect>
                                    <p:set>
                                      <p:cBhvr>
                                        <p:cTn id="706"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07" restart="whenNotActive" fill="hold" evtFilter="cancelBubble" nodeType="interactiveSeq">
                <p:stCondLst>
                  <p:cond evt="onClick" delay="0">
                    <p:tgtEl>
                      <p:spTgt spid="12"/>
                    </p:tgtEl>
                  </p:cond>
                </p:stCondLst>
                <p:endSync evt="end" delay="0">
                  <p:rtn val="all"/>
                </p:endSync>
                <p:childTnLst>
                  <p:par>
                    <p:cTn id="708" fill="hold">
                      <p:stCondLst>
                        <p:cond delay="0"/>
                      </p:stCondLst>
                      <p:childTnLst>
                        <p:par>
                          <p:cTn id="709" fill="hold">
                            <p:stCondLst>
                              <p:cond delay="0"/>
                            </p:stCondLst>
                            <p:childTnLst>
                              <p:par>
                                <p:cTn id="710" presetID="19" presetClass="emph" presetSubtype="0" fill="hold" grpId="0" nodeType="clickEffect">
                                  <p:stCondLst>
                                    <p:cond delay="0"/>
                                  </p:stCondLst>
                                  <p:childTnLst>
                                    <p:animClr clrSpc="rgb" dir="cw">
                                      <p:cBhvr override="childStyle">
                                        <p:cTn id="711" dur="500" fill="hold"/>
                                        <p:tgtEl>
                                          <p:spTgt spid="127"/>
                                        </p:tgtEl>
                                        <p:attrNameLst>
                                          <p:attrName>style.color</p:attrName>
                                        </p:attrNameLst>
                                      </p:cBhvr>
                                      <p:to>
                                        <a:schemeClr val="accent2"/>
                                      </p:to>
                                    </p:animClr>
                                    <p:animClr clrSpc="rgb" dir="cw">
                                      <p:cBhvr>
                                        <p:cTn id="712" dur="500" fill="hold"/>
                                        <p:tgtEl>
                                          <p:spTgt spid="127"/>
                                        </p:tgtEl>
                                        <p:attrNameLst>
                                          <p:attrName>fillcolor</p:attrName>
                                        </p:attrNameLst>
                                      </p:cBhvr>
                                      <p:to>
                                        <a:schemeClr val="accent2"/>
                                      </p:to>
                                    </p:animClr>
                                    <p:set>
                                      <p:cBhvr>
                                        <p:cTn id="713" dur="500" fill="hold"/>
                                        <p:tgtEl>
                                          <p:spTgt spid="127"/>
                                        </p:tgtEl>
                                        <p:attrNameLst>
                                          <p:attrName>fill.type</p:attrName>
                                        </p:attrNameLst>
                                      </p:cBhvr>
                                      <p:to>
                                        <p:strVal val="solid"/>
                                      </p:to>
                                    </p:set>
                                    <p:set>
                                      <p:cBhvr>
                                        <p:cTn id="714" dur="500" fill="hold"/>
                                        <p:tgtEl>
                                          <p:spTgt spid="127"/>
                                        </p:tgtEl>
                                        <p:attrNameLst>
                                          <p:attrName>fill.on</p:attrName>
                                        </p:attrNameLst>
                                      </p:cBhvr>
                                      <p:to>
                                        <p:strVal val="true"/>
                                      </p:to>
                                    </p:set>
                                  </p:childTnLst>
                                </p:cTn>
                              </p:par>
                              <p:par>
                                <p:cTn id="715" presetID="19" presetClass="emph" presetSubtype="0" fill="hold" grpId="0" nodeType="withEffect">
                                  <p:stCondLst>
                                    <p:cond delay="0"/>
                                  </p:stCondLst>
                                  <p:childTnLst>
                                    <p:animClr clrSpc="rgb" dir="cw">
                                      <p:cBhvr override="childStyle">
                                        <p:cTn id="716" dur="500" fill="hold"/>
                                        <p:tgtEl>
                                          <p:spTgt spid="128"/>
                                        </p:tgtEl>
                                        <p:attrNameLst>
                                          <p:attrName>style.color</p:attrName>
                                        </p:attrNameLst>
                                      </p:cBhvr>
                                      <p:to>
                                        <a:schemeClr val="accent2"/>
                                      </p:to>
                                    </p:animClr>
                                    <p:animClr clrSpc="rgb" dir="cw">
                                      <p:cBhvr>
                                        <p:cTn id="717" dur="500" fill="hold"/>
                                        <p:tgtEl>
                                          <p:spTgt spid="128"/>
                                        </p:tgtEl>
                                        <p:attrNameLst>
                                          <p:attrName>fillcolor</p:attrName>
                                        </p:attrNameLst>
                                      </p:cBhvr>
                                      <p:to>
                                        <a:schemeClr val="accent2"/>
                                      </p:to>
                                    </p:animClr>
                                    <p:set>
                                      <p:cBhvr>
                                        <p:cTn id="718" dur="500" fill="hold"/>
                                        <p:tgtEl>
                                          <p:spTgt spid="128"/>
                                        </p:tgtEl>
                                        <p:attrNameLst>
                                          <p:attrName>fill.type</p:attrName>
                                        </p:attrNameLst>
                                      </p:cBhvr>
                                      <p:to>
                                        <p:strVal val="solid"/>
                                      </p:to>
                                    </p:set>
                                    <p:set>
                                      <p:cBhvr>
                                        <p:cTn id="719" dur="500" fill="hold"/>
                                        <p:tgtEl>
                                          <p:spTgt spid="128"/>
                                        </p:tgtEl>
                                        <p:attrNameLst>
                                          <p:attrName>fill.on</p:attrName>
                                        </p:attrNameLst>
                                      </p:cBhvr>
                                      <p:to>
                                        <p:strVal val="true"/>
                                      </p:to>
                                    </p:set>
                                  </p:childTnLst>
                                </p:cTn>
                              </p:par>
                              <p:par>
                                <p:cTn id="720" presetID="19" presetClass="emph" presetSubtype="0" fill="hold" grpId="0" nodeType="withEffect">
                                  <p:stCondLst>
                                    <p:cond delay="0"/>
                                  </p:stCondLst>
                                  <p:childTnLst>
                                    <p:animClr clrSpc="rgb" dir="cw">
                                      <p:cBhvr override="childStyle">
                                        <p:cTn id="721" dur="500" fill="hold"/>
                                        <p:tgtEl>
                                          <p:spTgt spid="129"/>
                                        </p:tgtEl>
                                        <p:attrNameLst>
                                          <p:attrName>style.color</p:attrName>
                                        </p:attrNameLst>
                                      </p:cBhvr>
                                      <p:to>
                                        <a:schemeClr val="accent2"/>
                                      </p:to>
                                    </p:animClr>
                                    <p:animClr clrSpc="rgb" dir="cw">
                                      <p:cBhvr>
                                        <p:cTn id="722" dur="500" fill="hold"/>
                                        <p:tgtEl>
                                          <p:spTgt spid="129"/>
                                        </p:tgtEl>
                                        <p:attrNameLst>
                                          <p:attrName>fillcolor</p:attrName>
                                        </p:attrNameLst>
                                      </p:cBhvr>
                                      <p:to>
                                        <a:schemeClr val="accent2"/>
                                      </p:to>
                                    </p:animClr>
                                    <p:set>
                                      <p:cBhvr>
                                        <p:cTn id="723" dur="500" fill="hold"/>
                                        <p:tgtEl>
                                          <p:spTgt spid="129"/>
                                        </p:tgtEl>
                                        <p:attrNameLst>
                                          <p:attrName>fill.type</p:attrName>
                                        </p:attrNameLst>
                                      </p:cBhvr>
                                      <p:to>
                                        <p:strVal val="solid"/>
                                      </p:to>
                                    </p:set>
                                    <p:set>
                                      <p:cBhvr>
                                        <p:cTn id="724" dur="500" fill="hold"/>
                                        <p:tgtEl>
                                          <p:spTgt spid="129"/>
                                        </p:tgtEl>
                                        <p:attrNameLst>
                                          <p:attrName>fill.on</p:attrName>
                                        </p:attrNameLst>
                                      </p:cBhvr>
                                      <p:to>
                                        <p:strVal val="true"/>
                                      </p:to>
                                    </p:set>
                                  </p:childTnLst>
                                </p:cTn>
                              </p:par>
                              <p:par>
                                <p:cTn id="725" presetID="22" presetClass="entr" presetSubtype="4" fill="hold" grpId="0" nodeType="withEffect">
                                  <p:stCondLst>
                                    <p:cond delay="0"/>
                                  </p:stCondLst>
                                  <p:childTnLst>
                                    <p:set>
                                      <p:cBhvr>
                                        <p:cTn id="726" dur="1" fill="hold">
                                          <p:stCondLst>
                                            <p:cond delay="0"/>
                                          </p:stCondLst>
                                        </p:cTn>
                                        <p:tgtEl>
                                          <p:spTgt spid="145"/>
                                        </p:tgtEl>
                                        <p:attrNameLst>
                                          <p:attrName>style.visibility</p:attrName>
                                        </p:attrNameLst>
                                      </p:cBhvr>
                                      <p:to>
                                        <p:strVal val="visible"/>
                                      </p:to>
                                    </p:set>
                                    <p:animEffect transition="in" filter="wipe(down)">
                                      <p:cBhvr>
                                        <p:cTn id="727" dur="500"/>
                                        <p:tgtEl>
                                          <p:spTgt spid="145"/>
                                        </p:tgtEl>
                                      </p:cBhvr>
                                    </p:animEffect>
                                  </p:childTnLst>
                                </p:cTn>
                              </p:par>
                            </p:childTnLst>
                          </p:cTn>
                        </p:par>
                      </p:childTnLst>
                    </p:cTn>
                  </p:par>
                </p:childTnLst>
              </p:cTn>
              <p:nextCondLst>
                <p:cond evt="onClick" delay="0">
                  <p:tgtEl>
                    <p:spTgt spid="12"/>
                  </p:tgtEl>
                </p:cond>
              </p:nextCondLst>
            </p:seq>
            <p:seq concurrent="1" nextAc="seek">
              <p:cTn id="728" restart="whenNotActive" fill="hold" evtFilter="cancelBubble" nodeType="interactiveSeq">
                <p:stCondLst>
                  <p:cond evt="onClick" delay="0">
                    <p:tgtEl>
                      <p:spTgt spid="23"/>
                    </p:tgtEl>
                  </p:cond>
                </p:stCondLst>
                <p:endSync evt="end" delay="0">
                  <p:rtn val="all"/>
                </p:endSync>
                <p:childTnLst>
                  <p:par>
                    <p:cTn id="729" fill="hold">
                      <p:stCondLst>
                        <p:cond delay="0"/>
                      </p:stCondLst>
                      <p:childTnLst>
                        <p:par>
                          <p:cTn id="730" fill="hold">
                            <p:stCondLst>
                              <p:cond delay="0"/>
                            </p:stCondLst>
                            <p:childTnLst>
                              <p:par>
                                <p:cTn id="731" presetID="3" presetClass="exit" presetSubtype="10" fill="hold" grpId="1" nodeType="clickEffect">
                                  <p:stCondLst>
                                    <p:cond delay="0"/>
                                  </p:stCondLst>
                                  <p:childTnLst>
                                    <p:animEffect transition="out" filter="blinds(horizontal)">
                                      <p:cBhvr>
                                        <p:cTn id="732" dur="500"/>
                                        <p:tgtEl>
                                          <p:spTgt spid="127"/>
                                        </p:tgtEl>
                                      </p:cBhvr>
                                    </p:animEffect>
                                    <p:set>
                                      <p:cBhvr>
                                        <p:cTn id="733" dur="1" fill="hold">
                                          <p:stCondLst>
                                            <p:cond delay="499"/>
                                          </p:stCondLst>
                                        </p:cTn>
                                        <p:tgtEl>
                                          <p:spTgt spid="127"/>
                                        </p:tgtEl>
                                        <p:attrNameLst>
                                          <p:attrName>style.visibility</p:attrName>
                                        </p:attrNameLst>
                                      </p:cBhvr>
                                      <p:to>
                                        <p:strVal val="hidden"/>
                                      </p:to>
                                    </p:set>
                                  </p:childTnLst>
                                </p:cTn>
                              </p:par>
                              <p:par>
                                <p:cTn id="734" presetID="3" presetClass="exit" presetSubtype="10" fill="hold" grpId="1" nodeType="withEffect">
                                  <p:stCondLst>
                                    <p:cond delay="0"/>
                                  </p:stCondLst>
                                  <p:childTnLst>
                                    <p:animEffect transition="out" filter="blinds(horizontal)">
                                      <p:cBhvr>
                                        <p:cTn id="735" dur="500"/>
                                        <p:tgtEl>
                                          <p:spTgt spid="128"/>
                                        </p:tgtEl>
                                      </p:cBhvr>
                                    </p:animEffect>
                                    <p:set>
                                      <p:cBhvr>
                                        <p:cTn id="736" dur="1" fill="hold">
                                          <p:stCondLst>
                                            <p:cond delay="499"/>
                                          </p:stCondLst>
                                        </p:cTn>
                                        <p:tgtEl>
                                          <p:spTgt spid="128"/>
                                        </p:tgtEl>
                                        <p:attrNameLst>
                                          <p:attrName>style.visibility</p:attrName>
                                        </p:attrNameLst>
                                      </p:cBhvr>
                                      <p:to>
                                        <p:strVal val="hidden"/>
                                      </p:to>
                                    </p:set>
                                  </p:childTnLst>
                                </p:cTn>
                              </p:par>
                              <p:par>
                                <p:cTn id="737" presetID="3" presetClass="exit" presetSubtype="10" fill="hold" grpId="1" nodeType="withEffect">
                                  <p:stCondLst>
                                    <p:cond delay="0"/>
                                  </p:stCondLst>
                                  <p:childTnLst>
                                    <p:animEffect transition="out" filter="blinds(horizontal)">
                                      <p:cBhvr>
                                        <p:cTn id="738" dur="500"/>
                                        <p:tgtEl>
                                          <p:spTgt spid="129"/>
                                        </p:tgtEl>
                                      </p:cBhvr>
                                    </p:animEffect>
                                    <p:set>
                                      <p:cBhvr>
                                        <p:cTn id="739" dur="1" fill="hold">
                                          <p:stCondLst>
                                            <p:cond delay="499"/>
                                          </p:stCondLst>
                                        </p:cTn>
                                        <p:tgtEl>
                                          <p:spTgt spid="129"/>
                                        </p:tgtEl>
                                        <p:attrNameLst>
                                          <p:attrName>style.visibility</p:attrName>
                                        </p:attrNameLst>
                                      </p:cBhvr>
                                      <p:to>
                                        <p:strVal val="hidden"/>
                                      </p:to>
                                    </p:set>
                                  </p:childTnLst>
                                </p:cTn>
                              </p:par>
                              <p:par>
                                <p:cTn id="740" presetID="3" presetClass="exit" presetSubtype="10" fill="hold" grpId="1" nodeType="withEffect">
                                  <p:stCondLst>
                                    <p:cond delay="0"/>
                                  </p:stCondLst>
                                  <p:childTnLst>
                                    <p:animEffect transition="out" filter="blinds(horizontal)">
                                      <p:cBhvr>
                                        <p:cTn id="741" dur="500"/>
                                        <p:tgtEl>
                                          <p:spTgt spid="145"/>
                                        </p:tgtEl>
                                      </p:cBhvr>
                                    </p:animEffect>
                                    <p:set>
                                      <p:cBhvr>
                                        <p:cTn id="742" dur="1" fill="hold">
                                          <p:stCondLst>
                                            <p:cond delay="499"/>
                                          </p:stCondLst>
                                        </p:cTn>
                                        <p:tgtEl>
                                          <p:spTgt spid="14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43" restart="whenNotActive" fill="hold" evtFilter="cancelBubble" nodeType="interactiveSeq">
                <p:stCondLst>
                  <p:cond evt="onClick" delay="0">
                    <p:tgtEl>
                      <p:spTgt spid="13"/>
                    </p:tgtEl>
                  </p:cond>
                </p:stCondLst>
                <p:endSync evt="end" delay="0">
                  <p:rtn val="all"/>
                </p:endSync>
                <p:childTnLst>
                  <p:par>
                    <p:cTn id="744" fill="hold">
                      <p:stCondLst>
                        <p:cond delay="0"/>
                      </p:stCondLst>
                      <p:childTnLst>
                        <p:par>
                          <p:cTn id="745" fill="hold">
                            <p:stCondLst>
                              <p:cond delay="0"/>
                            </p:stCondLst>
                            <p:childTnLst>
                              <p:par>
                                <p:cTn id="746" presetID="22" presetClass="entr" presetSubtype="4" fill="hold" grpId="0" nodeType="clickEffect">
                                  <p:stCondLst>
                                    <p:cond delay="0"/>
                                  </p:stCondLst>
                                  <p:childTnLst>
                                    <p:set>
                                      <p:cBhvr>
                                        <p:cTn id="747" dur="1" fill="hold">
                                          <p:stCondLst>
                                            <p:cond delay="0"/>
                                          </p:stCondLst>
                                        </p:cTn>
                                        <p:tgtEl>
                                          <p:spTgt spid="151"/>
                                        </p:tgtEl>
                                        <p:attrNameLst>
                                          <p:attrName>style.visibility</p:attrName>
                                        </p:attrNameLst>
                                      </p:cBhvr>
                                      <p:to>
                                        <p:strVal val="visible"/>
                                      </p:to>
                                    </p:set>
                                    <p:animEffect transition="in" filter="wipe(down)">
                                      <p:cBhvr>
                                        <p:cTn id="748" dur="500"/>
                                        <p:tgtEl>
                                          <p:spTgt spid="151"/>
                                        </p:tgtEl>
                                      </p:cBhvr>
                                    </p:animEffect>
                                  </p:childTnLst>
                                </p:cTn>
                              </p:par>
                              <p:par>
                                <p:cTn id="749" presetID="19" presetClass="emph" presetSubtype="0" fill="hold" grpId="0" nodeType="withEffect">
                                  <p:stCondLst>
                                    <p:cond delay="0"/>
                                  </p:stCondLst>
                                  <p:childTnLst>
                                    <p:animClr clrSpc="rgb" dir="cw">
                                      <p:cBhvr override="childStyle">
                                        <p:cTn id="750" dur="500" fill="hold"/>
                                        <p:tgtEl>
                                          <p:spTgt spid="130"/>
                                        </p:tgtEl>
                                        <p:attrNameLst>
                                          <p:attrName>style.color</p:attrName>
                                        </p:attrNameLst>
                                      </p:cBhvr>
                                      <p:to>
                                        <a:schemeClr val="accent2"/>
                                      </p:to>
                                    </p:animClr>
                                    <p:animClr clrSpc="rgb" dir="cw">
                                      <p:cBhvr>
                                        <p:cTn id="751" dur="500" fill="hold"/>
                                        <p:tgtEl>
                                          <p:spTgt spid="130"/>
                                        </p:tgtEl>
                                        <p:attrNameLst>
                                          <p:attrName>fillcolor</p:attrName>
                                        </p:attrNameLst>
                                      </p:cBhvr>
                                      <p:to>
                                        <a:schemeClr val="accent2"/>
                                      </p:to>
                                    </p:animClr>
                                    <p:set>
                                      <p:cBhvr>
                                        <p:cTn id="752" dur="500" fill="hold"/>
                                        <p:tgtEl>
                                          <p:spTgt spid="130"/>
                                        </p:tgtEl>
                                        <p:attrNameLst>
                                          <p:attrName>fill.type</p:attrName>
                                        </p:attrNameLst>
                                      </p:cBhvr>
                                      <p:to>
                                        <p:strVal val="solid"/>
                                      </p:to>
                                    </p:set>
                                    <p:set>
                                      <p:cBhvr>
                                        <p:cTn id="753" dur="500" fill="hold"/>
                                        <p:tgtEl>
                                          <p:spTgt spid="130"/>
                                        </p:tgtEl>
                                        <p:attrNameLst>
                                          <p:attrName>fill.on</p:attrName>
                                        </p:attrNameLst>
                                      </p:cBhvr>
                                      <p:to>
                                        <p:strVal val="true"/>
                                      </p:to>
                                    </p:set>
                                  </p:childTnLst>
                                </p:cTn>
                              </p:par>
                              <p:par>
                                <p:cTn id="754" presetID="19" presetClass="emph" presetSubtype="0" fill="hold" grpId="0" nodeType="withEffect">
                                  <p:stCondLst>
                                    <p:cond delay="0"/>
                                  </p:stCondLst>
                                  <p:childTnLst>
                                    <p:animClr clrSpc="rgb" dir="cw">
                                      <p:cBhvr override="childStyle">
                                        <p:cTn id="755" dur="500" fill="hold"/>
                                        <p:tgtEl>
                                          <p:spTgt spid="131"/>
                                        </p:tgtEl>
                                        <p:attrNameLst>
                                          <p:attrName>style.color</p:attrName>
                                        </p:attrNameLst>
                                      </p:cBhvr>
                                      <p:to>
                                        <a:schemeClr val="accent2"/>
                                      </p:to>
                                    </p:animClr>
                                    <p:animClr clrSpc="rgb" dir="cw">
                                      <p:cBhvr>
                                        <p:cTn id="756" dur="500" fill="hold"/>
                                        <p:tgtEl>
                                          <p:spTgt spid="131"/>
                                        </p:tgtEl>
                                        <p:attrNameLst>
                                          <p:attrName>fillcolor</p:attrName>
                                        </p:attrNameLst>
                                      </p:cBhvr>
                                      <p:to>
                                        <a:schemeClr val="accent2"/>
                                      </p:to>
                                    </p:animClr>
                                    <p:set>
                                      <p:cBhvr>
                                        <p:cTn id="757" dur="500" fill="hold"/>
                                        <p:tgtEl>
                                          <p:spTgt spid="131"/>
                                        </p:tgtEl>
                                        <p:attrNameLst>
                                          <p:attrName>fill.type</p:attrName>
                                        </p:attrNameLst>
                                      </p:cBhvr>
                                      <p:to>
                                        <p:strVal val="solid"/>
                                      </p:to>
                                    </p:set>
                                    <p:set>
                                      <p:cBhvr>
                                        <p:cTn id="758" dur="500" fill="hold"/>
                                        <p:tgtEl>
                                          <p:spTgt spid="131"/>
                                        </p:tgtEl>
                                        <p:attrNameLst>
                                          <p:attrName>fill.on</p:attrName>
                                        </p:attrNameLst>
                                      </p:cBhvr>
                                      <p:to>
                                        <p:strVal val="true"/>
                                      </p:to>
                                    </p:set>
                                  </p:childTnLst>
                                </p:cTn>
                              </p:par>
                              <p:par>
                                <p:cTn id="759" presetID="19" presetClass="emph" presetSubtype="0" fill="hold" grpId="0" nodeType="withEffect">
                                  <p:stCondLst>
                                    <p:cond delay="0"/>
                                  </p:stCondLst>
                                  <p:childTnLst>
                                    <p:animClr clrSpc="rgb" dir="cw">
                                      <p:cBhvr override="childStyle">
                                        <p:cTn id="760" dur="500" fill="hold"/>
                                        <p:tgtEl>
                                          <p:spTgt spid="132"/>
                                        </p:tgtEl>
                                        <p:attrNameLst>
                                          <p:attrName>style.color</p:attrName>
                                        </p:attrNameLst>
                                      </p:cBhvr>
                                      <p:to>
                                        <a:schemeClr val="accent2"/>
                                      </p:to>
                                    </p:animClr>
                                    <p:animClr clrSpc="rgb" dir="cw">
                                      <p:cBhvr>
                                        <p:cTn id="761" dur="500" fill="hold"/>
                                        <p:tgtEl>
                                          <p:spTgt spid="132"/>
                                        </p:tgtEl>
                                        <p:attrNameLst>
                                          <p:attrName>fillcolor</p:attrName>
                                        </p:attrNameLst>
                                      </p:cBhvr>
                                      <p:to>
                                        <a:schemeClr val="accent2"/>
                                      </p:to>
                                    </p:animClr>
                                    <p:set>
                                      <p:cBhvr>
                                        <p:cTn id="762" dur="500" fill="hold"/>
                                        <p:tgtEl>
                                          <p:spTgt spid="132"/>
                                        </p:tgtEl>
                                        <p:attrNameLst>
                                          <p:attrName>fill.type</p:attrName>
                                        </p:attrNameLst>
                                      </p:cBhvr>
                                      <p:to>
                                        <p:strVal val="solid"/>
                                      </p:to>
                                    </p:set>
                                    <p:set>
                                      <p:cBhvr>
                                        <p:cTn id="763" dur="500" fill="hold"/>
                                        <p:tgtEl>
                                          <p:spTgt spid="132"/>
                                        </p:tgtEl>
                                        <p:attrNameLst>
                                          <p:attrName>fill.on</p:attrName>
                                        </p:attrNameLst>
                                      </p:cBhvr>
                                      <p:to>
                                        <p:strVal val="true"/>
                                      </p:to>
                                    </p:set>
                                  </p:childTnLst>
                                </p:cTn>
                              </p:par>
                              <p:par>
                                <p:cTn id="764" presetID="19" presetClass="emph" presetSubtype="0" fill="hold" grpId="0" nodeType="withEffect">
                                  <p:stCondLst>
                                    <p:cond delay="0"/>
                                  </p:stCondLst>
                                  <p:childTnLst>
                                    <p:animClr clrSpc="rgb" dir="cw">
                                      <p:cBhvr override="childStyle">
                                        <p:cTn id="765" dur="500" fill="hold"/>
                                        <p:tgtEl>
                                          <p:spTgt spid="133"/>
                                        </p:tgtEl>
                                        <p:attrNameLst>
                                          <p:attrName>style.color</p:attrName>
                                        </p:attrNameLst>
                                      </p:cBhvr>
                                      <p:to>
                                        <a:schemeClr val="accent2"/>
                                      </p:to>
                                    </p:animClr>
                                    <p:animClr clrSpc="rgb" dir="cw">
                                      <p:cBhvr>
                                        <p:cTn id="766" dur="500" fill="hold"/>
                                        <p:tgtEl>
                                          <p:spTgt spid="133"/>
                                        </p:tgtEl>
                                        <p:attrNameLst>
                                          <p:attrName>fillcolor</p:attrName>
                                        </p:attrNameLst>
                                      </p:cBhvr>
                                      <p:to>
                                        <a:schemeClr val="accent2"/>
                                      </p:to>
                                    </p:animClr>
                                    <p:set>
                                      <p:cBhvr>
                                        <p:cTn id="767" dur="500" fill="hold"/>
                                        <p:tgtEl>
                                          <p:spTgt spid="133"/>
                                        </p:tgtEl>
                                        <p:attrNameLst>
                                          <p:attrName>fill.type</p:attrName>
                                        </p:attrNameLst>
                                      </p:cBhvr>
                                      <p:to>
                                        <p:strVal val="solid"/>
                                      </p:to>
                                    </p:set>
                                    <p:set>
                                      <p:cBhvr>
                                        <p:cTn id="768" dur="500" fill="hold"/>
                                        <p:tgtEl>
                                          <p:spTgt spid="133"/>
                                        </p:tgtEl>
                                        <p:attrNameLst>
                                          <p:attrName>fill.on</p:attrName>
                                        </p:attrNameLst>
                                      </p:cBhvr>
                                      <p:to>
                                        <p:strVal val="true"/>
                                      </p:to>
                                    </p:set>
                                  </p:childTnLst>
                                </p:cTn>
                              </p:par>
                              <p:par>
                                <p:cTn id="769" presetID="19" presetClass="emph" presetSubtype="0" fill="hold" grpId="0" nodeType="withEffect">
                                  <p:stCondLst>
                                    <p:cond delay="0"/>
                                  </p:stCondLst>
                                  <p:childTnLst>
                                    <p:animClr clrSpc="rgb" dir="cw">
                                      <p:cBhvr override="childStyle">
                                        <p:cTn id="770" dur="500" fill="hold"/>
                                        <p:tgtEl>
                                          <p:spTgt spid="134"/>
                                        </p:tgtEl>
                                        <p:attrNameLst>
                                          <p:attrName>style.color</p:attrName>
                                        </p:attrNameLst>
                                      </p:cBhvr>
                                      <p:to>
                                        <a:schemeClr val="accent2"/>
                                      </p:to>
                                    </p:animClr>
                                    <p:animClr clrSpc="rgb" dir="cw">
                                      <p:cBhvr>
                                        <p:cTn id="771" dur="500" fill="hold"/>
                                        <p:tgtEl>
                                          <p:spTgt spid="134"/>
                                        </p:tgtEl>
                                        <p:attrNameLst>
                                          <p:attrName>fillcolor</p:attrName>
                                        </p:attrNameLst>
                                      </p:cBhvr>
                                      <p:to>
                                        <a:schemeClr val="accent2"/>
                                      </p:to>
                                    </p:animClr>
                                    <p:set>
                                      <p:cBhvr>
                                        <p:cTn id="772" dur="500" fill="hold"/>
                                        <p:tgtEl>
                                          <p:spTgt spid="134"/>
                                        </p:tgtEl>
                                        <p:attrNameLst>
                                          <p:attrName>fill.type</p:attrName>
                                        </p:attrNameLst>
                                      </p:cBhvr>
                                      <p:to>
                                        <p:strVal val="solid"/>
                                      </p:to>
                                    </p:set>
                                    <p:set>
                                      <p:cBhvr>
                                        <p:cTn id="773" dur="500" fill="hold"/>
                                        <p:tgtEl>
                                          <p:spTgt spid="134"/>
                                        </p:tgtEl>
                                        <p:attrNameLst>
                                          <p:attrName>fill.on</p:attrName>
                                        </p:attrNameLst>
                                      </p:cBhvr>
                                      <p:to>
                                        <p:strVal val="true"/>
                                      </p:to>
                                    </p:set>
                                  </p:childTnLst>
                                </p:cTn>
                              </p:par>
                              <p:par>
                                <p:cTn id="774" presetID="19" presetClass="emph" presetSubtype="0" fill="hold" grpId="0" nodeType="withEffect">
                                  <p:stCondLst>
                                    <p:cond delay="0"/>
                                  </p:stCondLst>
                                  <p:childTnLst>
                                    <p:animClr clrSpc="rgb" dir="cw">
                                      <p:cBhvr override="childStyle">
                                        <p:cTn id="775" dur="500" fill="hold"/>
                                        <p:tgtEl>
                                          <p:spTgt spid="135"/>
                                        </p:tgtEl>
                                        <p:attrNameLst>
                                          <p:attrName>style.color</p:attrName>
                                        </p:attrNameLst>
                                      </p:cBhvr>
                                      <p:to>
                                        <a:schemeClr val="accent2"/>
                                      </p:to>
                                    </p:animClr>
                                    <p:animClr clrSpc="rgb" dir="cw">
                                      <p:cBhvr>
                                        <p:cTn id="776" dur="500" fill="hold"/>
                                        <p:tgtEl>
                                          <p:spTgt spid="135"/>
                                        </p:tgtEl>
                                        <p:attrNameLst>
                                          <p:attrName>fillcolor</p:attrName>
                                        </p:attrNameLst>
                                      </p:cBhvr>
                                      <p:to>
                                        <a:schemeClr val="accent2"/>
                                      </p:to>
                                    </p:animClr>
                                    <p:set>
                                      <p:cBhvr>
                                        <p:cTn id="777" dur="500" fill="hold"/>
                                        <p:tgtEl>
                                          <p:spTgt spid="135"/>
                                        </p:tgtEl>
                                        <p:attrNameLst>
                                          <p:attrName>fill.type</p:attrName>
                                        </p:attrNameLst>
                                      </p:cBhvr>
                                      <p:to>
                                        <p:strVal val="solid"/>
                                      </p:to>
                                    </p:set>
                                    <p:set>
                                      <p:cBhvr>
                                        <p:cTn id="778" dur="500" fill="hold"/>
                                        <p:tgtEl>
                                          <p:spTgt spid="135"/>
                                        </p:tgtEl>
                                        <p:attrNameLst>
                                          <p:attrName>fill.on</p:attrName>
                                        </p:attrNameLst>
                                      </p:cBhvr>
                                      <p:to>
                                        <p:strVal val="true"/>
                                      </p:to>
                                    </p:set>
                                  </p:childTnLst>
                                </p:cTn>
                              </p:par>
                              <p:par>
                                <p:cTn id="779" presetID="19" presetClass="emph" presetSubtype="0" fill="hold" grpId="0" nodeType="withEffect">
                                  <p:stCondLst>
                                    <p:cond delay="0"/>
                                  </p:stCondLst>
                                  <p:childTnLst>
                                    <p:animClr clrSpc="rgb" dir="cw">
                                      <p:cBhvr override="childStyle">
                                        <p:cTn id="780" dur="500" fill="hold"/>
                                        <p:tgtEl>
                                          <p:spTgt spid="136"/>
                                        </p:tgtEl>
                                        <p:attrNameLst>
                                          <p:attrName>style.color</p:attrName>
                                        </p:attrNameLst>
                                      </p:cBhvr>
                                      <p:to>
                                        <a:schemeClr val="accent2"/>
                                      </p:to>
                                    </p:animClr>
                                    <p:animClr clrSpc="rgb" dir="cw">
                                      <p:cBhvr>
                                        <p:cTn id="781" dur="500" fill="hold"/>
                                        <p:tgtEl>
                                          <p:spTgt spid="136"/>
                                        </p:tgtEl>
                                        <p:attrNameLst>
                                          <p:attrName>fillcolor</p:attrName>
                                        </p:attrNameLst>
                                      </p:cBhvr>
                                      <p:to>
                                        <a:schemeClr val="accent2"/>
                                      </p:to>
                                    </p:animClr>
                                    <p:set>
                                      <p:cBhvr>
                                        <p:cTn id="782" dur="500" fill="hold"/>
                                        <p:tgtEl>
                                          <p:spTgt spid="136"/>
                                        </p:tgtEl>
                                        <p:attrNameLst>
                                          <p:attrName>fill.type</p:attrName>
                                        </p:attrNameLst>
                                      </p:cBhvr>
                                      <p:to>
                                        <p:strVal val="solid"/>
                                      </p:to>
                                    </p:set>
                                    <p:set>
                                      <p:cBhvr>
                                        <p:cTn id="783" dur="500" fill="hold"/>
                                        <p:tgtEl>
                                          <p:spTgt spid="136"/>
                                        </p:tgtEl>
                                        <p:attrNameLst>
                                          <p:attrName>fill.on</p:attrName>
                                        </p:attrNameLst>
                                      </p:cBhvr>
                                      <p:to>
                                        <p:strVal val="true"/>
                                      </p:to>
                                    </p:set>
                                  </p:childTnLst>
                                </p:cTn>
                              </p:par>
                              <p:par>
                                <p:cTn id="784" presetID="19" presetClass="emph" presetSubtype="0" fill="hold" grpId="0" nodeType="withEffect">
                                  <p:stCondLst>
                                    <p:cond delay="0"/>
                                  </p:stCondLst>
                                  <p:childTnLst>
                                    <p:animClr clrSpc="rgb" dir="cw">
                                      <p:cBhvr override="childStyle">
                                        <p:cTn id="785" dur="500" fill="hold"/>
                                        <p:tgtEl>
                                          <p:spTgt spid="137"/>
                                        </p:tgtEl>
                                        <p:attrNameLst>
                                          <p:attrName>style.color</p:attrName>
                                        </p:attrNameLst>
                                      </p:cBhvr>
                                      <p:to>
                                        <a:schemeClr val="accent2"/>
                                      </p:to>
                                    </p:animClr>
                                    <p:animClr clrSpc="rgb" dir="cw">
                                      <p:cBhvr>
                                        <p:cTn id="786" dur="500" fill="hold"/>
                                        <p:tgtEl>
                                          <p:spTgt spid="137"/>
                                        </p:tgtEl>
                                        <p:attrNameLst>
                                          <p:attrName>fillcolor</p:attrName>
                                        </p:attrNameLst>
                                      </p:cBhvr>
                                      <p:to>
                                        <a:schemeClr val="accent2"/>
                                      </p:to>
                                    </p:animClr>
                                    <p:set>
                                      <p:cBhvr>
                                        <p:cTn id="787" dur="500" fill="hold"/>
                                        <p:tgtEl>
                                          <p:spTgt spid="137"/>
                                        </p:tgtEl>
                                        <p:attrNameLst>
                                          <p:attrName>fill.type</p:attrName>
                                        </p:attrNameLst>
                                      </p:cBhvr>
                                      <p:to>
                                        <p:strVal val="solid"/>
                                      </p:to>
                                    </p:set>
                                    <p:set>
                                      <p:cBhvr>
                                        <p:cTn id="788" dur="500" fill="hold"/>
                                        <p:tgtEl>
                                          <p:spTgt spid="137"/>
                                        </p:tgtEl>
                                        <p:attrNameLst>
                                          <p:attrName>fill.on</p:attrName>
                                        </p:attrNameLst>
                                      </p:cBhvr>
                                      <p:to>
                                        <p:strVal val="true"/>
                                      </p:to>
                                    </p:set>
                                  </p:childTnLst>
                                </p:cTn>
                              </p:par>
                              <p:par>
                                <p:cTn id="789" presetID="19" presetClass="emph" presetSubtype="0" fill="hold" grpId="0" nodeType="withEffect">
                                  <p:stCondLst>
                                    <p:cond delay="0"/>
                                  </p:stCondLst>
                                  <p:childTnLst>
                                    <p:animClr clrSpc="rgb" dir="cw">
                                      <p:cBhvr override="childStyle">
                                        <p:cTn id="790" dur="500" fill="hold"/>
                                        <p:tgtEl>
                                          <p:spTgt spid="138"/>
                                        </p:tgtEl>
                                        <p:attrNameLst>
                                          <p:attrName>style.color</p:attrName>
                                        </p:attrNameLst>
                                      </p:cBhvr>
                                      <p:to>
                                        <a:schemeClr val="accent2"/>
                                      </p:to>
                                    </p:animClr>
                                    <p:animClr clrSpc="rgb" dir="cw">
                                      <p:cBhvr>
                                        <p:cTn id="791" dur="500" fill="hold"/>
                                        <p:tgtEl>
                                          <p:spTgt spid="138"/>
                                        </p:tgtEl>
                                        <p:attrNameLst>
                                          <p:attrName>fillcolor</p:attrName>
                                        </p:attrNameLst>
                                      </p:cBhvr>
                                      <p:to>
                                        <a:schemeClr val="accent2"/>
                                      </p:to>
                                    </p:animClr>
                                    <p:set>
                                      <p:cBhvr>
                                        <p:cTn id="792" dur="500" fill="hold"/>
                                        <p:tgtEl>
                                          <p:spTgt spid="138"/>
                                        </p:tgtEl>
                                        <p:attrNameLst>
                                          <p:attrName>fill.type</p:attrName>
                                        </p:attrNameLst>
                                      </p:cBhvr>
                                      <p:to>
                                        <p:strVal val="solid"/>
                                      </p:to>
                                    </p:set>
                                    <p:set>
                                      <p:cBhvr>
                                        <p:cTn id="793" dur="500" fill="hold"/>
                                        <p:tgtEl>
                                          <p:spTgt spid="138"/>
                                        </p:tgtEl>
                                        <p:attrNameLst>
                                          <p:attrName>fill.on</p:attrName>
                                        </p:attrNameLst>
                                      </p:cBhvr>
                                      <p:to>
                                        <p:strVal val="true"/>
                                      </p:to>
                                    </p:set>
                                  </p:childTnLst>
                                </p:cTn>
                              </p:par>
                              <p:par>
                                <p:cTn id="794" presetID="19" presetClass="emph" presetSubtype="0" fill="hold" grpId="0" nodeType="withEffect">
                                  <p:stCondLst>
                                    <p:cond delay="0"/>
                                  </p:stCondLst>
                                  <p:childTnLst>
                                    <p:animClr clrSpc="rgb" dir="cw">
                                      <p:cBhvr override="childStyle">
                                        <p:cTn id="795" dur="500" fill="hold"/>
                                        <p:tgtEl>
                                          <p:spTgt spid="139"/>
                                        </p:tgtEl>
                                        <p:attrNameLst>
                                          <p:attrName>style.color</p:attrName>
                                        </p:attrNameLst>
                                      </p:cBhvr>
                                      <p:to>
                                        <a:schemeClr val="accent2"/>
                                      </p:to>
                                    </p:animClr>
                                    <p:animClr clrSpc="rgb" dir="cw">
                                      <p:cBhvr>
                                        <p:cTn id="796" dur="500" fill="hold"/>
                                        <p:tgtEl>
                                          <p:spTgt spid="139"/>
                                        </p:tgtEl>
                                        <p:attrNameLst>
                                          <p:attrName>fillcolor</p:attrName>
                                        </p:attrNameLst>
                                      </p:cBhvr>
                                      <p:to>
                                        <a:schemeClr val="accent2"/>
                                      </p:to>
                                    </p:animClr>
                                    <p:set>
                                      <p:cBhvr>
                                        <p:cTn id="797" dur="500" fill="hold"/>
                                        <p:tgtEl>
                                          <p:spTgt spid="139"/>
                                        </p:tgtEl>
                                        <p:attrNameLst>
                                          <p:attrName>fill.type</p:attrName>
                                        </p:attrNameLst>
                                      </p:cBhvr>
                                      <p:to>
                                        <p:strVal val="solid"/>
                                      </p:to>
                                    </p:set>
                                    <p:set>
                                      <p:cBhvr>
                                        <p:cTn id="798" dur="500" fill="hold"/>
                                        <p:tgtEl>
                                          <p:spTgt spid="139"/>
                                        </p:tgtEl>
                                        <p:attrNameLst>
                                          <p:attrName>fill.on</p:attrName>
                                        </p:attrNameLst>
                                      </p:cBhvr>
                                      <p:to>
                                        <p:strVal val="true"/>
                                      </p:to>
                                    </p:set>
                                  </p:childTnLst>
                                </p:cTn>
                              </p:par>
                              <p:par>
                                <p:cTn id="799" presetID="19" presetClass="emph" presetSubtype="0" fill="hold" grpId="0" nodeType="withEffect">
                                  <p:stCondLst>
                                    <p:cond delay="0"/>
                                  </p:stCondLst>
                                  <p:childTnLst>
                                    <p:animClr clrSpc="rgb" dir="cw">
                                      <p:cBhvr override="childStyle">
                                        <p:cTn id="800" dur="500" fill="hold"/>
                                        <p:tgtEl>
                                          <p:spTgt spid="140"/>
                                        </p:tgtEl>
                                        <p:attrNameLst>
                                          <p:attrName>style.color</p:attrName>
                                        </p:attrNameLst>
                                      </p:cBhvr>
                                      <p:to>
                                        <a:schemeClr val="accent2"/>
                                      </p:to>
                                    </p:animClr>
                                    <p:animClr clrSpc="rgb" dir="cw">
                                      <p:cBhvr>
                                        <p:cTn id="801" dur="500" fill="hold"/>
                                        <p:tgtEl>
                                          <p:spTgt spid="140"/>
                                        </p:tgtEl>
                                        <p:attrNameLst>
                                          <p:attrName>fillcolor</p:attrName>
                                        </p:attrNameLst>
                                      </p:cBhvr>
                                      <p:to>
                                        <a:schemeClr val="accent2"/>
                                      </p:to>
                                    </p:animClr>
                                    <p:set>
                                      <p:cBhvr>
                                        <p:cTn id="802" dur="500" fill="hold"/>
                                        <p:tgtEl>
                                          <p:spTgt spid="140"/>
                                        </p:tgtEl>
                                        <p:attrNameLst>
                                          <p:attrName>fill.type</p:attrName>
                                        </p:attrNameLst>
                                      </p:cBhvr>
                                      <p:to>
                                        <p:strVal val="solid"/>
                                      </p:to>
                                    </p:set>
                                    <p:set>
                                      <p:cBhvr>
                                        <p:cTn id="803" dur="500" fill="hold"/>
                                        <p:tgtEl>
                                          <p:spTgt spid="140"/>
                                        </p:tgtEl>
                                        <p:attrNameLst>
                                          <p:attrName>fill.on</p:attrName>
                                        </p:attrNameLst>
                                      </p:cBhvr>
                                      <p:to>
                                        <p:strVal val="true"/>
                                      </p:to>
                                    </p:set>
                                  </p:childTnLst>
                                </p:cTn>
                              </p:par>
                              <p:par>
                                <p:cTn id="804" presetID="19" presetClass="emph" presetSubtype="0" fill="hold" grpId="0" nodeType="withEffect">
                                  <p:stCondLst>
                                    <p:cond delay="0"/>
                                  </p:stCondLst>
                                  <p:childTnLst>
                                    <p:animClr clrSpc="rgb" dir="cw">
                                      <p:cBhvr override="childStyle">
                                        <p:cTn id="805" dur="500" fill="hold"/>
                                        <p:tgtEl>
                                          <p:spTgt spid="141"/>
                                        </p:tgtEl>
                                        <p:attrNameLst>
                                          <p:attrName>style.color</p:attrName>
                                        </p:attrNameLst>
                                      </p:cBhvr>
                                      <p:to>
                                        <a:schemeClr val="accent2"/>
                                      </p:to>
                                    </p:animClr>
                                    <p:animClr clrSpc="rgb" dir="cw">
                                      <p:cBhvr>
                                        <p:cTn id="806" dur="500" fill="hold"/>
                                        <p:tgtEl>
                                          <p:spTgt spid="141"/>
                                        </p:tgtEl>
                                        <p:attrNameLst>
                                          <p:attrName>fillcolor</p:attrName>
                                        </p:attrNameLst>
                                      </p:cBhvr>
                                      <p:to>
                                        <a:schemeClr val="accent2"/>
                                      </p:to>
                                    </p:animClr>
                                    <p:set>
                                      <p:cBhvr>
                                        <p:cTn id="807" dur="500" fill="hold"/>
                                        <p:tgtEl>
                                          <p:spTgt spid="141"/>
                                        </p:tgtEl>
                                        <p:attrNameLst>
                                          <p:attrName>fill.type</p:attrName>
                                        </p:attrNameLst>
                                      </p:cBhvr>
                                      <p:to>
                                        <p:strVal val="solid"/>
                                      </p:to>
                                    </p:set>
                                    <p:set>
                                      <p:cBhvr>
                                        <p:cTn id="808" dur="500" fill="hold"/>
                                        <p:tgtEl>
                                          <p:spTgt spid="141"/>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809" restart="whenNotActive" fill="hold" evtFilter="cancelBubble" nodeType="interactiveSeq">
                <p:stCondLst>
                  <p:cond evt="onClick" delay="0">
                    <p:tgtEl>
                      <p:spTgt spid="24"/>
                    </p:tgtEl>
                  </p:cond>
                </p:stCondLst>
                <p:endSync evt="end" delay="0">
                  <p:rtn val="all"/>
                </p:endSync>
                <p:childTnLst>
                  <p:par>
                    <p:cTn id="810" fill="hold">
                      <p:stCondLst>
                        <p:cond delay="0"/>
                      </p:stCondLst>
                      <p:childTnLst>
                        <p:par>
                          <p:cTn id="811" fill="hold">
                            <p:stCondLst>
                              <p:cond delay="0"/>
                            </p:stCondLst>
                            <p:childTnLst>
                              <p:par>
                                <p:cTn id="812" presetID="3" presetClass="exit" presetSubtype="10" fill="hold" grpId="1" nodeType="clickEffect">
                                  <p:stCondLst>
                                    <p:cond delay="0"/>
                                  </p:stCondLst>
                                  <p:childTnLst>
                                    <p:animEffect transition="out" filter="blinds(horizontal)">
                                      <p:cBhvr>
                                        <p:cTn id="813" dur="500"/>
                                        <p:tgtEl>
                                          <p:spTgt spid="130"/>
                                        </p:tgtEl>
                                      </p:cBhvr>
                                    </p:animEffect>
                                    <p:set>
                                      <p:cBhvr>
                                        <p:cTn id="814" dur="1" fill="hold">
                                          <p:stCondLst>
                                            <p:cond delay="499"/>
                                          </p:stCondLst>
                                        </p:cTn>
                                        <p:tgtEl>
                                          <p:spTgt spid="130"/>
                                        </p:tgtEl>
                                        <p:attrNameLst>
                                          <p:attrName>style.visibility</p:attrName>
                                        </p:attrNameLst>
                                      </p:cBhvr>
                                      <p:to>
                                        <p:strVal val="hidden"/>
                                      </p:to>
                                    </p:set>
                                  </p:childTnLst>
                                </p:cTn>
                              </p:par>
                              <p:par>
                                <p:cTn id="815" presetID="3" presetClass="exit" presetSubtype="10" fill="hold" grpId="1" nodeType="withEffect">
                                  <p:stCondLst>
                                    <p:cond delay="0"/>
                                  </p:stCondLst>
                                  <p:childTnLst>
                                    <p:animEffect transition="out" filter="blinds(horizontal)">
                                      <p:cBhvr>
                                        <p:cTn id="816" dur="500"/>
                                        <p:tgtEl>
                                          <p:spTgt spid="131"/>
                                        </p:tgtEl>
                                      </p:cBhvr>
                                    </p:animEffect>
                                    <p:set>
                                      <p:cBhvr>
                                        <p:cTn id="817" dur="1" fill="hold">
                                          <p:stCondLst>
                                            <p:cond delay="499"/>
                                          </p:stCondLst>
                                        </p:cTn>
                                        <p:tgtEl>
                                          <p:spTgt spid="131"/>
                                        </p:tgtEl>
                                        <p:attrNameLst>
                                          <p:attrName>style.visibility</p:attrName>
                                        </p:attrNameLst>
                                      </p:cBhvr>
                                      <p:to>
                                        <p:strVal val="hidden"/>
                                      </p:to>
                                    </p:set>
                                  </p:childTnLst>
                                </p:cTn>
                              </p:par>
                              <p:par>
                                <p:cTn id="818" presetID="3" presetClass="exit" presetSubtype="10" fill="hold" grpId="1" nodeType="withEffect">
                                  <p:stCondLst>
                                    <p:cond delay="0"/>
                                  </p:stCondLst>
                                  <p:childTnLst>
                                    <p:animEffect transition="out" filter="blinds(horizontal)">
                                      <p:cBhvr>
                                        <p:cTn id="819" dur="500"/>
                                        <p:tgtEl>
                                          <p:spTgt spid="132"/>
                                        </p:tgtEl>
                                      </p:cBhvr>
                                    </p:animEffect>
                                    <p:set>
                                      <p:cBhvr>
                                        <p:cTn id="820" dur="1" fill="hold">
                                          <p:stCondLst>
                                            <p:cond delay="499"/>
                                          </p:stCondLst>
                                        </p:cTn>
                                        <p:tgtEl>
                                          <p:spTgt spid="132"/>
                                        </p:tgtEl>
                                        <p:attrNameLst>
                                          <p:attrName>style.visibility</p:attrName>
                                        </p:attrNameLst>
                                      </p:cBhvr>
                                      <p:to>
                                        <p:strVal val="hidden"/>
                                      </p:to>
                                    </p:set>
                                  </p:childTnLst>
                                </p:cTn>
                              </p:par>
                              <p:par>
                                <p:cTn id="821" presetID="3" presetClass="exit" presetSubtype="10" fill="hold" grpId="1" nodeType="withEffect">
                                  <p:stCondLst>
                                    <p:cond delay="0"/>
                                  </p:stCondLst>
                                  <p:childTnLst>
                                    <p:animEffect transition="out" filter="blinds(horizontal)">
                                      <p:cBhvr>
                                        <p:cTn id="822" dur="500"/>
                                        <p:tgtEl>
                                          <p:spTgt spid="133"/>
                                        </p:tgtEl>
                                      </p:cBhvr>
                                    </p:animEffect>
                                    <p:set>
                                      <p:cBhvr>
                                        <p:cTn id="823" dur="1" fill="hold">
                                          <p:stCondLst>
                                            <p:cond delay="499"/>
                                          </p:stCondLst>
                                        </p:cTn>
                                        <p:tgtEl>
                                          <p:spTgt spid="133"/>
                                        </p:tgtEl>
                                        <p:attrNameLst>
                                          <p:attrName>style.visibility</p:attrName>
                                        </p:attrNameLst>
                                      </p:cBhvr>
                                      <p:to>
                                        <p:strVal val="hidden"/>
                                      </p:to>
                                    </p:set>
                                  </p:childTnLst>
                                </p:cTn>
                              </p:par>
                              <p:par>
                                <p:cTn id="824" presetID="3" presetClass="exit" presetSubtype="10" fill="hold" grpId="1" nodeType="withEffect">
                                  <p:stCondLst>
                                    <p:cond delay="0"/>
                                  </p:stCondLst>
                                  <p:childTnLst>
                                    <p:animEffect transition="out" filter="blinds(horizontal)">
                                      <p:cBhvr>
                                        <p:cTn id="825" dur="500"/>
                                        <p:tgtEl>
                                          <p:spTgt spid="134"/>
                                        </p:tgtEl>
                                      </p:cBhvr>
                                    </p:animEffect>
                                    <p:set>
                                      <p:cBhvr>
                                        <p:cTn id="826" dur="1" fill="hold">
                                          <p:stCondLst>
                                            <p:cond delay="499"/>
                                          </p:stCondLst>
                                        </p:cTn>
                                        <p:tgtEl>
                                          <p:spTgt spid="134"/>
                                        </p:tgtEl>
                                        <p:attrNameLst>
                                          <p:attrName>style.visibility</p:attrName>
                                        </p:attrNameLst>
                                      </p:cBhvr>
                                      <p:to>
                                        <p:strVal val="hidden"/>
                                      </p:to>
                                    </p:set>
                                  </p:childTnLst>
                                </p:cTn>
                              </p:par>
                              <p:par>
                                <p:cTn id="827" presetID="3" presetClass="exit" presetSubtype="10" fill="hold" grpId="1" nodeType="withEffect">
                                  <p:stCondLst>
                                    <p:cond delay="0"/>
                                  </p:stCondLst>
                                  <p:childTnLst>
                                    <p:animEffect transition="out" filter="blinds(horizontal)">
                                      <p:cBhvr>
                                        <p:cTn id="828" dur="500"/>
                                        <p:tgtEl>
                                          <p:spTgt spid="135"/>
                                        </p:tgtEl>
                                      </p:cBhvr>
                                    </p:animEffect>
                                    <p:set>
                                      <p:cBhvr>
                                        <p:cTn id="829" dur="1" fill="hold">
                                          <p:stCondLst>
                                            <p:cond delay="499"/>
                                          </p:stCondLst>
                                        </p:cTn>
                                        <p:tgtEl>
                                          <p:spTgt spid="135"/>
                                        </p:tgtEl>
                                        <p:attrNameLst>
                                          <p:attrName>style.visibility</p:attrName>
                                        </p:attrNameLst>
                                      </p:cBhvr>
                                      <p:to>
                                        <p:strVal val="hidden"/>
                                      </p:to>
                                    </p:set>
                                  </p:childTnLst>
                                </p:cTn>
                              </p:par>
                              <p:par>
                                <p:cTn id="830" presetID="3" presetClass="exit" presetSubtype="10" fill="hold" grpId="1" nodeType="withEffect">
                                  <p:stCondLst>
                                    <p:cond delay="0"/>
                                  </p:stCondLst>
                                  <p:childTnLst>
                                    <p:animEffect transition="out" filter="blinds(horizontal)">
                                      <p:cBhvr>
                                        <p:cTn id="831" dur="500"/>
                                        <p:tgtEl>
                                          <p:spTgt spid="136"/>
                                        </p:tgtEl>
                                      </p:cBhvr>
                                    </p:animEffect>
                                    <p:set>
                                      <p:cBhvr>
                                        <p:cTn id="832" dur="1" fill="hold">
                                          <p:stCondLst>
                                            <p:cond delay="499"/>
                                          </p:stCondLst>
                                        </p:cTn>
                                        <p:tgtEl>
                                          <p:spTgt spid="136"/>
                                        </p:tgtEl>
                                        <p:attrNameLst>
                                          <p:attrName>style.visibility</p:attrName>
                                        </p:attrNameLst>
                                      </p:cBhvr>
                                      <p:to>
                                        <p:strVal val="hidden"/>
                                      </p:to>
                                    </p:set>
                                  </p:childTnLst>
                                </p:cTn>
                              </p:par>
                              <p:par>
                                <p:cTn id="833" presetID="3" presetClass="exit" presetSubtype="10" fill="hold" grpId="1" nodeType="withEffect">
                                  <p:stCondLst>
                                    <p:cond delay="0"/>
                                  </p:stCondLst>
                                  <p:childTnLst>
                                    <p:animEffect transition="out" filter="blinds(horizontal)">
                                      <p:cBhvr>
                                        <p:cTn id="834" dur="500"/>
                                        <p:tgtEl>
                                          <p:spTgt spid="137"/>
                                        </p:tgtEl>
                                      </p:cBhvr>
                                    </p:animEffect>
                                    <p:set>
                                      <p:cBhvr>
                                        <p:cTn id="835" dur="1" fill="hold">
                                          <p:stCondLst>
                                            <p:cond delay="499"/>
                                          </p:stCondLst>
                                        </p:cTn>
                                        <p:tgtEl>
                                          <p:spTgt spid="137"/>
                                        </p:tgtEl>
                                        <p:attrNameLst>
                                          <p:attrName>style.visibility</p:attrName>
                                        </p:attrNameLst>
                                      </p:cBhvr>
                                      <p:to>
                                        <p:strVal val="hidden"/>
                                      </p:to>
                                    </p:set>
                                  </p:childTnLst>
                                </p:cTn>
                              </p:par>
                              <p:par>
                                <p:cTn id="836" presetID="3" presetClass="exit" presetSubtype="10" fill="hold" grpId="1" nodeType="withEffect">
                                  <p:stCondLst>
                                    <p:cond delay="0"/>
                                  </p:stCondLst>
                                  <p:childTnLst>
                                    <p:animEffect transition="out" filter="blinds(horizontal)">
                                      <p:cBhvr>
                                        <p:cTn id="837" dur="500"/>
                                        <p:tgtEl>
                                          <p:spTgt spid="138"/>
                                        </p:tgtEl>
                                      </p:cBhvr>
                                    </p:animEffect>
                                    <p:set>
                                      <p:cBhvr>
                                        <p:cTn id="838" dur="1" fill="hold">
                                          <p:stCondLst>
                                            <p:cond delay="499"/>
                                          </p:stCondLst>
                                        </p:cTn>
                                        <p:tgtEl>
                                          <p:spTgt spid="138"/>
                                        </p:tgtEl>
                                        <p:attrNameLst>
                                          <p:attrName>style.visibility</p:attrName>
                                        </p:attrNameLst>
                                      </p:cBhvr>
                                      <p:to>
                                        <p:strVal val="hidden"/>
                                      </p:to>
                                    </p:set>
                                  </p:childTnLst>
                                </p:cTn>
                              </p:par>
                              <p:par>
                                <p:cTn id="839" presetID="3" presetClass="exit" presetSubtype="10" fill="hold" grpId="1" nodeType="withEffect">
                                  <p:stCondLst>
                                    <p:cond delay="0"/>
                                  </p:stCondLst>
                                  <p:childTnLst>
                                    <p:animEffect transition="out" filter="blinds(horizontal)">
                                      <p:cBhvr>
                                        <p:cTn id="840" dur="500"/>
                                        <p:tgtEl>
                                          <p:spTgt spid="139"/>
                                        </p:tgtEl>
                                      </p:cBhvr>
                                    </p:animEffect>
                                    <p:set>
                                      <p:cBhvr>
                                        <p:cTn id="841" dur="1" fill="hold">
                                          <p:stCondLst>
                                            <p:cond delay="499"/>
                                          </p:stCondLst>
                                        </p:cTn>
                                        <p:tgtEl>
                                          <p:spTgt spid="139"/>
                                        </p:tgtEl>
                                        <p:attrNameLst>
                                          <p:attrName>style.visibility</p:attrName>
                                        </p:attrNameLst>
                                      </p:cBhvr>
                                      <p:to>
                                        <p:strVal val="hidden"/>
                                      </p:to>
                                    </p:set>
                                  </p:childTnLst>
                                </p:cTn>
                              </p:par>
                              <p:par>
                                <p:cTn id="842" presetID="3" presetClass="exit" presetSubtype="10" fill="hold" grpId="1" nodeType="withEffect">
                                  <p:stCondLst>
                                    <p:cond delay="0"/>
                                  </p:stCondLst>
                                  <p:childTnLst>
                                    <p:animEffect transition="out" filter="blinds(horizontal)">
                                      <p:cBhvr>
                                        <p:cTn id="843" dur="500"/>
                                        <p:tgtEl>
                                          <p:spTgt spid="140"/>
                                        </p:tgtEl>
                                      </p:cBhvr>
                                    </p:animEffect>
                                    <p:set>
                                      <p:cBhvr>
                                        <p:cTn id="844" dur="1" fill="hold">
                                          <p:stCondLst>
                                            <p:cond delay="499"/>
                                          </p:stCondLst>
                                        </p:cTn>
                                        <p:tgtEl>
                                          <p:spTgt spid="140"/>
                                        </p:tgtEl>
                                        <p:attrNameLst>
                                          <p:attrName>style.visibility</p:attrName>
                                        </p:attrNameLst>
                                      </p:cBhvr>
                                      <p:to>
                                        <p:strVal val="hidden"/>
                                      </p:to>
                                    </p:set>
                                  </p:childTnLst>
                                </p:cTn>
                              </p:par>
                              <p:par>
                                <p:cTn id="845" presetID="3" presetClass="exit" presetSubtype="10" fill="hold" grpId="1" nodeType="withEffect">
                                  <p:stCondLst>
                                    <p:cond delay="0"/>
                                  </p:stCondLst>
                                  <p:childTnLst>
                                    <p:animEffect transition="out" filter="blinds(horizontal)">
                                      <p:cBhvr>
                                        <p:cTn id="846" dur="500"/>
                                        <p:tgtEl>
                                          <p:spTgt spid="141"/>
                                        </p:tgtEl>
                                      </p:cBhvr>
                                    </p:animEffect>
                                    <p:set>
                                      <p:cBhvr>
                                        <p:cTn id="847" dur="1" fill="hold">
                                          <p:stCondLst>
                                            <p:cond delay="499"/>
                                          </p:stCondLst>
                                        </p:cTn>
                                        <p:tgtEl>
                                          <p:spTgt spid="141"/>
                                        </p:tgtEl>
                                        <p:attrNameLst>
                                          <p:attrName>style.visibility</p:attrName>
                                        </p:attrNameLst>
                                      </p:cBhvr>
                                      <p:to>
                                        <p:strVal val="hidden"/>
                                      </p:to>
                                    </p:set>
                                  </p:childTnLst>
                                </p:cTn>
                              </p:par>
                              <p:par>
                                <p:cTn id="848" presetID="3" presetClass="exit" presetSubtype="10" fill="hold" grpId="1" nodeType="withEffect">
                                  <p:stCondLst>
                                    <p:cond delay="0"/>
                                  </p:stCondLst>
                                  <p:childTnLst>
                                    <p:animEffect transition="out" filter="blinds(horizontal)">
                                      <p:cBhvr>
                                        <p:cTn id="849" dur="500"/>
                                        <p:tgtEl>
                                          <p:spTgt spid="151"/>
                                        </p:tgtEl>
                                      </p:cBhvr>
                                    </p:animEffect>
                                    <p:set>
                                      <p:cBhvr>
                                        <p:cTn id="850" dur="1" fill="hold">
                                          <p:stCondLst>
                                            <p:cond delay="499"/>
                                          </p:stCondLst>
                                        </p:cTn>
                                        <p:tgtEl>
                                          <p:spTgt spid="151"/>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4" grpId="0" animBg="1"/>
      <p:bldP spid="1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2" grpId="0" animBg="1"/>
      <p:bldP spid="102" grpId="1" animBg="1"/>
      <p:bldP spid="103" grpId="0" animBg="1"/>
      <p:bldP spid="103" grpId="1" animBg="1"/>
      <p:bldP spid="104" grpId="0" animBg="1"/>
      <p:bldP spid="104" grpId="1" animBg="1"/>
      <p:bldP spid="105" grpId="0" animBg="1"/>
      <p:bldP spid="105" grpId="1" animBg="1"/>
      <p:bldP spid="106" grpId="0" animBg="1"/>
      <p:bldP spid="106" grpId="1" animBg="1"/>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2" grpId="0" animBg="1"/>
      <p:bldP spid="112" grpId="1" animBg="1"/>
      <p:bldP spid="113" grpId="0" animBg="1"/>
      <p:bldP spid="113" grpId="1" animBg="1"/>
      <p:bldP spid="114" grpId="0" animBg="1"/>
      <p:bldP spid="114" grpId="1" animBg="1"/>
      <p:bldP spid="115" grpId="0" animBg="1"/>
      <p:bldP spid="115" grpId="1" animBg="1"/>
      <p:bldP spid="116" grpId="0" animBg="1"/>
      <p:bldP spid="116" grpId="1" animBg="1"/>
      <p:bldP spid="117" grpId="0" animBg="1"/>
      <p:bldP spid="117" grpId="1" animBg="1"/>
      <p:bldP spid="118" grpId="0" animBg="1"/>
      <p:bldP spid="118" grpId="1" animBg="1"/>
      <p:bldP spid="119" grpId="0" animBg="1"/>
      <p:bldP spid="119" grpId="1" animBg="1"/>
      <p:bldP spid="120" grpId="0" animBg="1"/>
      <p:bldP spid="120" grpId="1" animBg="1"/>
      <p:bldP spid="121" grpId="0" animBg="1"/>
      <p:bldP spid="121" grpId="1" animBg="1"/>
      <p:bldP spid="122" grpId="0" animBg="1"/>
      <p:bldP spid="122" grpId="1" animBg="1"/>
      <p:bldP spid="123" grpId="0" animBg="1"/>
      <p:bldP spid="123" grpId="1" animBg="1"/>
      <p:bldP spid="124" grpId="0" animBg="1"/>
      <p:bldP spid="124" grpId="1" animBg="1"/>
      <p:bldP spid="125" grpId="0" animBg="1"/>
      <p:bldP spid="125"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P spid="136" grpId="0" animBg="1"/>
      <p:bldP spid="136" grpId="1" animBg="1"/>
      <p:bldP spid="137" grpId="0" animBg="1"/>
      <p:bldP spid="137" grpId="1" animBg="1"/>
      <p:bldP spid="138" grpId="0" animBg="1"/>
      <p:bldP spid="138" grpId="1" animBg="1"/>
      <p:bldP spid="139" grpId="0" animBg="1"/>
      <p:bldP spid="139" grpId="1" animBg="1"/>
      <p:bldP spid="140" grpId="0" animBg="1"/>
      <p:bldP spid="140" grpId="1" animBg="1"/>
      <p:bldP spid="141" grpId="0" animBg="1"/>
      <p:bldP spid="141" grpId="1" animBg="1"/>
      <p:bldP spid="142" grpId="0" animBg="1"/>
      <p:bldP spid="142" grpId="1" animBg="1"/>
      <p:bldP spid="143" grpId="0" animBg="1"/>
      <p:bldP spid="143" grpId="1" animBg="1"/>
      <p:bldP spid="146" grpId="0" animBg="1"/>
      <p:bldP spid="147" grpId="0" animBg="1"/>
      <p:bldP spid="147" grpId="1" animBg="1"/>
      <p:bldP spid="148" grpId="0" animBg="1"/>
      <p:bldP spid="148" grpId="1" animBg="1"/>
      <p:bldP spid="126" grpId="0" animBg="1"/>
      <p:bldP spid="126" grpId="1" animBg="1"/>
      <p:bldP spid="144" grpId="0" animBg="1"/>
      <p:bldP spid="144" grpId="1" animBg="1"/>
      <p:bldP spid="145" grpId="0" animBg="1"/>
      <p:bldP spid="145" grpId="1" animBg="1"/>
      <p:bldP spid="151" grpId="0" animBg="1"/>
      <p:bldP spid="151"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 name="Freeform 2">
            <a:extLst>
              <a:ext uri="{FF2B5EF4-FFF2-40B4-BE49-F238E27FC236}">
                <a16:creationId xmlns="" xmlns:a16="http://schemas.microsoft.com/office/drawing/2014/main" id="{0FB6DBAB-FCC1-45FE-9C09-1C28422F5C71}"/>
              </a:ext>
            </a:extLst>
          </p:cNvPr>
          <p:cNvSpPr/>
          <p:nvPr/>
        </p:nvSpPr>
        <p:spPr>
          <a:xfrm>
            <a:off x="0" y="1358467"/>
            <a:ext cx="7082602" cy="5099474"/>
          </a:xfrm>
          <a:custGeom>
            <a:avLst/>
            <a:gdLst/>
            <a:ahLst/>
            <a:cxnLst/>
            <a:rect l="l" t="t" r="r" b="b"/>
            <a:pathLst>
              <a:path w="7082602" h="5099474">
                <a:moveTo>
                  <a:pt x="0" y="0"/>
                </a:moveTo>
                <a:lnTo>
                  <a:pt x="7082602" y="0"/>
                </a:lnTo>
                <a:lnTo>
                  <a:pt x="7082602" y="5099473"/>
                </a:lnTo>
                <a:lnTo>
                  <a:pt x="0" y="5099473"/>
                </a:lnTo>
                <a:lnTo>
                  <a:pt x="0" y="0"/>
                </a:lnTo>
                <a:close/>
              </a:path>
            </a:pathLst>
          </a:custGeom>
          <a:blipFill>
            <a:blip r:embed="rId2"/>
            <a:stretch>
              <a:fillRect/>
            </a:stretch>
          </a:blipFill>
        </p:spPr>
        <p:txBody>
          <a:bodyPr/>
          <a:lstStyle/>
          <a:p>
            <a:endParaRPr lang="en-US"/>
          </a:p>
        </p:txBody>
      </p:sp>
      <p:sp>
        <p:nvSpPr>
          <p:cNvPr id="40" name="Freeform 3">
            <a:extLst>
              <a:ext uri="{FF2B5EF4-FFF2-40B4-BE49-F238E27FC236}">
                <a16:creationId xmlns="" xmlns:a16="http://schemas.microsoft.com/office/drawing/2014/main" id="{FB2B7E22-CA10-B997-89D2-1D6871216368}"/>
              </a:ext>
            </a:extLst>
          </p:cNvPr>
          <p:cNvSpPr/>
          <p:nvPr/>
        </p:nvSpPr>
        <p:spPr>
          <a:xfrm rot="212621">
            <a:off x="3909134" y="17363"/>
            <a:ext cx="4723346" cy="1074349"/>
          </a:xfrm>
          <a:custGeom>
            <a:avLst/>
            <a:gdLst/>
            <a:ahLst/>
            <a:cxnLst/>
            <a:rect l="l" t="t" r="r" b="b"/>
            <a:pathLst>
              <a:path w="7945226" h="1680721">
                <a:moveTo>
                  <a:pt x="0" y="0"/>
                </a:moveTo>
                <a:lnTo>
                  <a:pt x="7945226" y="0"/>
                </a:lnTo>
                <a:lnTo>
                  <a:pt x="7945226" y="1680721"/>
                </a:lnTo>
                <a:lnTo>
                  <a:pt x="0" y="1680721"/>
                </a:lnTo>
                <a:lnTo>
                  <a:pt x="0" y="0"/>
                </a:lnTo>
                <a:close/>
              </a:path>
            </a:pathLst>
          </a:custGeom>
          <a:blipFill>
            <a:blip r:embed="rId3">
              <a:extLst>
                <a:ext uri="{96DAC541-7B7A-43D3-8B79-37D633B846F1}">
                  <asvg:svgBlip xmlns="" xmlns:asvg="http://schemas.microsoft.com/office/drawing/2016/SVG/main" r:embed="rId4"/>
                </a:ext>
              </a:extLst>
            </a:blip>
            <a:stretch>
              <a:fillRect l="-769" r="-76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 Box 15"/>
          <p:cNvSpPr txBox="1">
            <a:spLocks noChangeArrowheads="1"/>
          </p:cNvSpPr>
          <p:nvPr/>
        </p:nvSpPr>
        <p:spPr bwMode="auto">
          <a:xfrm>
            <a:off x="4832631" y="256149"/>
            <a:ext cx="43949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600" b="1" dirty="0">
                <a:solidFill>
                  <a:schemeClr val="bg1"/>
                </a:solidFill>
                <a:latin typeface="Sitka Banner" pitchFamily="2" charset="0"/>
                <a:cs typeface="Times New Roman" panose="02020603050405020304" pitchFamily="18" charset="0"/>
              </a:rPr>
              <a:t>Ô CHỮ BÍ MẬT</a:t>
            </a:r>
          </a:p>
        </p:txBody>
      </p:sp>
      <p:pic>
        <p:nvPicPr>
          <p:cNvPr id="62" name="Picture 61">
            <a:extLst>
              <a:ext uri="{FF2B5EF4-FFF2-40B4-BE49-F238E27FC236}">
                <a16:creationId xmlns="" xmlns:a16="http://schemas.microsoft.com/office/drawing/2014/main" id="{FB02CF6A-A38D-49CB-AEBC-2EC5C0856591}"/>
              </a:ext>
            </a:extLst>
          </p:cNvPr>
          <p:cNvPicPr>
            <a:picLocks noChangeAspect="1"/>
          </p:cNvPicPr>
          <p:nvPr/>
        </p:nvPicPr>
        <p:blipFill>
          <a:blip r:embed="rId5"/>
          <a:stretch>
            <a:fillRect/>
          </a:stretch>
        </p:blipFill>
        <p:spPr>
          <a:xfrm>
            <a:off x="981465" y="902480"/>
            <a:ext cx="708721" cy="5555461"/>
          </a:xfrm>
          <a:prstGeom prst="rect">
            <a:avLst/>
          </a:prstGeom>
        </p:spPr>
      </p:pic>
      <p:sp>
        <p:nvSpPr>
          <p:cNvPr id="63" name="TextBox 62">
            <a:extLst>
              <a:ext uri="{FF2B5EF4-FFF2-40B4-BE49-F238E27FC236}">
                <a16:creationId xmlns="" xmlns:a16="http://schemas.microsoft.com/office/drawing/2014/main" id="{9A283154-4787-446A-9228-F995F1723025}"/>
              </a:ext>
            </a:extLst>
          </p:cNvPr>
          <p:cNvSpPr txBox="1"/>
          <p:nvPr/>
        </p:nvSpPr>
        <p:spPr>
          <a:xfrm>
            <a:off x="5120640" y="2042160"/>
            <a:ext cx="6766560" cy="3693319"/>
          </a:xfrm>
          <a:prstGeom prst="rect">
            <a:avLst/>
          </a:prstGeom>
          <a:noFill/>
        </p:spPr>
        <p:txBody>
          <a:bodyPr wrap="square" rtlCol="0">
            <a:spAutoFit/>
          </a:bodyPr>
          <a:lstStyle/>
          <a:p>
            <a:r>
              <a:rPr lang="en-US" sz="2600" b="1">
                <a:solidFill>
                  <a:srgbClr val="081C36"/>
                </a:solidFill>
                <a:latin typeface="#9Slide02 Noi dung dai" panose="02000000000000000000" pitchFamily="2" charset="0"/>
                <a:ea typeface="#9Slide02 Noi dung dai" panose="02000000000000000000" pitchFamily="2" charset="0"/>
              </a:rPr>
              <a:t>C</a:t>
            </a:r>
            <a:r>
              <a:rPr lang="vi-VN" sz="2600" b="1" i="0">
                <a:solidFill>
                  <a:srgbClr val="081C36"/>
                </a:solidFill>
                <a:effectLst/>
                <a:latin typeface="#9Slide02 Noi dung dai" panose="02000000000000000000" pitchFamily="2" charset="0"/>
                <a:ea typeface="#9Slide02 Noi dung dai" panose="02000000000000000000" pitchFamily="2" charset="0"/>
              </a:rPr>
              <a:t>ông nghiệp</a:t>
            </a:r>
            <a:r>
              <a:rPr lang="vi-VN" sz="2600" b="0" i="0">
                <a:solidFill>
                  <a:srgbClr val="081C36"/>
                </a:solidFill>
                <a:effectLst/>
                <a:latin typeface="#9Slide02 Noi dung dai" panose="02000000000000000000" pitchFamily="2" charset="0"/>
                <a:ea typeface="#9Slide02 Noi dung dai" panose="02000000000000000000" pitchFamily="2" charset="0"/>
              </a:rPr>
              <a:t> là nền tảng kinh tế của CNTB. </a:t>
            </a:r>
            <a:r>
              <a:rPr lang="en-US" sz="2600" b="0" i="0">
                <a:solidFill>
                  <a:srgbClr val="081C36"/>
                </a:solidFill>
                <a:effectLst/>
                <a:latin typeface="#9Slide02 Noi dung dai" panose="02000000000000000000" pitchFamily="2" charset="0"/>
                <a:ea typeface="#9Slide02 Noi dung dai" panose="02000000000000000000" pitchFamily="2" charset="0"/>
              </a:rPr>
              <a:t>Một </a:t>
            </a:r>
            <a:r>
              <a:rPr lang="vi-VN" sz="2600" b="0" i="0">
                <a:solidFill>
                  <a:srgbClr val="081C36"/>
                </a:solidFill>
                <a:effectLst/>
                <a:latin typeface="#9Slide02 Noi dung dai" panose="02000000000000000000" pitchFamily="2" charset="0"/>
                <a:ea typeface="#9Slide02 Noi dung dai" panose="02000000000000000000" pitchFamily="2" charset="0"/>
              </a:rPr>
              <a:t>trong những đặc điểm nổi bật của CNTB thời kì xác lập và phát triển là chuyển từ nền kinh tế nông nghiệp phong kiến sang nền kinh tế công nghiệp TBCN hiện đại với sự phát triển mạnh mẽ của LLSX. Đây chính là y</a:t>
            </a:r>
            <a:r>
              <a:rPr lang="en-US" sz="2600" b="0" i="0">
                <a:solidFill>
                  <a:srgbClr val="081C36"/>
                </a:solidFill>
                <a:effectLst/>
                <a:latin typeface="#9Slide02 Noi dung dai" panose="02000000000000000000" pitchFamily="2" charset="0"/>
                <a:ea typeface="#9Slide02 Noi dung dai" panose="02000000000000000000" pitchFamily="2" charset="0"/>
              </a:rPr>
              <a:t>ế</a:t>
            </a:r>
            <a:r>
              <a:rPr lang="vi-VN" sz="2600" b="0" i="0">
                <a:solidFill>
                  <a:srgbClr val="081C36"/>
                </a:solidFill>
                <a:effectLst/>
                <a:latin typeface="#9Slide02 Noi dung dai" panose="02000000000000000000" pitchFamily="2" charset="0"/>
                <a:ea typeface="#9Slide02 Noi dung dai" panose="02000000000000000000" pitchFamily="2" charset="0"/>
              </a:rPr>
              <a:t>u tố chìa khóa dẫn đến quá trình mở rộng xâm lược thuộc địa và chuyển CNTB từ tự do cạnh tranh sang độc quyền</a:t>
            </a:r>
            <a:endParaRPr lang="en-US" sz="2600">
              <a:latin typeface="#9Slide02 Noi dung dai" panose="02000000000000000000" pitchFamily="2" charset="0"/>
              <a:ea typeface="#9Slide02 Noi dung dai" panose="02000000000000000000" pitchFamily="2" charset="0"/>
            </a:endParaRPr>
          </a:p>
        </p:txBody>
      </p:sp>
    </p:spTree>
    <p:extLst>
      <p:ext uri="{BB962C8B-B14F-4D97-AF65-F5344CB8AC3E}">
        <p14:creationId xmlns:p14="http://schemas.microsoft.com/office/powerpoint/2010/main" val="108287951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58E42C76-E648-E864-FE22-B6757FE1EE27}"/>
              </a:ext>
            </a:extLst>
          </p:cNvPr>
          <p:cNvSpPr txBox="1"/>
          <p:nvPr/>
        </p:nvSpPr>
        <p:spPr>
          <a:xfrm>
            <a:off x="691138" y="1427444"/>
            <a:ext cx="4905431" cy="2281476"/>
          </a:xfrm>
          <a:prstGeom prst="wedgeRoundRectCallout">
            <a:avLst>
              <a:gd name="adj1" fmla="val 51933"/>
              <a:gd name="adj2" fmla="val 104511"/>
              <a:gd name="adj3" fmla="val 16667"/>
            </a:avLst>
          </a:prstGeom>
          <a:solidFill>
            <a:schemeClr val="bg1"/>
          </a:solidFill>
          <a:ln>
            <a:solidFill>
              <a:srgbClr val="FE2E2E"/>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Sitka Banner" pitchFamily="2" charset="0"/>
                <a:cs typeface="Times New Roman" panose="02020603050405020304" pitchFamily="18" charset="0"/>
              </a:rPr>
              <a:t>Chọn và phân tích một thành tựu của chủ nghĩa tư bản hiện đại có tác động đến cuộc sống ngày nay.</a:t>
            </a:r>
            <a:endParaRPr kumimoji="0" lang="en-US" sz="3200" b="0" i="0" u="none" strike="noStrike" kern="1200" cap="none" spc="0" normalizeH="0" baseline="0" noProof="0" dirty="0">
              <a:ln>
                <a:noFill/>
              </a:ln>
              <a:solidFill>
                <a:prstClr val="black"/>
              </a:solidFill>
              <a:effectLst/>
              <a:uLnTx/>
              <a:uFillTx/>
              <a:latin typeface="Sitka Banner" pitchFamily="2" charset="0"/>
              <a:cs typeface="Times New Roman" panose="02020603050405020304" pitchFamily="18" charset="0"/>
            </a:endParaRPr>
          </a:p>
        </p:txBody>
      </p:sp>
      <p:pic>
        <p:nvPicPr>
          <p:cNvPr id="3" name="Picture 2">
            <a:extLst>
              <a:ext uri="{FF2B5EF4-FFF2-40B4-BE49-F238E27FC236}">
                <a16:creationId xmlns="" xmlns:a16="http://schemas.microsoft.com/office/drawing/2014/main" id="{95C3A42F-8FB2-9623-2531-A73B06584356}"/>
              </a:ext>
            </a:extLst>
          </p:cNvPr>
          <p:cNvPicPr>
            <a:picLocks noChangeAspect="1"/>
          </p:cNvPicPr>
          <p:nvPr/>
        </p:nvPicPr>
        <p:blipFill>
          <a:blip r:embed="rId2"/>
          <a:stretch>
            <a:fillRect/>
          </a:stretch>
        </p:blipFill>
        <p:spPr>
          <a:xfrm>
            <a:off x="0" y="97462"/>
            <a:ext cx="12079705" cy="887917"/>
          </a:xfrm>
          <a:prstGeom prst="rect">
            <a:avLst/>
          </a:prstGeom>
        </p:spPr>
      </p:pic>
      <p:sp>
        <p:nvSpPr>
          <p:cNvPr id="4" name="TextBox 8">
            <a:extLst>
              <a:ext uri="{FF2B5EF4-FFF2-40B4-BE49-F238E27FC236}">
                <a16:creationId xmlns="" xmlns:a16="http://schemas.microsoft.com/office/drawing/2014/main" id="{E9249800-BD14-B60F-D880-C5920A4B2581}"/>
              </a:ext>
            </a:extLst>
          </p:cNvPr>
          <p:cNvSpPr txBox="1"/>
          <p:nvPr/>
        </p:nvSpPr>
        <p:spPr>
          <a:xfrm>
            <a:off x="2991255" y="272665"/>
            <a:ext cx="5888857" cy="55399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75492"/>
            <a:r>
              <a:rPr lang="en-US" sz="3600" dirty="0">
                <a:solidFill>
                  <a:prstClr val="white"/>
                </a:solidFill>
                <a:latin typeface="Times New Roman" panose="02020603050405020304" pitchFamily="18" charset="0"/>
                <a:cs typeface="Times New Roman" panose="02020603050405020304" pitchFamily="18" charset="0"/>
              </a:rPr>
              <a:t>VẬN DỤNG</a:t>
            </a:r>
          </a:p>
        </p:txBody>
      </p:sp>
      <p:pic>
        <p:nvPicPr>
          <p:cNvPr id="5" name="Picture 4">
            <a:extLst>
              <a:ext uri="{FF2B5EF4-FFF2-40B4-BE49-F238E27FC236}">
                <a16:creationId xmlns="" xmlns:a16="http://schemas.microsoft.com/office/drawing/2014/main" id="{0BBED9F2-911C-6735-C1D6-942B6CACBC9A}"/>
              </a:ext>
            </a:extLst>
          </p:cNvPr>
          <p:cNvPicPr>
            <a:picLocks noChangeAspect="1"/>
          </p:cNvPicPr>
          <p:nvPr/>
        </p:nvPicPr>
        <p:blipFill>
          <a:blip r:embed="rId3"/>
          <a:stretch>
            <a:fillRect/>
          </a:stretch>
        </p:blipFill>
        <p:spPr>
          <a:xfrm>
            <a:off x="6202038" y="1427444"/>
            <a:ext cx="5715000" cy="5715000"/>
          </a:xfrm>
          <a:prstGeom prst="rect">
            <a:avLst/>
          </a:prstGeom>
        </p:spPr>
      </p:pic>
    </p:spTree>
    <p:extLst>
      <p:ext uri="{BB962C8B-B14F-4D97-AF65-F5344CB8AC3E}">
        <p14:creationId xmlns:p14="http://schemas.microsoft.com/office/powerpoint/2010/main" val="180154100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Cách Mạng Tư Sản Anh - Lịch Sử Thế Giới Cận Đại">
            <a:extLst>
              <a:ext uri="{FF2B5EF4-FFF2-40B4-BE49-F238E27FC236}">
                <a16:creationId xmlns="" xmlns:a16="http://schemas.microsoft.com/office/drawing/2014/main" id="{3A6B7350-27F2-4639-9195-1EFEB8E559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8726" y="233464"/>
            <a:ext cx="8170252" cy="627017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 xmlns:a16="http://schemas.microsoft.com/office/drawing/2014/main" id="{A431B47C-D6D5-4F04-BB7F-B9E3DDD78D5A}"/>
              </a:ext>
            </a:extLst>
          </p:cNvPr>
          <p:cNvSpPr/>
          <p:nvPr/>
        </p:nvSpPr>
        <p:spPr>
          <a:xfrm>
            <a:off x="2497748" y="293914"/>
            <a:ext cx="1998052" cy="16110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 xmlns:a16="http://schemas.microsoft.com/office/drawing/2014/main" id="{ECD20599-41E1-443F-94CA-FE606393B896}"/>
              </a:ext>
            </a:extLst>
          </p:cNvPr>
          <p:cNvSpPr/>
          <p:nvPr/>
        </p:nvSpPr>
        <p:spPr>
          <a:xfrm>
            <a:off x="4495800" y="293914"/>
            <a:ext cx="1998052" cy="16110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 xmlns:a16="http://schemas.microsoft.com/office/drawing/2014/main" id="{8AF8357F-7D03-4B92-B99E-2E2195105572}"/>
              </a:ext>
            </a:extLst>
          </p:cNvPr>
          <p:cNvSpPr/>
          <p:nvPr/>
        </p:nvSpPr>
        <p:spPr>
          <a:xfrm>
            <a:off x="6493852" y="293914"/>
            <a:ext cx="1998052" cy="1611086"/>
          </a:xfrm>
          <a:prstGeom prst="rect">
            <a:avLst/>
          </a:prstGeom>
          <a:solidFill>
            <a:srgbClr val="D8D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 xmlns:a16="http://schemas.microsoft.com/office/drawing/2014/main" id="{E532D567-F9B0-4853-9CCA-A3F28CE44B46}"/>
              </a:ext>
            </a:extLst>
          </p:cNvPr>
          <p:cNvSpPr/>
          <p:nvPr/>
        </p:nvSpPr>
        <p:spPr>
          <a:xfrm>
            <a:off x="8491904" y="293914"/>
            <a:ext cx="1998052" cy="1611086"/>
          </a:xfrm>
          <a:prstGeom prst="rect">
            <a:avLst/>
          </a:prstGeom>
          <a:solidFill>
            <a:srgbClr val="D7F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 xmlns:a16="http://schemas.microsoft.com/office/drawing/2014/main" id="{10907E2D-9527-4778-8A78-A1C6F3712791}"/>
              </a:ext>
            </a:extLst>
          </p:cNvPr>
          <p:cNvSpPr/>
          <p:nvPr/>
        </p:nvSpPr>
        <p:spPr>
          <a:xfrm>
            <a:off x="8491904" y="1905000"/>
            <a:ext cx="1998052" cy="1611086"/>
          </a:xfrm>
          <a:prstGeom prst="rect">
            <a:avLst/>
          </a:prstGeom>
          <a:solidFill>
            <a:srgbClr val="EE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 xmlns:a16="http://schemas.microsoft.com/office/drawing/2014/main" id="{9BF6CC91-BBC5-419C-96F6-9C28E43F4CCD}"/>
              </a:ext>
            </a:extLst>
          </p:cNvPr>
          <p:cNvSpPr/>
          <p:nvPr/>
        </p:nvSpPr>
        <p:spPr>
          <a:xfrm>
            <a:off x="2497748" y="1905000"/>
            <a:ext cx="1998052" cy="1611086"/>
          </a:xfrm>
          <a:prstGeom prst="rect">
            <a:avLst/>
          </a:prstGeom>
          <a:solidFill>
            <a:srgbClr val="EE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 xmlns:a16="http://schemas.microsoft.com/office/drawing/2014/main" id="{19ABB31B-666D-4381-88CC-B375C873FCC6}"/>
              </a:ext>
            </a:extLst>
          </p:cNvPr>
          <p:cNvSpPr/>
          <p:nvPr/>
        </p:nvSpPr>
        <p:spPr>
          <a:xfrm>
            <a:off x="4495800" y="1905000"/>
            <a:ext cx="1998052" cy="1611086"/>
          </a:xfrm>
          <a:prstGeom prst="rect">
            <a:avLst/>
          </a:prstGeom>
          <a:solidFill>
            <a:srgbClr val="F60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 xmlns:a16="http://schemas.microsoft.com/office/drawing/2014/main" id="{1FC6CB2F-EAED-41DC-9DF6-60E040EE1F86}"/>
              </a:ext>
            </a:extLst>
          </p:cNvPr>
          <p:cNvSpPr/>
          <p:nvPr/>
        </p:nvSpPr>
        <p:spPr>
          <a:xfrm>
            <a:off x="6493852" y="1905000"/>
            <a:ext cx="1998052" cy="1611086"/>
          </a:xfrm>
          <a:prstGeom prst="rect">
            <a:avLst/>
          </a:prstGeom>
          <a:solidFill>
            <a:srgbClr val="D4F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 xmlns:a16="http://schemas.microsoft.com/office/drawing/2014/main" id="{18CBB2FE-1E0A-44BE-8A53-0CC41323053F}"/>
              </a:ext>
            </a:extLst>
          </p:cNvPr>
          <p:cNvSpPr/>
          <p:nvPr/>
        </p:nvSpPr>
        <p:spPr>
          <a:xfrm>
            <a:off x="4495800" y="3505200"/>
            <a:ext cx="1998052" cy="16110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 xmlns:a16="http://schemas.microsoft.com/office/drawing/2014/main" id="{DBD40605-1CD0-4CB3-AA86-A135525E38D4}"/>
              </a:ext>
            </a:extLst>
          </p:cNvPr>
          <p:cNvSpPr/>
          <p:nvPr/>
        </p:nvSpPr>
        <p:spPr>
          <a:xfrm>
            <a:off x="8491904" y="3505200"/>
            <a:ext cx="1998052" cy="1611086"/>
          </a:xfrm>
          <a:prstGeom prst="rect">
            <a:avLst/>
          </a:prstGeom>
          <a:solidFill>
            <a:srgbClr val="FCD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6600"/>
              </a:solidFill>
              <a:effectLst/>
              <a:uLnTx/>
              <a:uFillTx/>
              <a:latin typeface="Calibri" panose="020F0502020204030204"/>
              <a:ea typeface="+mn-ea"/>
              <a:cs typeface="+mn-cs"/>
            </a:endParaRPr>
          </a:p>
        </p:txBody>
      </p:sp>
      <p:sp>
        <p:nvSpPr>
          <p:cNvPr id="52" name="Rectangle 51">
            <a:extLst>
              <a:ext uri="{FF2B5EF4-FFF2-40B4-BE49-F238E27FC236}">
                <a16:creationId xmlns="" xmlns:a16="http://schemas.microsoft.com/office/drawing/2014/main" id="{5BC03EBC-AF51-4157-AA58-8A18CF5F41ED}"/>
              </a:ext>
            </a:extLst>
          </p:cNvPr>
          <p:cNvSpPr/>
          <p:nvPr/>
        </p:nvSpPr>
        <p:spPr>
          <a:xfrm>
            <a:off x="4495800" y="4885591"/>
            <a:ext cx="1998052" cy="1611086"/>
          </a:xfrm>
          <a:prstGeom prst="rect">
            <a:avLst/>
          </a:prstGeom>
          <a:solidFill>
            <a:srgbClr val="EE1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 xmlns:a16="http://schemas.microsoft.com/office/drawing/2014/main" id="{DACA4DFA-621B-44E7-93B1-902FC34C88D5}"/>
              </a:ext>
            </a:extLst>
          </p:cNvPr>
          <p:cNvSpPr/>
          <p:nvPr/>
        </p:nvSpPr>
        <p:spPr>
          <a:xfrm>
            <a:off x="6493852" y="3505200"/>
            <a:ext cx="1998052" cy="1611086"/>
          </a:xfrm>
          <a:prstGeom prst="rect">
            <a:avLst/>
          </a:prstGeom>
          <a:solidFill>
            <a:srgbClr val="D8D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 xmlns:a16="http://schemas.microsoft.com/office/drawing/2014/main" id="{18920278-293B-4C24-B7B8-BF6F96A58609}"/>
              </a:ext>
            </a:extLst>
          </p:cNvPr>
          <p:cNvSpPr/>
          <p:nvPr/>
        </p:nvSpPr>
        <p:spPr>
          <a:xfrm>
            <a:off x="2497748" y="3505200"/>
            <a:ext cx="1998052" cy="1611086"/>
          </a:xfrm>
          <a:prstGeom prst="rect">
            <a:avLst/>
          </a:prstGeom>
          <a:solidFill>
            <a:srgbClr val="FDE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 xmlns:a16="http://schemas.microsoft.com/office/drawing/2014/main" id="{20A7F545-E2A2-49ED-80AA-C50336EAF19B}"/>
              </a:ext>
            </a:extLst>
          </p:cNvPr>
          <p:cNvSpPr/>
          <p:nvPr/>
        </p:nvSpPr>
        <p:spPr>
          <a:xfrm>
            <a:off x="2497748" y="4885591"/>
            <a:ext cx="1998052" cy="1611086"/>
          </a:xfrm>
          <a:prstGeom prst="rect">
            <a:avLst/>
          </a:prstGeom>
          <a:solidFill>
            <a:srgbClr val="F5FE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 xmlns:a16="http://schemas.microsoft.com/office/drawing/2014/main" id="{4A44C4B1-1F78-4188-B27F-903E7A1FA758}"/>
              </a:ext>
            </a:extLst>
          </p:cNvPr>
          <p:cNvSpPr/>
          <p:nvPr/>
        </p:nvSpPr>
        <p:spPr>
          <a:xfrm>
            <a:off x="6493852" y="4885591"/>
            <a:ext cx="1998052" cy="1611086"/>
          </a:xfrm>
          <a:prstGeom prst="rect">
            <a:avLst/>
          </a:prstGeom>
          <a:solidFill>
            <a:srgbClr val="FAD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 xmlns:a16="http://schemas.microsoft.com/office/drawing/2014/main" id="{C073429D-E08B-49EC-890C-0D3162EF95C0}"/>
              </a:ext>
            </a:extLst>
          </p:cNvPr>
          <p:cNvSpPr/>
          <p:nvPr/>
        </p:nvSpPr>
        <p:spPr>
          <a:xfrm>
            <a:off x="8491904" y="4885591"/>
            <a:ext cx="1998052" cy="1611086"/>
          </a:xfrm>
          <a:prstGeom prst="rect">
            <a:avLst/>
          </a:prstGeom>
          <a:solidFill>
            <a:srgbClr val="D3FC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9" name="TextBox 2048">
            <a:extLst>
              <a:ext uri="{FF2B5EF4-FFF2-40B4-BE49-F238E27FC236}">
                <a16:creationId xmlns="" xmlns:a16="http://schemas.microsoft.com/office/drawing/2014/main" id="{F4383A80-E890-4D14-982B-60F47F3F02AB}"/>
              </a:ext>
            </a:extLst>
          </p:cNvPr>
          <p:cNvSpPr txBox="1"/>
          <p:nvPr/>
        </p:nvSpPr>
        <p:spPr>
          <a:xfrm>
            <a:off x="422578" y="1824326"/>
            <a:ext cx="1820008" cy="47397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Sitka Text" pitchFamily="2" charset="0"/>
                <a:ea typeface="+mn-ea"/>
                <a:cs typeface="+mn-cs"/>
              </a:rPr>
              <a:t>Sự</a:t>
            </a:r>
            <a:r>
              <a:rPr kumimoji="0" lang="en-US" sz="4400" b="0" i="0" u="none" strike="noStrike" kern="1200" cap="none" spc="0" normalizeH="0" baseline="0" noProof="0" dirty="0">
                <a:ln>
                  <a:noFill/>
                </a:ln>
                <a:solidFill>
                  <a:srgbClr val="002060"/>
                </a:solidFill>
                <a:effectLst/>
                <a:uLnTx/>
                <a:uFillTx/>
                <a:latin typeface="Sitka Text"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Sitka Text" pitchFamily="2" charset="0"/>
                <a:ea typeface="+mn-ea"/>
                <a:cs typeface="+mn-cs"/>
              </a:rPr>
              <a:t>kiện</a:t>
            </a:r>
            <a:r>
              <a:rPr kumimoji="0" lang="en-US" sz="4400" b="0" i="0" u="none" strike="noStrike" kern="1200" cap="none" spc="0" normalizeH="0" baseline="0" noProof="0" dirty="0">
                <a:ln>
                  <a:noFill/>
                </a:ln>
                <a:solidFill>
                  <a:srgbClr val="002060"/>
                </a:solidFill>
                <a:effectLst/>
                <a:uLnTx/>
                <a:uFillTx/>
                <a:latin typeface="Sitka Text" pitchFamily="2" charset="0"/>
                <a:ea typeface="+mn-ea"/>
                <a:cs typeface="+mn-cs"/>
              </a:rPr>
              <a:t> </a:t>
            </a:r>
            <a:r>
              <a:rPr kumimoji="0" lang="en-US" sz="4400" b="0" i="0" u="none" strike="noStrike" kern="1200" cap="none" spc="0" normalizeH="0" baseline="0" noProof="0" dirty="0" err="1">
                <a:ln>
                  <a:noFill/>
                </a:ln>
                <a:solidFill>
                  <a:srgbClr val="002060"/>
                </a:solidFill>
                <a:effectLst/>
                <a:uLnTx/>
                <a:uFillTx/>
                <a:latin typeface="Sitka Text" pitchFamily="2" charset="0"/>
                <a:ea typeface="+mn-ea"/>
                <a:cs typeface="+mn-cs"/>
              </a:rPr>
              <a:t>gì</a:t>
            </a:r>
            <a:r>
              <a:rPr kumimoji="0" lang="en-US" sz="4400" b="0" i="0" u="none" strike="noStrike" kern="1200" cap="none" spc="0" normalizeH="0" baseline="0" noProof="0" dirty="0">
                <a:ln>
                  <a:noFill/>
                </a:ln>
                <a:solidFill>
                  <a:srgbClr val="002060"/>
                </a:solidFill>
                <a:effectLst/>
                <a:uLnTx/>
                <a:uFillTx/>
                <a:latin typeface="Sitka Text"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Sitka Text" pitchFamily="2" charset="0"/>
                <a:ea typeface="+mn-ea"/>
                <a:cs typeface="+mn-cs"/>
              </a:rPr>
              <a:t>Ở </a:t>
            </a:r>
            <a:r>
              <a:rPr kumimoji="0" lang="en-US" sz="4400" b="0" i="0" u="none" strike="noStrike" kern="1200" cap="none" spc="0" normalizeH="0" baseline="0" noProof="0" dirty="0" err="1">
                <a:ln>
                  <a:noFill/>
                </a:ln>
                <a:solidFill>
                  <a:srgbClr val="C00000"/>
                </a:solidFill>
                <a:effectLst/>
                <a:uLnTx/>
                <a:uFillTx/>
                <a:latin typeface="Sitka Text" pitchFamily="2" charset="0"/>
                <a:ea typeface="+mn-ea"/>
                <a:cs typeface="+mn-cs"/>
              </a:rPr>
              <a:t>nước</a:t>
            </a:r>
            <a:r>
              <a:rPr kumimoji="0" lang="en-US" sz="4400" b="0" i="0" u="none" strike="noStrike" kern="1200" cap="none" spc="0" normalizeH="0" baseline="0" noProof="0" dirty="0">
                <a:ln>
                  <a:noFill/>
                </a:ln>
                <a:solidFill>
                  <a:srgbClr val="C00000"/>
                </a:solidFill>
                <a:effectLst/>
                <a:uLnTx/>
                <a:uFillTx/>
                <a:latin typeface="Sitka Text" pitchFamily="2" charset="0"/>
                <a:ea typeface="+mn-ea"/>
                <a:cs typeface="+mn-cs"/>
              </a:rPr>
              <a:t> </a:t>
            </a:r>
            <a:r>
              <a:rPr kumimoji="0" lang="en-US" sz="4400" b="0" i="0" u="none" strike="noStrike" kern="1200" cap="none" spc="0" normalizeH="0" baseline="0" noProof="0" dirty="0" err="1">
                <a:ln>
                  <a:noFill/>
                </a:ln>
                <a:solidFill>
                  <a:srgbClr val="C00000"/>
                </a:solidFill>
                <a:effectLst/>
                <a:uLnTx/>
                <a:uFillTx/>
                <a:latin typeface="Sitka Text" pitchFamily="2" charset="0"/>
                <a:ea typeface="+mn-ea"/>
                <a:cs typeface="+mn-cs"/>
              </a:rPr>
              <a:t>nào</a:t>
            </a:r>
            <a:r>
              <a:rPr kumimoji="0" lang="en-US" sz="4400" b="0" i="0" u="none" strike="noStrike" kern="1200" cap="none" spc="0" normalizeH="0" baseline="0" noProof="0" dirty="0">
                <a:ln>
                  <a:noFill/>
                </a:ln>
                <a:solidFill>
                  <a:srgbClr val="C00000"/>
                </a:solidFill>
                <a:effectLst/>
                <a:uLnTx/>
                <a:uFillTx/>
                <a:latin typeface="Sitka Text" pitchFamily="2" charset="0"/>
                <a:ea typeface="+mn-ea"/>
                <a:cs typeface="+mn-cs"/>
              </a:rPr>
              <a:t>?</a:t>
            </a:r>
          </a:p>
        </p:txBody>
      </p:sp>
      <p:sp>
        <p:nvSpPr>
          <p:cNvPr id="2" name="Oval 1">
            <a:extLst>
              <a:ext uri="{FF2B5EF4-FFF2-40B4-BE49-F238E27FC236}">
                <a16:creationId xmlns="" xmlns:a16="http://schemas.microsoft.com/office/drawing/2014/main" id="{B7815D7A-2036-670E-8440-9430501523A6}"/>
              </a:ext>
            </a:extLst>
          </p:cNvPr>
          <p:cNvSpPr/>
          <p:nvPr/>
        </p:nvSpPr>
        <p:spPr>
          <a:xfrm>
            <a:off x="440287" y="233464"/>
            <a:ext cx="1719019" cy="1313372"/>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Sitka Banner" pitchFamily="2" charset="0"/>
              </a:rPr>
              <a:t>CÂU 1</a:t>
            </a:r>
          </a:p>
        </p:txBody>
      </p:sp>
    </p:spTree>
    <p:extLst>
      <p:ext uri="{BB962C8B-B14F-4D97-AF65-F5344CB8AC3E}">
        <p14:creationId xmlns:p14="http://schemas.microsoft.com/office/powerpoint/2010/main" val="335448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3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9"/>
                                        </p:tgtEl>
                                      </p:cBhvr>
                                    </p:animEffect>
                                    <p:set>
                                      <p:cBhvr>
                                        <p:cTn id="1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41"/>
                                        </p:tgtEl>
                                      </p:cBhvr>
                                    </p:animEffect>
                                    <p:set>
                                      <p:cBhvr>
                                        <p:cTn id="1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4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2"/>
                                        </p:tgtEl>
                                      </p:cBhvr>
                                    </p:animEffect>
                                    <p:set>
                                      <p:cBhvr>
                                        <p:cTn id="25"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6" restart="whenNotActive" fill="hold" evtFilter="cancelBubble" nodeType="interactiveSeq">
                <p:stCondLst>
                  <p:cond evt="onClick" delay="0">
                    <p:tgtEl>
                      <p:spTgt spid="4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44"/>
                                        </p:tgtEl>
                                      </p:cBhvr>
                                    </p:animEffect>
                                    <p:set>
                                      <p:cBhvr>
                                        <p:cTn id="3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5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4"/>
                                        </p:tgtEl>
                                      </p:cBhvr>
                                    </p:animEffect>
                                    <p:set>
                                      <p:cBhvr>
                                        <p:cTn id="3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38" restart="whenNotActive" fill="hold" evtFilter="cancelBubble" nodeType="interactiveSeq">
                <p:stCondLst>
                  <p:cond evt="onClick" delay="0">
                    <p:tgtEl>
                      <p:spTgt spid="55"/>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44" restart="whenNotActive" fill="hold" evtFilter="cancelBubble" nodeType="interactiveSeq">
                <p:stCondLst>
                  <p:cond evt="onClick" delay="0">
                    <p:tgtEl>
                      <p:spTgt spid="48"/>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50" restart="whenNotActive" fill="hold" evtFilter="cancelBubble" nodeType="interactiveSeq">
                <p:stCondLst>
                  <p:cond evt="onClick" delay="0">
                    <p:tgtEl>
                      <p:spTgt spid="4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49"/>
                                        </p:tgtEl>
                                      </p:cBhvr>
                                    </p:animEffect>
                                    <p:set>
                                      <p:cBhvr>
                                        <p:cTn id="5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56" restart="whenNotActive" fill="hold" evtFilter="cancelBubble" nodeType="interactiveSeq">
                <p:stCondLst>
                  <p:cond evt="onClick" delay="0">
                    <p:tgtEl>
                      <p:spTgt spid="43"/>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43"/>
                                        </p:tgtEl>
                                      </p:cBhvr>
                                    </p:animEffect>
                                    <p:set>
                                      <p:cBhvr>
                                        <p:cTn id="61"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62" restart="whenNotActive" fill="hold" evtFilter="cancelBubble" nodeType="interactiveSeq">
                <p:stCondLst>
                  <p:cond evt="onClick" delay="0">
                    <p:tgtEl>
                      <p:spTgt spid="50"/>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50"/>
                                        </p:tgtEl>
                                      </p:cBhvr>
                                    </p:animEffect>
                                    <p:set>
                                      <p:cBhvr>
                                        <p:cTn id="67"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68" restart="whenNotActive" fill="hold" evtFilter="cancelBubble" nodeType="interactiveSeq">
                <p:stCondLst>
                  <p:cond evt="onClick" delay="0">
                    <p:tgtEl>
                      <p:spTgt spid="53"/>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53"/>
                                        </p:tgtEl>
                                      </p:cBhvr>
                                    </p:animEffect>
                                    <p:set>
                                      <p:cBhvr>
                                        <p:cTn id="73"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74" restart="whenNotActive" fill="hold" evtFilter="cancelBubble" nodeType="interactiveSeq">
                <p:stCondLst>
                  <p:cond evt="onClick" delay="0">
                    <p:tgtEl>
                      <p:spTgt spid="51"/>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51"/>
                                        </p:tgtEl>
                                      </p:cBhvr>
                                    </p:animEffect>
                                    <p:set>
                                      <p:cBhvr>
                                        <p:cTn id="7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80" restart="whenNotActive" fill="hold" evtFilter="cancelBubble" nodeType="interactiveSeq">
                <p:stCondLst>
                  <p:cond evt="onClick" delay="0">
                    <p:tgtEl>
                      <p:spTgt spid="52"/>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86" restart="whenNotActive" fill="hold" evtFilter="cancelBubble" nodeType="interactiveSeq">
                <p:stCondLst>
                  <p:cond evt="onClick" delay="0">
                    <p:tgtEl>
                      <p:spTgt spid="56"/>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6"/>
                                        </p:tgtEl>
                                      </p:cBhvr>
                                    </p:animEffect>
                                    <p:set>
                                      <p:cBhvr>
                                        <p:cTn id="91"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2" restart="whenNotActive" fill="hold" evtFilter="cancelBubble" nodeType="interactiveSeq">
                <p:stCondLst>
                  <p:cond evt="onClick" delay="0">
                    <p:tgtEl>
                      <p:spTgt spid="57"/>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57"/>
                                        </p:tgtEl>
                                      </p:cBhvr>
                                    </p:animEffect>
                                    <p:set>
                                      <p:cBhvr>
                                        <p:cTn id="97"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childTnLst>
        </p:cTn>
      </p:par>
    </p:tnLst>
    <p:bldLst>
      <p:bldP spid="25" grpId="0" animBg="1"/>
      <p:bldP spid="39" grpId="0" animBg="1"/>
      <p:bldP spid="41" grpId="0" animBg="1"/>
      <p:bldP spid="42" grpId="0" animBg="1"/>
      <p:bldP spid="43" grpId="0" animBg="1"/>
      <p:bldP spid="44"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47EDDF2-D330-C7F3-78D4-F1A290A1790D}"/>
              </a:ext>
            </a:extLst>
          </p:cNvPr>
          <p:cNvPicPr>
            <a:picLocks noChangeAspect="1"/>
          </p:cNvPicPr>
          <p:nvPr/>
        </p:nvPicPr>
        <p:blipFill>
          <a:blip r:embed="rId2"/>
          <a:stretch>
            <a:fillRect/>
          </a:stretch>
        </p:blipFill>
        <p:spPr>
          <a:xfrm>
            <a:off x="2497748" y="293914"/>
            <a:ext cx="7992208" cy="6180084"/>
          </a:xfrm>
          <a:prstGeom prst="rect">
            <a:avLst/>
          </a:prstGeom>
        </p:spPr>
      </p:pic>
      <p:sp>
        <p:nvSpPr>
          <p:cNvPr id="20" name="Rectangle 19">
            <a:extLst>
              <a:ext uri="{FF2B5EF4-FFF2-40B4-BE49-F238E27FC236}">
                <a16:creationId xmlns="" xmlns:a16="http://schemas.microsoft.com/office/drawing/2014/main" id="{4E66CF29-108D-44B6-A2C7-8998C02086D7}"/>
              </a:ext>
            </a:extLst>
          </p:cNvPr>
          <p:cNvSpPr/>
          <p:nvPr/>
        </p:nvSpPr>
        <p:spPr>
          <a:xfrm>
            <a:off x="2497748" y="327619"/>
            <a:ext cx="1998052" cy="16110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 xmlns:a16="http://schemas.microsoft.com/office/drawing/2014/main" id="{935B0288-2840-464A-9DD2-7A2CDAEA7CFA}"/>
              </a:ext>
            </a:extLst>
          </p:cNvPr>
          <p:cNvSpPr/>
          <p:nvPr/>
        </p:nvSpPr>
        <p:spPr>
          <a:xfrm>
            <a:off x="4495800" y="293914"/>
            <a:ext cx="1998052" cy="16110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 xmlns:a16="http://schemas.microsoft.com/office/drawing/2014/main" id="{23DF2AAF-D17C-44F2-BED6-9E1811FE64BB}"/>
              </a:ext>
            </a:extLst>
          </p:cNvPr>
          <p:cNvSpPr/>
          <p:nvPr/>
        </p:nvSpPr>
        <p:spPr>
          <a:xfrm>
            <a:off x="6493852" y="293914"/>
            <a:ext cx="1998052" cy="1611086"/>
          </a:xfrm>
          <a:prstGeom prst="rect">
            <a:avLst/>
          </a:prstGeom>
          <a:solidFill>
            <a:srgbClr val="D8D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1938395C-2DC7-4B7C-9B20-6502B31BA18C}"/>
              </a:ext>
            </a:extLst>
          </p:cNvPr>
          <p:cNvSpPr/>
          <p:nvPr/>
        </p:nvSpPr>
        <p:spPr>
          <a:xfrm>
            <a:off x="8491904" y="293914"/>
            <a:ext cx="1998052" cy="1611086"/>
          </a:xfrm>
          <a:prstGeom prst="rect">
            <a:avLst/>
          </a:prstGeom>
          <a:solidFill>
            <a:srgbClr val="D7F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 xmlns:a16="http://schemas.microsoft.com/office/drawing/2014/main" id="{0E5E4637-45F1-4093-88AA-06398E7FF252}"/>
              </a:ext>
            </a:extLst>
          </p:cNvPr>
          <p:cNvSpPr/>
          <p:nvPr/>
        </p:nvSpPr>
        <p:spPr>
          <a:xfrm>
            <a:off x="8491904" y="1905000"/>
            <a:ext cx="1998052" cy="1611086"/>
          </a:xfrm>
          <a:prstGeom prst="rect">
            <a:avLst/>
          </a:prstGeom>
          <a:solidFill>
            <a:srgbClr val="EE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 xmlns:a16="http://schemas.microsoft.com/office/drawing/2014/main" id="{8E054E76-686E-4A62-B633-EE6698385230}"/>
              </a:ext>
            </a:extLst>
          </p:cNvPr>
          <p:cNvSpPr/>
          <p:nvPr/>
        </p:nvSpPr>
        <p:spPr>
          <a:xfrm>
            <a:off x="2497748" y="1905000"/>
            <a:ext cx="1998052" cy="1611086"/>
          </a:xfrm>
          <a:prstGeom prst="rect">
            <a:avLst/>
          </a:prstGeom>
          <a:solidFill>
            <a:srgbClr val="EE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 xmlns:a16="http://schemas.microsoft.com/office/drawing/2014/main" id="{6D7434E0-F327-4923-86E1-CA1AC4567248}"/>
              </a:ext>
            </a:extLst>
          </p:cNvPr>
          <p:cNvSpPr/>
          <p:nvPr/>
        </p:nvSpPr>
        <p:spPr>
          <a:xfrm>
            <a:off x="4495800" y="1905000"/>
            <a:ext cx="1998052" cy="1611086"/>
          </a:xfrm>
          <a:prstGeom prst="rect">
            <a:avLst/>
          </a:prstGeom>
          <a:solidFill>
            <a:srgbClr val="F60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 xmlns:a16="http://schemas.microsoft.com/office/drawing/2014/main" id="{18B46880-B2B4-44CF-A1C9-E12C2BB9B149}"/>
              </a:ext>
            </a:extLst>
          </p:cNvPr>
          <p:cNvSpPr/>
          <p:nvPr/>
        </p:nvSpPr>
        <p:spPr>
          <a:xfrm>
            <a:off x="6493852" y="1905000"/>
            <a:ext cx="1998052" cy="1611086"/>
          </a:xfrm>
          <a:prstGeom prst="rect">
            <a:avLst/>
          </a:prstGeom>
          <a:solidFill>
            <a:srgbClr val="D4F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 xmlns:a16="http://schemas.microsoft.com/office/drawing/2014/main" id="{1AC577B3-68AA-4357-8404-2ED13CF2ED5C}"/>
              </a:ext>
            </a:extLst>
          </p:cNvPr>
          <p:cNvSpPr/>
          <p:nvPr/>
        </p:nvSpPr>
        <p:spPr>
          <a:xfrm>
            <a:off x="4495800" y="3505200"/>
            <a:ext cx="1998052" cy="16110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 xmlns:a16="http://schemas.microsoft.com/office/drawing/2014/main" id="{439042A6-3B24-4F6E-9F6A-F4EBAD88AAA7}"/>
              </a:ext>
            </a:extLst>
          </p:cNvPr>
          <p:cNvSpPr/>
          <p:nvPr/>
        </p:nvSpPr>
        <p:spPr>
          <a:xfrm>
            <a:off x="8491904" y="3505200"/>
            <a:ext cx="1998052" cy="1611086"/>
          </a:xfrm>
          <a:prstGeom prst="rect">
            <a:avLst/>
          </a:prstGeom>
          <a:solidFill>
            <a:srgbClr val="FCD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6600"/>
              </a:solidFill>
            </a:endParaRPr>
          </a:p>
        </p:txBody>
      </p:sp>
      <p:sp>
        <p:nvSpPr>
          <p:cNvPr id="30" name="Rectangle 29">
            <a:extLst>
              <a:ext uri="{FF2B5EF4-FFF2-40B4-BE49-F238E27FC236}">
                <a16:creationId xmlns="" xmlns:a16="http://schemas.microsoft.com/office/drawing/2014/main" id="{E352D684-3899-4366-B062-A2FABD9AF46C}"/>
              </a:ext>
            </a:extLst>
          </p:cNvPr>
          <p:cNvSpPr/>
          <p:nvPr/>
        </p:nvSpPr>
        <p:spPr>
          <a:xfrm>
            <a:off x="4495800" y="4885591"/>
            <a:ext cx="1998052" cy="1611086"/>
          </a:xfrm>
          <a:prstGeom prst="rect">
            <a:avLst/>
          </a:prstGeom>
          <a:solidFill>
            <a:srgbClr val="EE1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 xmlns:a16="http://schemas.microsoft.com/office/drawing/2014/main" id="{F543F8A7-38FE-4DBD-99A5-A5A5C63D2D82}"/>
              </a:ext>
            </a:extLst>
          </p:cNvPr>
          <p:cNvSpPr/>
          <p:nvPr/>
        </p:nvSpPr>
        <p:spPr>
          <a:xfrm>
            <a:off x="6493852" y="3505200"/>
            <a:ext cx="1998052" cy="1611086"/>
          </a:xfrm>
          <a:prstGeom prst="rect">
            <a:avLst/>
          </a:prstGeom>
          <a:solidFill>
            <a:srgbClr val="D8D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 xmlns:a16="http://schemas.microsoft.com/office/drawing/2014/main" id="{E8FAC0D8-2EB8-4E44-BB2D-C495C4D4A5CE}"/>
              </a:ext>
            </a:extLst>
          </p:cNvPr>
          <p:cNvSpPr/>
          <p:nvPr/>
        </p:nvSpPr>
        <p:spPr>
          <a:xfrm>
            <a:off x="2497748" y="3505200"/>
            <a:ext cx="1998052" cy="1611086"/>
          </a:xfrm>
          <a:prstGeom prst="rect">
            <a:avLst/>
          </a:prstGeom>
          <a:solidFill>
            <a:srgbClr val="FDE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 xmlns:a16="http://schemas.microsoft.com/office/drawing/2014/main" id="{05BCB270-5D4C-4877-A286-7B9D843F7CB7}"/>
              </a:ext>
            </a:extLst>
          </p:cNvPr>
          <p:cNvSpPr/>
          <p:nvPr/>
        </p:nvSpPr>
        <p:spPr>
          <a:xfrm>
            <a:off x="2497748" y="4885591"/>
            <a:ext cx="1998052" cy="1611086"/>
          </a:xfrm>
          <a:prstGeom prst="rect">
            <a:avLst/>
          </a:prstGeom>
          <a:solidFill>
            <a:srgbClr val="F5FE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 xmlns:a16="http://schemas.microsoft.com/office/drawing/2014/main" id="{26258FF2-888F-4BEB-BBE5-57615D341053}"/>
              </a:ext>
            </a:extLst>
          </p:cNvPr>
          <p:cNvSpPr/>
          <p:nvPr/>
        </p:nvSpPr>
        <p:spPr>
          <a:xfrm>
            <a:off x="6493852" y="4885591"/>
            <a:ext cx="1998052" cy="1611086"/>
          </a:xfrm>
          <a:prstGeom prst="rect">
            <a:avLst/>
          </a:prstGeom>
          <a:solidFill>
            <a:srgbClr val="FAD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 xmlns:a16="http://schemas.microsoft.com/office/drawing/2014/main" id="{4C7C7DD8-BE32-41DB-9705-5A61017836FB}"/>
              </a:ext>
            </a:extLst>
          </p:cNvPr>
          <p:cNvSpPr/>
          <p:nvPr/>
        </p:nvSpPr>
        <p:spPr>
          <a:xfrm>
            <a:off x="8491904" y="4874252"/>
            <a:ext cx="1998052" cy="1611086"/>
          </a:xfrm>
          <a:prstGeom prst="rect">
            <a:avLst/>
          </a:prstGeom>
          <a:solidFill>
            <a:srgbClr val="D3FC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 xmlns:a16="http://schemas.microsoft.com/office/drawing/2014/main" id="{66A13AAA-CF60-4BB2-AA80-5305C10A9BB8}"/>
              </a:ext>
            </a:extLst>
          </p:cNvPr>
          <p:cNvSpPr txBox="1"/>
          <p:nvPr/>
        </p:nvSpPr>
        <p:spPr>
          <a:xfrm>
            <a:off x="262180" y="2165126"/>
            <a:ext cx="1820008" cy="4308872"/>
          </a:xfrm>
          <a:prstGeom prst="rect">
            <a:avLst/>
          </a:prstGeom>
          <a:noFill/>
        </p:spPr>
        <p:txBody>
          <a:bodyPr wrap="square" lIns="0" tIns="0" rIns="0" bIns="0" rtlCol="0">
            <a:spAutoFit/>
          </a:bodyPr>
          <a:lstStyle/>
          <a:p>
            <a:pPr algn="ctr"/>
            <a:r>
              <a:rPr lang="en-US" sz="4000" dirty="0" err="1">
                <a:solidFill>
                  <a:schemeClr val="tx2">
                    <a:lumMod val="50000"/>
                  </a:schemeClr>
                </a:solidFill>
                <a:latin typeface="Sitka Text" pitchFamily="2" charset="0"/>
              </a:rPr>
              <a:t>Nội</a:t>
            </a:r>
            <a:r>
              <a:rPr lang="en-US" sz="4000" dirty="0">
                <a:solidFill>
                  <a:schemeClr val="tx2">
                    <a:lumMod val="50000"/>
                  </a:schemeClr>
                </a:solidFill>
                <a:latin typeface="Sitka Text" pitchFamily="2" charset="0"/>
              </a:rPr>
              <a:t> dung </a:t>
            </a:r>
            <a:r>
              <a:rPr lang="en-US" sz="4000" dirty="0" err="1">
                <a:solidFill>
                  <a:schemeClr val="tx2">
                    <a:lumMod val="50000"/>
                  </a:schemeClr>
                </a:solidFill>
                <a:latin typeface="Sitka Text" pitchFamily="2" charset="0"/>
              </a:rPr>
              <a:t>và</a:t>
            </a:r>
            <a:r>
              <a:rPr lang="en-US" sz="4000" dirty="0">
                <a:solidFill>
                  <a:schemeClr val="tx2">
                    <a:lumMod val="50000"/>
                  </a:schemeClr>
                </a:solidFill>
                <a:latin typeface="Sitka Text" pitchFamily="2" charset="0"/>
              </a:rPr>
              <a:t> ý </a:t>
            </a:r>
            <a:r>
              <a:rPr lang="en-US" sz="4000" dirty="0" err="1">
                <a:solidFill>
                  <a:schemeClr val="tx2">
                    <a:lumMod val="50000"/>
                  </a:schemeClr>
                </a:solidFill>
                <a:latin typeface="Sitka Text" pitchFamily="2" charset="0"/>
              </a:rPr>
              <a:t>nghĩa</a:t>
            </a:r>
            <a:r>
              <a:rPr lang="en-US" sz="4000" dirty="0">
                <a:solidFill>
                  <a:schemeClr val="tx2">
                    <a:lumMod val="50000"/>
                  </a:schemeClr>
                </a:solidFill>
                <a:latin typeface="Sitka Text" pitchFamily="2" charset="0"/>
              </a:rPr>
              <a:t> </a:t>
            </a:r>
            <a:r>
              <a:rPr lang="en-US" sz="4000" dirty="0" err="1">
                <a:solidFill>
                  <a:schemeClr val="tx2">
                    <a:lumMod val="50000"/>
                  </a:schemeClr>
                </a:solidFill>
                <a:latin typeface="Sitka Text" pitchFamily="2" charset="0"/>
              </a:rPr>
              <a:t>của</a:t>
            </a:r>
            <a:r>
              <a:rPr lang="en-US" sz="4000" dirty="0">
                <a:solidFill>
                  <a:schemeClr val="tx2">
                    <a:lumMod val="50000"/>
                  </a:schemeClr>
                </a:solidFill>
                <a:latin typeface="Sitka Text" pitchFamily="2" charset="0"/>
              </a:rPr>
              <a:t> </a:t>
            </a:r>
            <a:r>
              <a:rPr lang="en-US" sz="4000" dirty="0" err="1">
                <a:solidFill>
                  <a:schemeClr val="tx2">
                    <a:lumMod val="50000"/>
                  </a:schemeClr>
                </a:solidFill>
                <a:latin typeface="Sitka Text" pitchFamily="2" charset="0"/>
              </a:rPr>
              <a:t>bức</a:t>
            </a:r>
            <a:r>
              <a:rPr lang="en-US" sz="4000" dirty="0">
                <a:solidFill>
                  <a:schemeClr val="tx2">
                    <a:lumMod val="50000"/>
                  </a:schemeClr>
                </a:solidFill>
                <a:latin typeface="Sitka Text" pitchFamily="2" charset="0"/>
              </a:rPr>
              <a:t> </a:t>
            </a:r>
            <a:r>
              <a:rPr lang="en-US" sz="4000" dirty="0" err="1">
                <a:solidFill>
                  <a:schemeClr val="tx2">
                    <a:lumMod val="50000"/>
                  </a:schemeClr>
                </a:solidFill>
                <a:latin typeface="Sitka Text" pitchFamily="2" charset="0"/>
              </a:rPr>
              <a:t>tranh</a:t>
            </a:r>
            <a:r>
              <a:rPr lang="en-US" sz="4000" dirty="0">
                <a:solidFill>
                  <a:schemeClr val="tx2">
                    <a:lumMod val="50000"/>
                  </a:schemeClr>
                </a:solidFill>
                <a:latin typeface="Sitka Text" pitchFamily="2" charset="0"/>
              </a:rPr>
              <a:t>?</a:t>
            </a:r>
          </a:p>
        </p:txBody>
      </p:sp>
      <p:sp>
        <p:nvSpPr>
          <p:cNvPr id="2" name="Oval 1">
            <a:extLst>
              <a:ext uri="{FF2B5EF4-FFF2-40B4-BE49-F238E27FC236}">
                <a16:creationId xmlns="" xmlns:a16="http://schemas.microsoft.com/office/drawing/2014/main" id="{0063DEFE-3EE8-122A-BBE3-3E0DADCFA761}"/>
              </a:ext>
            </a:extLst>
          </p:cNvPr>
          <p:cNvSpPr/>
          <p:nvPr/>
        </p:nvSpPr>
        <p:spPr>
          <a:xfrm>
            <a:off x="440287" y="233464"/>
            <a:ext cx="1719019" cy="1313372"/>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Sitka Banner" pitchFamily="2" charset="0"/>
              </a:rPr>
              <a:t>CÂU 2</a:t>
            </a:r>
          </a:p>
        </p:txBody>
      </p:sp>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5"/>
                                        </p:tgtEl>
                                      </p:cBhvr>
                                    </p:animEffect>
                                    <p:set>
                                      <p:cBhvr>
                                        <p:cTn id="31"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2" restart="whenNotActive" fill="hold" evtFilter="cancelBubble" nodeType="interactiveSeq">
                <p:stCondLst>
                  <p:cond evt="onClick" delay="0">
                    <p:tgtEl>
                      <p:spTgt spid="3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6"/>
                                        </p:tgtEl>
                                      </p:cBhvr>
                                    </p:animEffect>
                                    <p:set>
                                      <p:cBhvr>
                                        <p:cTn id="4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50" restart="whenNotActive" fill="hold" evtFilter="cancelBubble" nodeType="interactiveSeq">
                <p:stCondLst>
                  <p:cond evt="onClick" delay="0">
                    <p:tgtEl>
                      <p:spTgt spid="2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6" restart="whenNotActive" fill="hold" evtFilter="cancelBubble" nodeType="interactiveSeq">
                <p:stCondLst>
                  <p:cond evt="onClick" delay="0">
                    <p:tgtEl>
                      <p:spTgt spid="24"/>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24"/>
                                        </p:tgtEl>
                                      </p:cBhvr>
                                    </p:animEffect>
                                    <p:set>
                                      <p:cBhvr>
                                        <p:cTn id="6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62" restart="whenNotActive" fill="hold" evtFilter="cancelBubble" nodeType="interactiveSeq">
                <p:stCondLst>
                  <p:cond evt="onClick" delay="0">
                    <p:tgtEl>
                      <p:spTgt spid="28"/>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8"/>
                                        </p:tgtEl>
                                      </p:cBhvr>
                                    </p:animEffect>
                                    <p:set>
                                      <p:cBhvr>
                                        <p:cTn id="6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68" restart="whenNotActive" fill="hold" evtFilter="cancelBubble" nodeType="interactiveSeq">
                <p:stCondLst>
                  <p:cond evt="onClick" delay="0">
                    <p:tgtEl>
                      <p:spTgt spid="3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31"/>
                                        </p:tgtEl>
                                      </p:cBhvr>
                                    </p:animEffect>
                                    <p:set>
                                      <p:cBhvr>
                                        <p:cTn id="7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4" restart="whenNotActive" fill="hold" evtFilter="cancelBubble" nodeType="interactiveSeq">
                <p:stCondLst>
                  <p:cond evt="onClick" delay="0">
                    <p:tgtEl>
                      <p:spTgt spid="29"/>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29"/>
                                        </p:tgtEl>
                                      </p:cBhvr>
                                    </p:animEffect>
                                    <p:set>
                                      <p:cBhvr>
                                        <p:cTn id="7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80" restart="whenNotActive" fill="hold" evtFilter="cancelBubble" nodeType="interactiveSeq">
                <p:stCondLst>
                  <p:cond evt="onClick" delay="0">
                    <p:tgtEl>
                      <p:spTgt spid="30"/>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30"/>
                                        </p:tgtEl>
                                      </p:cBhvr>
                                    </p:animEffect>
                                    <p:set>
                                      <p:cBhvr>
                                        <p:cTn id="8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86" restart="whenNotActive" fill="hold" evtFilter="cancelBubble" nodeType="interactiveSeq">
                <p:stCondLst>
                  <p:cond evt="onClick" delay="0">
                    <p:tgtEl>
                      <p:spTgt spid="34"/>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34"/>
                                        </p:tgtEl>
                                      </p:cBhvr>
                                    </p:animEffect>
                                    <p:set>
                                      <p:cBhvr>
                                        <p:cTn id="9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92" restart="whenNotActive" fill="hold" evtFilter="cancelBubble" nodeType="interactiveSeq">
                <p:stCondLst>
                  <p:cond evt="onClick" delay="0">
                    <p:tgtEl>
                      <p:spTgt spid="35"/>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35"/>
                                        </p:tgtEl>
                                      </p:cBhvr>
                                    </p:animEffect>
                                    <p:set>
                                      <p:cBhvr>
                                        <p:cTn id="97"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9C0F4A5-A373-BFAA-CE34-CF0280BB4747}"/>
              </a:ext>
            </a:extLst>
          </p:cNvPr>
          <p:cNvPicPr>
            <a:picLocks noChangeAspect="1"/>
          </p:cNvPicPr>
          <p:nvPr/>
        </p:nvPicPr>
        <p:blipFill>
          <a:blip r:embed="rId2"/>
          <a:stretch>
            <a:fillRect/>
          </a:stretch>
        </p:blipFill>
        <p:spPr>
          <a:xfrm>
            <a:off x="2142392" y="284927"/>
            <a:ext cx="7992208" cy="6211749"/>
          </a:xfrm>
          <a:prstGeom prst="rect">
            <a:avLst/>
          </a:prstGeom>
        </p:spPr>
      </p:pic>
      <p:sp>
        <p:nvSpPr>
          <p:cNvPr id="14" name="Rectangle 13">
            <a:extLst>
              <a:ext uri="{FF2B5EF4-FFF2-40B4-BE49-F238E27FC236}">
                <a16:creationId xmlns="" xmlns:a16="http://schemas.microsoft.com/office/drawing/2014/main" id="{853A767D-6014-40B0-8E71-88213A57373C}"/>
              </a:ext>
            </a:extLst>
          </p:cNvPr>
          <p:cNvSpPr/>
          <p:nvPr/>
        </p:nvSpPr>
        <p:spPr>
          <a:xfrm>
            <a:off x="2142392" y="293914"/>
            <a:ext cx="1998052" cy="16110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D0BE1775-FA14-4A5E-9187-E0D96535DD15}"/>
              </a:ext>
            </a:extLst>
          </p:cNvPr>
          <p:cNvSpPr/>
          <p:nvPr/>
        </p:nvSpPr>
        <p:spPr>
          <a:xfrm>
            <a:off x="4140444" y="293914"/>
            <a:ext cx="1998052" cy="16110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77B22FCB-0C21-4B97-80BF-C4C4FCB30B6E}"/>
              </a:ext>
            </a:extLst>
          </p:cNvPr>
          <p:cNvSpPr/>
          <p:nvPr/>
        </p:nvSpPr>
        <p:spPr>
          <a:xfrm>
            <a:off x="6138496" y="293914"/>
            <a:ext cx="1998052" cy="1611086"/>
          </a:xfrm>
          <a:prstGeom prst="rect">
            <a:avLst/>
          </a:prstGeom>
          <a:solidFill>
            <a:srgbClr val="D8D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D3CF41AE-A9ED-42F7-BB7F-649BFD0CC0DA}"/>
              </a:ext>
            </a:extLst>
          </p:cNvPr>
          <p:cNvSpPr/>
          <p:nvPr/>
        </p:nvSpPr>
        <p:spPr>
          <a:xfrm>
            <a:off x="8136548" y="293914"/>
            <a:ext cx="1998052" cy="1611086"/>
          </a:xfrm>
          <a:prstGeom prst="rect">
            <a:avLst/>
          </a:prstGeom>
          <a:solidFill>
            <a:srgbClr val="D7F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09D62E50-988A-4034-8229-45EA89D4B5C0}"/>
              </a:ext>
            </a:extLst>
          </p:cNvPr>
          <p:cNvSpPr/>
          <p:nvPr/>
        </p:nvSpPr>
        <p:spPr>
          <a:xfrm>
            <a:off x="8136548" y="1905000"/>
            <a:ext cx="1998052" cy="1611086"/>
          </a:xfrm>
          <a:prstGeom prst="rect">
            <a:avLst/>
          </a:prstGeom>
          <a:solidFill>
            <a:srgbClr val="EE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83EE5048-4DBA-4245-97C0-B31F643C4FC2}"/>
              </a:ext>
            </a:extLst>
          </p:cNvPr>
          <p:cNvSpPr/>
          <p:nvPr/>
        </p:nvSpPr>
        <p:spPr>
          <a:xfrm>
            <a:off x="2142392" y="1905000"/>
            <a:ext cx="1998052" cy="1611086"/>
          </a:xfrm>
          <a:prstGeom prst="rect">
            <a:avLst/>
          </a:prstGeom>
          <a:solidFill>
            <a:srgbClr val="EE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 xmlns:a16="http://schemas.microsoft.com/office/drawing/2014/main" id="{AB021994-625A-4452-8450-2A029FF6B629}"/>
              </a:ext>
            </a:extLst>
          </p:cNvPr>
          <p:cNvSpPr/>
          <p:nvPr/>
        </p:nvSpPr>
        <p:spPr>
          <a:xfrm>
            <a:off x="4140444" y="1905000"/>
            <a:ext cx="1998052" cy="1611086"/>
          </a:xfrm>
          <a:prstGeom prst="rect">
            <a:avLst/>
          </a:prstGeom>
          <a:solidFill>
            <a:srgbClr val="F60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 xmlns:a16="http://schemas.microsoft.com/office/drawing/2014/main" id="{328D2479-6EBF-49CA-AD09-B8A13957FA74}"/>
              </a:ext>
            </a:extLst>
          </p:cNvPr>
          <p:cNvSpPr/>
          <p:nvPr/>
        </p:nvSpPr>
        <p:spPr>
          <a:xfrm>
            <a:off x="6138496" y="1913987"/>
            <a:ext cx="1998052" cy="1611086"/>
          </a:xfrm>
          <a:prstGeom prst="rect">
            <a:avLst/>
          </a:prstGeom>
          <a:solidFill>
            <a:srgbClr val="D4F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 xmlns:a16="http://schemas.microsoft.com/office/drawing/2014/main" id="{A294CC3F-2300-4EBC-959E-0F45EF098FA7}"/>
              </a:ext>
            </a:extLst>
          </p:cNvPr>
          <p:cNvSpPr/>
          <p:nvPr/>
        </p:nvSpPr>
        <p:spPr>
          <a:xfrm>
            <a:off x="4140444" y="3505200"/>
            <a:ext cx="1998052" cy="16110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80C1A97F-2600-477E-8F5C-CCB5CEEDE8CA}"/>
              </a:ext>
            </a:extLst>
          </p:cNvPr>
          <p:cNvSpPr/>
          <p:nvPr/>
        </p:nvSpPr>
        <p:spPr>
          <a:xfrm>
            <a:off x="8136548" y="3505200"/>
            <a:ext cx="1998052" cy="1611086"/>
          </a:xfrm>
          <a:prstGeom prst="rect">
            <a:avLst/>
          </a:prstGeom>
          <a:solidFill>
            <a:srgbClr val="FCD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6600"/>
              </a:solidFill>
            </a:endParaRPr>
          </a:p>
        </p:txBody>
      </p:sp>
      <p:sp>
        <p:nvSpPr>
          <p:cNvPr id="24" name="Rectangle 23">
            <a:extLst>
              <a:ext uri="{FF2B5EF4-FFF2-40B4-BE49-F238E27FC236}">
                <a16:creationId xmlns="" xmlns:a16="http://schemas.microsoft.com/office/drawing/2014/main" id="{FFFA5914-6CDD-489E-A2A8-C6E1E611E421}"/>
              </a:ext>
            </a:extLst>
          </p:cNvPr>
          <p:cNvSpPr/>
          <p:nvPr/>
        </p:nvSpPr>
        <p:spPr>
          <a:xfrm>
            <a:off x="4140444" y="4885591"/>
            <a:ext cx="1998052" cy="1611086"/>
          </a:xfrm>
          <a:prstGeom prst="rect">
            <a:avLst/>
          </a:prstGeom>
          <a:solidFill>
            <a:srgbClr val="EE1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 xmlns:a16="http://schemas.microsoft.com/office/drawing/2014/main" id="{9DB39E23-E60F-4D42-8B13-5964327069DB}"/>
              </a:ext>
            </a:extLst>
          </p:cNvPr>
          <p:cNvSpPr/>
          <p:nvPr/>
        </p:nvSpPr>
        <p:spPr>
          <a:xfrm>
            <a:off x="6138496" y="3505200"/>
            <a:ext cx="1998052" cy="1611086"/>
          </a:xfrm>
          <a:prstGeom prst="rect">
            <a:avLst/>
          </a:prstGeom>
          <a:solidFill>
            <a:srgbClr val="D8D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 xmlns:a16="http://schemas.microsoft.com/office/drawing/2014/main" id="{91806B93-F41C-4EA0-AC4E-3CC95BB40ECD}"/>
              </a:ext>
            </a:extLst>
          </p:cNvPr>
          <p:cNvSpPr/>
          <p:nvPr/>
        </p:nvSpPr>
        <p:spPr>
          <a:xfrm>
            <a:off x="2142392" y="3505200"/>
            <a:ext cx="1998052" cy="1611086"/>
          </a:xfrm>
          <a:prstGeom prst="rect">
            <a:avLst/>
          </a:prstGeom>
          <a:solidFill>
            <a:srgbClr val="FDE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 xmlns:a16="http://schemas.microsoft.com/office/drawing/2014/main" id="{1625B070-A82C-407A-9D6E-B1196800A328}"/>
              </a:ext>
            </a:extLst>
          </p:cNvPr>
          <p:cNvSpPr/>
          <p:nvPr/>
        </p:nvSpPr>
        <p:spPr>
          <a:xfrm>
            <a:off x="2142392" y="4885591"/>
            <a:ext cx="1998052" cy="1611086"/>
          </a:xfrm>
          <a:prstGeom prst="rect">
            <a:avLst/>
          </a:prstGeom>
          <a:solidFill>
            <a:srgbClr val="F5FE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 xmlns:a16="http://schemas.microsoft.com/office/drawing/2014/main" id="{88BE0910-1B18-4E02-A454-8ECABE79B66E}"/>
              </a:ext>
            </a:extLst>
          </p:cNvPr>
          <p:cNvSpPr/>
          <p:nvPr/>
        </p:nvSpPr>
        <p:spPr>
          <a:xfrm>
            <a:off x="6138496" y="4885591"/>
            <a:ext cx="1998052" cy="1611086"/>
          </a:xfrm>
          <a:prstGeom prst="rect">
            <a:avLst/>
          </a:prstGeom>
          <a:solidFill>
            <a:srgbClr val="FAD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 xmlns:a16="http://schemas.microsoft.com/office/drawing/2014/main" id="{5874933E-3162-4AFC-A16F-02B265114450}"/>
              </a:ext>
            </a:extLst>
          </p:cNvPr>
          <p:cNvSpPr/>
          <p:nvPr/>
        </p:nvSpPr>
        <p:spPr>
          <a:xfrm>
            <a:off x="8136548" y="4885591"/>
            <a:ext cx="1998052" cy="1611086"/>
          </a:xfrm>
          <a:prstGeom prst="rect">
            <a:avLst/>
          </a:prstGeom>
          <a:solidFill>
            <a:srgbClr val="D3FC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 xmlns:a16="http://schemas.microsoft.com/office/drawing/2014/main" id="{F8D2F87E-F393-47E1-B2FC-C2179BCF3CC3}"/>
              </a:ext>
            </a:extLst>
          </p:cNvPr>
          <p:cNvSpPr txBox="1"/>
          <p:nvPr/>
        </p:nvSpPr>
        <p:spPr>
          <a:xfrm>
            <a:off x="144229" y="1756918"/>
            <a:ext cx="1820008" cy="4739759"/>
          </a:xfrm>
          <a:prstGeom prst="rect">
            <a:avLst/>
          </a:prstGeom>
          <a:noFill/>
        </p:spPr>
        <p:txBody>
          <a:bodyPr wrap="square" lIns="0" tIns="0" rIns="0" bIns="0" rtlCol="0">
            <a:spAutoFit/>
          </a:bodyPr>
          <a:lstStyle/>
          <a:p>
            <a:pPr algn="ctr"/>
            <a:r>
              <a:rPr lang="en-US" sz="4400" dirty="0" err="1">
                <a:solidFill>
                  <a:srgbClr val="002060"/>
                </a:solidFill>
                <a:latin typeface="Sitka Text" pitchFamily="2" charset="0"/>
              </a:rPr>
              <a:t>Sự</a:t>
            </a:r>
            <a:r>
              <a:rPr lang="en-US" sz="4400" dirty="0">
                <a:solidFill>
                  <a:srgbClr val="002060"/>
                </a:solidFill>
                <a:latin typeface="Sitka Text" pitchFamily="2" charset="0"/>
              </a:rPr>
              <a:t> </a:t>
            </a:r>
            <a:r>
              <a:rPr lang="en-US" sz="4400" dirty="0" err="1">
                <a:solidFill>
                  <a:srgbClr val="002060"/>
                </a:solidFill>
                <a:latin typeface="Sitka Text" pitchFamily="2" charset="0"/>
              </a:rPr>
              <a:t>kiện</a:t>
            </a:r>
            <a:r>
              <a:rPr lang="en-US" sz="4400" dirty="0">
                <a:solidFill>
                  <a:srgbClr val="002060"/>
                </a:solidFill>
                <a:latin typeface="Sitka Text" pitchFamily="2" charset="0"/>
              </a:rPr>
              <a:t> </a:t>
            </a:r>
            <a:r>
              <a:rPr lang="en-US" sz="4400" dirty="0" err="1">
                <a:solidFill>
                  <a:srgbClr val="002060"/>
                </a:solidFill>
                <a:latin typeface="Sitka Text" pitchFamily="2" charset="0"/>
              </a:rPr>
              <a:t>gì</a:t>
            </a:r>
            <a:r>
              <a:rPr lang="en-US" sz="4400" dirty="0">
                <a:solidFill>
                  <a:srgbClr val="002060"/>
                </a:solidFill>
                <a:latin typeface="Sitka Text" pitchFamily="2" charset="0"/>
              </a:rPr>
              <a:t>?</a:t>
            </a:r>
          </a:p>
          <a:p>
            <a:pPr algn="ctr"/>
            <a:endParaRPr lang="en-US" sz="4400" dirty="0">
              <a:solidFill>
                <a:schemeClr val="tx1">
                  <a:lumMod val="50000"/>
                  <a:lumOff val="50000"/>
                </a:schemeClr>
              </a:solidFill>
              <a:latin typeface="Sitka Text" pitchFamily="2" charset="0"/>
            </a:endParaRPr>
          </a:p>
          <a:p>
            <a:pPr algn="ctr"/>
            <a:r>
              <a:rPr lang="en-US" sz="4400" dirty="0">
                <a:solidFill>
                  <a:srgbClr val="C00000"/>
                </a:solidFill>
                <a:latin typeface="Sitka Text" pitchFamily="2" charset="0"/>
              </a:rPr>
              <a:t>Ở </a:t>
            </a:r>
            <a:r>
              <a:rPr lang="en-US" sz="4400" dirty="0" err="1">
                <a:solidFill>
                  <a:srgbClr val="C00000"/>
                </a:solidFill>
                <a:latin typeface="Sitka Text" pitchFamily="2" charset="0"/>
              </a:rPr>
              <a:t>nước</a:t>
            </a:r>
            <a:r>
              <a:rPr lang="en-US" sz="4400" dirty="0">
                <a:solidFill>
                  <a:srgbClr val="C00000"/>
                </a:solidFill>
                <a:latin typeface="Sitka Text" pitchFamily="2" charset="0"/>
              </a:rPr>
              <a:t> </a:t>
            </a:r>
            <a:r>
              <a:rPr lang="en-US" sz="4400" dirty="0" err="1">
                <a:solidFill>
                  <a:srgbClr val="C00000"/>
                </a:solidFill>
                <a:latin typeface="Sitka Text" pitchFamily="2" charset="0"/>
              </a:rPr>
              <a:t>nào</a:t>
            </a:r>
            <a:r>
              <a:rPr lang="en-US" sz="4400" dirty="0">
                <a:solidFill>
                  <a:srgbClr val="C00000"/>
                </a:solidFill>
                <a:latin typeface="Sitka Text" pitchFamily="2" charset="0"/>
              </a:rPr>
              <a:t>?</a:t>
            </a:r>
          </a:p>
        </p:txBody>
      </p:sp>
      <p:sp>
        <p:nvSpPr>
          <p:cNvPr id="2" name="Oval 1">
            <a:extLst>
              <a:ext uri="{FF2B5EF4-FFF2-40B4-BE49-F238E27FC236}">
                <a16:creationId xmlns="" xmlns:a16="http://schemas.microsoft.com/office/drawing/2014/main" id="{ADC604AB-8DA3-7C02-FAA9-53F083A00F58}"/>
              </a:ext>
            </a:extLst>
          </p:cNvPr>
          <p:cNvSpPr/>
          <p:nvPr/>
        </p:nvSpPr>
        <p:spPr>
          <a:xfrm>
            <a:off x="224427" y="200414"/>
            <a:ext cx="1739809" cy="1313372"/>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Sitka Banner" pitchFamily="2" charset="0"/>
              </a:rPr>
              <a:t>CÂU 3</a:t>
            </a:r>
          </a:p>
        </p:txBody>
      </p:sp>
    </p:spTree>
    <p:extLst>
      <p:ext uri="{BB962C8B-B14F-4D97-AF65-F5344CB8AC3E}">
        <p14:creationId xmlns:p14="http://schemas.microsoft.com/office/powerpoint/2010/main" val="89764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8" restart="whenNotActive" fill="hold" evtFilter="cancelBubble" nodeType="interactiveSeq">
                <p:stCondLst>
                  <p:cond evt="onClick" delay="0">
                    <p:tgtEl>
                      <p:spTgt spid="2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0"/>
                                        </p:tgtEl>
                                      </p:cBhvr>
                                    </p:animEffect>
                                    <p:set>
                                      <p:cBhvr>
                                        <p:cTn id="4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1"/>
                                        </p:tgtEl>
                                      </p:cBhvr>
                                    </p:animEffect>
                                    <p:set>
                                      <p:cBhvr>
                                        <p:cTn id="5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6" restart="whenNotActive" fill="hold" evtFilter="cancelBubble" nodeType="interactiveSeq">
                <p:stCondLst>
                  <p:cond evt="onClick" delay="0">
                    <p:tgtEl>
                      <p:spTgt spid="1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2" restart="whenNotActive" fill="hold" evtFilter="cancelBubble" nodeType="interactiveSeq">
                <p:stCondLst>
                  <p:cond evt="onClick" delay="0">
                    <p:tgtEl>
                      <p:spTgt spid="2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2"/>
                                        </p:tgtEl>
                                      </p:cBhvr>
                                    </p:animEffect>
                                    <p:set>
                                      <p:cBhvr>
                                        <p:cTn id="6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8" restart="whenNotActive" fill="hold" evtFilter="cancelBubble" nodeType="interactiveSeq">
                <p:stCondLst>
                  <p:cond evt="onClick" delay="0">
                    <p:tgtEl>
                      <p:spTgt spid="25"/>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4" restart="whenNotActive" fill="hold" evtFilter="cancelBubble" nodeType="interactiveSeq">
                <p:stCondLst>
                  <p:cond evt="onClick" delay="0">
                    <p:tgtEl>
                      <p:spTgt spid="23"/>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23"/>
                                        </p:tgtEl>
                                      </p:cBhvr>
                                    </p:animEffect>
                                    <p:set>
                                      <p:cBhvr>
                                        <p:cTn id="7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0" restart="whenNotActive" fill="hold" evtFilter="cancelBubble" nodeType="interactiveSeq">
                <p:stCondLst>
                  <p:cond evt="onClick" delay="0">
                    <p:tgtEl>
                      <p:spTgt spid="24"/>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24"/>
                                        </p:tgtEl>
                                      </p:cBhvr>
                                    </p:animEffect>
                                    <p:set>
                                      <p:cBhvr>
                                        <p:cTn id="8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6" restart="whenNotActive" fill="hold" evtFilter="cancelBubble" nodeType="interactiveSeq">
                <p:stCondLst>
                  <p:cond evt="onClick" delay="0">
                    <p:tgtEl>
                      <p:spTgt spid="28"/>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28"/>
                                        </p:tgtEl>
                                      </p:cBhvr>
                                    </p:animEffect>
                                    <p:set>
                                      <p:cBhvr>
                                        <p:cTn id="9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92" restart="whenNotActive" fill="hold" evtFilter="cancelBubble" nodeType="interactiveSeq">
                <p:stCondLst>
                  <p:cond evt="onClick" delay="0">
                    <p:tgtEl>
                      <p:spTgt spid="29"/>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29"/>
                                        </p:tgtEl>
                                      </p:cBhvr>
                                    </p:animEffect>
                                    <p:set>
                                      <p:cBhvr>
                                        <p:cTn id="9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Cuộc Duy tân Minh Trị | SGK Lịch sử lớp 11">
            <a:extLst>
              <a:ext uri="{FF2B5EF4-FFF2-40B4-BE49-F238E27FC236}">
                <a16:creationId xmlns="" xmlns:a16="http://schemas.microsoft.com/office/drawing/2014/main" id="{53A38A64-A7E7-40B1-ACCE-EE4EA55BCB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762000"/>
            <a:ext cx="4416064" cy="572452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 xmlns:a16="http://schemas.microsoft.com/office/drawing/2014/main" id="{3FFAD858-5387-405D-9CFC-B57DDAC76F78}"/>
              </a:ext>
            </a:extLst>
          </p:cNvPr>
          <p:cNvSpPr/>
          <p:nvPr/>
        </p:nvSpPr>
        <p:spPr>
          <a:xfrm>
            <a:off x="2497748" y="293914"/>
            <a:ext cx="1998052" cy="16110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DA325074-9AE3-4DB4-AC24-C6E4FD7B1796}"/>
              </a:ext>
            </a:extLst>
          </p:cNvPr>
          <p:cNvSpPr/>
          <p:nvPr/>
        </p:nvSpPr>
        <p:spPr>
          <a:xfrm>
            <a:off x="4495800" y="293914"/>
            <a:ext cx="1998052" cy="16110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E13E5183-DCA6-4E8E-BFC7-DC946ABA68EC}"/>
              </a:ext>
            </a:extLst>
          </p:cNvPr>
          <p:cNvSpPr/>
          <p:nvPr/>
        </p:nvSpPr>
        <p:spPr>
          <a:xfrm>
            <a:off x="6493852" y="293914"/>
            <a:ext cx="1998052" cy="1611086"/>
          </a:xfrm>
          <a:prstGeom prst="rect">
            <a:avLst/>
          </a:prstGeom>
          <a:solidFill>
            <a:srgbClr val="D8D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 xmlns:a16="http://schemas.microsoft.com/office/drawing/2014/main" id="{C6E06028-ACF7-44E7-AA8E-BA1219473D7F}"/>
              </a:ext>
            </a:extLst>
          </p:cNvPr>
          <p:cNvSpPr/>
          <p:nvPr/>
        </p:nvSpPr>
        <p:spPr>
          <a:xfrm>
            <a:off x="8491904" y="293914"/>
            <a:ext cx="1998052" cy="1611086"/>
          </a:xfrm>
          <a:prstGeom prst="rect">
            <a:avLst/>
          </a:prstGeom>
          <a:solidFill>
            <a:srgbClr val="D7F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 xmlns:a16="http://schemas.microsoft.com/office/drawing/2014/main" id="{A83A115C-2942-453A-B99D-D553E4B91BFA}"/>
              </a:ext>
            </a:extLst>
          </p:cNvPr>
          <p:cNvSpPr/>
          <p:nvPr/>
        </p:nvSpPr>
        <p:spPr>
          <a:xfrm>
            <a:off x="8491904" y="1905000"/>
            <a:ext cx="1998052" cy="1611086"/>
          </a:xfrm>
          <a:prstGeom prst="rect">
            <a:avLst/>
          </a:prstGeom>
          <a:solidFill>
            <a:srgbClr val="EE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 xmlns:a16="http://schemas.microsoft.com/office/drawing/2014/main" id="{DA7163A0-82F9-4A30-8EDB-95CEAD0B30A3}"/>
              </a:ext>
            </a:extLst>
          </p:cNvPr>
          <p:cNvSpPr/>
          <p:nvPr/>
        </p:nvSpPr>
        <p:spPr>
          <a:xfrm>
            <a:off x="2497748" y="1905000"/>
            <a:ext cx="1998052" cy="1611086"/>
          </a:xfrm>
          <a:prstGeom prst="rect">
            <a:avLst/>
          </a:prstGeom>
          <a:solidFill>
            <a:srgbClr val="EE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507CCCF2-AD94-4A06-A4B0-5BFF384EB04D}"/>
              </a:ext>
            </a:extLst>
          </p:cNvPr>
          <p:cNvSpPr/>
          <p:nvPr/>
        </p:nvSpPr>
        <p:spPr>
          <a:xfrm>
            <a:off x="4495800" y="1905000"/>
            <a:ext cx="1998052" cy="1611086"/>
          </a:xfrm>
          <a:prstGeom prst="rect">
            <a:avLst/>
          </a:prstGeom>
          <a:solidFill>
            <a:srgbClr val="F60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 xmlns:a16="http://schemas.microsoft.com/office/drawing/2014/main" id="{D659C985-3A93-4BD1-8D0E-1681AB4FB36E}"/>
              </a:ext>
            </a:extLst>
          </p:cNvPr>
          <p:cNvSpPr/>
          <p:nvPr/>
        </p:nvSpPr>
        <p:spPr>
          <a:xfrm>
            <a:off x="6493852" y="1905000"/>
            <a:ext cx="1998052" cy="1611086"/>
          </a:xfrm>
          <a:prstGeom prst="rect">
            <a:avLst/>
          </a:prstGeom>
          <a:solidFill>
            <a:srgbClr val="D4F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 xmlns:a16="http://schemas.microsoft.com/office/drawing/2014/main" id="{501C396E-D228-4C92-B190-8F79AE3CA471}"/>
              </a:ext>
            </a:extLst>
          </p:cNvPr>
          <p:cNvSpPr/>
          <p:nvPr/>
        </p:nvSpPr>
        <p:spPr>
          <a:xfrm>
            <a:off x="4495800" y="3505200"/>
            <a:ext cx="1998052" cy="16110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 xmlns:a16="http://schemas.microsoft.com/office/drawing/2014/main" id="{1CA4BF9E-798E-49F5-8079-4C03E346FF9E}"/>
              </a:ext>
            </a:extLst>
          </p:cNvPr>
          <p:cNvSpPr/>
          <p:nvPr/>
        </p:nvSpPr>
        <p:spPr>
          <a:xfrm>
            <a:off x="8491904" y="3505200"/>
            <a:ext cx="1998052" cy="1611086"/>
          </a:xfrm>
          <a:prstGeom prst="rect">
            <a:avLst/>
          </a:prstGeom>
          <a:solidFill>
            <a:srgbClr val="FCD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6600"/>
              </a:solidFill>
            </a:endParaRPr>
          </a:p>
        </p:txBody>
      </p:sp>
      <p:sp>
        <p:nvSpPr>
          <p:cNvPr id="27" name="Rectangle 26">
            <a:extLst>
              <a:ext uri="{FF2B5EF4-FFF2-40B4-BE49-F238E27FC236}">
                <a16:creationId xmlns="" xmlns:a16="http://schemas.microsoft.com/office/drawing/2014/main" id="{D684C622-8DC3-4B46-B0E9-1EEE1256E0EF}"/>
              </a:ext>
            </a:extLst>
          </p:cNvPr>
          <p:cNvSpPr/>
          <p:nvPr/>
        </p:nvSpPr>
        <p:spPr>
          <a:xfrm>
            <a:off x="4495800" y="4885591"/>
            <a:ext cx="1998052" cy="1611086"/>
          </a:xfrm>
          <a:prstGeom prst="rect">
            <a:avLst/>
          </a:prstGeom>
          <a:solidFill>
            <a:srgbClr val="EE1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 xmlns:a16="http://schemas.microsoft.com/office/drawing/2014/main" id="{501F3B60-4B37-4538-89B1-B879FCAD5927}"/>
              </a:ext>
            </a:extLst>
          </p:cNvPr>
          <p:cNvSpPr/>
          <p:nvPr/>
        </p:nvSpPr>
        <p:spPr>
          <a:xfrm>
            <a:off x="6493852" y="3505200"/>
            <a:ext cx="1998052" cy="1611086"/>
          </a:xfrm>
          <a:prstGeom prst="rect">
            <a:avLst/>
          </a:prstGeom>
          <a:solidFill>
            <a:srgbClr val="D8D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 xmlns:a16="http://schemas.microsoft.com/office/drawing/2014/main" id="{94FB2B65-23B7-4AA6-BC18-866EFA59D19D}"/>
              </a:ext>
            </a:extLst>
          </p:cNvPr>
          <p:cNvSpPr/>
          <p:nvPr/>
        </p:nvSpPr>
        <p:spPr>
          <a:xfrm>
            <a:off x="2497748" y="3505200"/>
            <a:ext cx="1998052" cy="1611086"/>
          </a:xfrm>
          <a:prstGeom prst="rect">
            <a:avLst/>
          </a:prstGeom>
          <a:solidFill>
            <a:srgbClr val="FDE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 xmlns:a16="http://schemas.microsoft.com/office/drawing/2014/main" id="{A3CF45C3-4950-4E16-A6A0-E00237692073}"/>
              </a:ext>
            </a:extLst>
          </p:cNvPr>
          <p:cNvSpPr/>
          <p:nvPr/>
        </p:nvSpPr>
        <p:spPr>
          <a:xfrm>
            <a:off x="2497748" y="4885591"/>
            <a:ext cx="1998052" cy="1611086"/>
          </a:xfrm>
          <a:prstGeom prst="rect">
            <a:avLst/>
          </a:prstGeom>
          <a:solidFill>
            <a:srgbClr val="F5FE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 xmlns:a16="http://schemas.microsoft.com/office/drawing/2014/main" id="{08355C07-0A0F-4B5F-89EA-16AB049E0B7F}"/>
              </a:ext>
            </a:extLst>
          </p:cNvPr>
          <p:cNvSpPr/>
          <p:nvPr/>
        </p:nvSpPr>
        <p:spPr>
          <a:xfrm>
            <a:off x="6493852" y="4885591"/>
            <a:ext cx="1998052" cy="1611086"/>
          </a:xfrm>
          <a:prstGeom prst="rect">
            <a:avLst/>
          </a:prstGeom>
          <a:solidFill>
            <a:srgbClr val="FAD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 xmlns:a16="http://schemas.microsoft.com/office/drawing/2014/main" id="{9428EBF3-E8C2-4541-8C10-00C09AEC5573}"/>
              </a:ext>
            </a:extLst>
          </p:cNvPr>
          <p:cNvSpPr/>
          <p:nvPr/>
        </p:nvSpPr>
        <p:spPr>
          <a:xfrm>
            <a:off x="8491904" y="4885591"/>
            <a:ext cx="1998052" cy="1611086"/>
          </a:xfrm>
          <a:prstGeom prst="rect">
            <a:avLst/>
          </a:prstGeom>
          <a:solidFill>
            <a:srgbClr val="D3FC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 xmlns:a16="http://schemas.microsoft.com/office/drawing/2014/main" id="{6309388A-6B84-44FA-BA26-4A3FA9B4C7B8}"/>
              </a:ext>
            </a:extLst>
          </p:cNvPr>
          <p:cNvSpPr txBox="1"/>
          <p:nvPr/>
        </p:nvSpPr>
        <p:spPr>
          <a:xfrm>
            <a:off x="423862" y="2173995"/>
            <a:ext cx="1820008" cy="4062651"/>
          </a:xfrm>
          <a:prstGeom prst="rect">
            <a:avLst/>
          </a:prstGeom>
          <a:noFill/>
        </p:spPr>
        <p:txBody>
          <a:bodyPr wrap="square" lIns="0" tIns="0" rIns="0" bIns="0" rtlCol="0">
            <a:spAutoFit/>
          </a:bodyPr>
          <a:lstStyle/>
          <a:p>
            <a:pPr algn="ctr"/>
            <a:r>
              <a:rPr lang="en-US" sz="4400" dirty="0" err="1">
                <a:solidFill>
                  <a:schemeClr val="tx2">
                    <a:lumMod val="50000"/>
                  </a:schemeClr>
                </a:solidFill>
                <a:latin typeface="Sitka Text" pitchFamily="2" charset="0"/>
              </a:rPr>
              <a:t>Ông</a:t>
            </a:r>
            <a:r>
              <a:rPr lang="en-US" sz="4400" dirty="0">
                <a:solidFill>
                  <a:schemeClr val="tx2">
                    <a:lumMod val="50000"/>
                  </a:schemeClr>
                </a:solidFill>
                <a:latin typeface="Sitka Text" pitchFamily="2" charset="0"/>
              </a:rPr>
              <a:t> </a:t>
            </a:r>
            <a:r>
              <a:rPr lang="en-US" sz="4400" dirty="0" err="1">
                <a:solidFill>
                  <a:schemeClr val="tx2">
                    <a:lumMod val="50000"/>
                  </a:schemeClr>
                </a:solidFill>
                <a:latin typeface="Sitka Text" pitchFamily="2" charset="0"/>
              </a:rPr>
              <a:t>là</a:t>
            </a:r>
            <a:r>
              <a:rPr lang="en-US" sz="4400" dirty="0">
                <a:solidFill>
                  <a:schemeClr val="tx2">
                    <a:lumMod val="50000"/>
                  </a:schemeClr>
                </a:solidFill>
                <a:latin typeface="Sitka Text" pitchFamily="2" charset="0"/>
              </a:rPr>
              <a:t> ai?</a:t>
            </a:r>
          </a:p>
          <a:p>
            <a:pPr algn="ctr"/>
            <a:endParaRPr lang="en-US" sz="4400" dirty="0">
              <a:solidFill>
                <a:schemeClr val="tx2">
                  <a:lumMod val="50000"/>
                </a:schemeClr>
              </a:solidFill>
              <a:latin typeface="Sitka Text" pitchFamily="2" charset="0"/>
            </a:endParaRPr>
          </a:p>
          <a:p>
            <a:pPr algn="ctr"/>
            <a:r>
              <a:rPr lang="en-US" sz="4400" dirty="0">
                <a:solidFill>
                  <a:srgbClr val="C00000"/>
                </a:solidFill>
                <a:latin typeface="Sitka Text" pitchFamily="2" charset="0"/>
              </a:rPr>
              <a:t>Ở </a:t>
            </a:r>
            <a:r>
              <a:rPr lang="en-US" sz="4400" dirty="0" err="1">
                <a:solidFill>
                  <a:srgbClr val="C00000"/>
                </a:solidFill>
                <a:latin typeface="Sitka Text" pitchFamily="2" charset="0"/>
              </a:rPr>
              <a:t>nước</a:t>
            </a:r>
            <a:r>
              <a:rPr lang="en-US" sz="4400" dirty="0">
                <a:solidFill>
                  <a:srgbClr val="C00000"/>
                </a:solidFill>
                <a:latin typeface="Sitka Text" pitchFamily="2" charset="0"/>
              </a:rPr>
              <a:t> </a:t>
            </a:r>
            <a:r>
              <a:rPr lang="en-US" sz="4400" dirty="0" err="1">
                <a:solidFill>
                  <a:srgbClr val="C00000"/>
                </a:solidFill>
                <a:latin typeface="Sitka Text" pitchFamily="2" charset="0"/>
              </a:rPr>
              <a:t>nào</a:t>
            </a:r>
            <a:r>
              <a:rPr lang="en-US" sz="4400" dirty="0">
                <a:solidFill>
                  <a:srgbClr val="C00000"/>
                </a:solidFill>
                <a:latin typeface="Sitka Text" pitchFamily="2" charset="0"/>
              </a:rPr>
              <a:t>?</a:t>
            </a:r>
          </a:p>
        </p:txBody>
      </p:sp>
      <p:sp>
        <p:nvSpPr>
          <p:cNvPr id="2" name="Oval 1">
            <a:extLst>
              <a:ext uri="{FF2B5EF4-FFF2-40B4-BE49-F238E27FC236}">
                <a16:creationId xmlns="" xmlns:a16="http://schemas.microsoft.com/office/drawing/2014/main" id="{6835BF46-41D5-A619-9BB8-E946E8AC5F11}"/>
              </a:ext>
            </a:extLst>
          </p:cNvPr>
          <p:cNvSpPr/>
          <p:nvPr/>
        </p:nvSpPr>
        <p:spPr>
          <a:xfrm>
            <a:off x="423862" y="233464"/>
            <a:ext cx="1735444" cy="1313372"/>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Sitka Banner" pitchFamily="2" charset="0"/>
              </a:rPr>
              <a:t>CÂU 4</a:t>
            </a:r>
          </a:p>
        </p:txBody>
      </p:sp>
    </p:spTree>
    <p:extLst>
      <p:ext uri="{BB962C8B-B14F-4D97-AF65-F5344CB8AC3E}">
        <p14:creationId xmlns:p14="http://schemas.microsoft.com/office/powerpoint/2010/main" val="157983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2"/>
                                        </p:tgtEl>
                                      </p:cBhvr>
                                    </p:animEffect>
                                    <p:set>
                                      <p:cBhvr>
                                        <p:cTn id="3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2" restart="whenNotActive" fill="hold" evtFilter="cancelBubble" nodeType="interactiveSeq">
                <p:stCondLst>
                  <p:cond evt="onClick" delay="0">
                    <p:tgtEl>
                      <p:spTgt spid="29"/>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30"/>
                                        </p:tgtEl>
                                      </p:cBhvr>
                                    </p:animEffect>
                                    <p:set>
                                      <p:cBhvr>
                                        <p:cTn id="43"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4" restart="whenNotActive" fill="hold" evtFilter="cancelBubble" nodeType="interactiveSeq">
                <p:stCondLst>
                  <p:cond evt="onClick" delay="0">
                    <p:tgtEl>
                      <p:spTgt spid="2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3"/>
                                        </p:tgtEl>
                                      </p:cBhvr>
                                    </p:animEffect>
                                    <p:set>
                                      <p:cBhvr>
                                        <p:cTn id="4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0" restart="whenNotActive" fill="hold" evtFilter="cancelBubble" nodeType="interactiveSeq">
                <p:stCondLst>
                  <p:cond evt="onClick" delay="0">
                    <p:tgtEl>
                      <p:spTgt spid="24"/>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4"/>
                                        </p:tgtEl>
                                      </p:cBhvr>
                                    </p:animEffect>
                                    <p:set>
                                      <p:cBhvr>
                                        <p:cTn id="5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6" restart="whenNotActive" fill="hold" evtFilter="cancelBubble" nodeType="interactiveSeq">
                <p:stCondLst>
                  <p:cond evt="onClick" delay="0">
                    <p:tgtEl>
                      <p:spTgt spid="21"/>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21"/>
                                        </p:tgtEl>
                                      </p:cBhvr>
                                    </p:animEffect>
                                    <p:set>
                                      <p:cBhvr>
                                        <p:cTn id="6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5"/>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5"/>
                                        </p:tgtEl>
                                      </p:cBhvr>
                                    </p:animEffect>
                                    <p:set>
                                      <p:cBhvr>
                                        <p:cTn id="6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68" restart="whenNotActive" fill="hold" evtFilter="cancelBubble" nodeType="interactiveSeq">
                <p:stCondLst>
                  <p:cond evt="onClick" delay="0">
                    <p:tgtEl>
                      <p:spTgt spid="28"/>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28"/>
                                        </p:tgtEl>
                                      </p:cBhvr>
                                    </p:animEffect>
                                    <p:set>
                                      <p:cBhvr>
                                        <p:cTn id="7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4" restart="whenNotActive" fill="hold" evtFilter="cancelBubble" nodeType="interactiveSeq">
                <p:stCondLst>
                  <p:cond evt="onClick" delay="0">
                    <p:tgtEl>
                      <p:spTgt spid="26"/>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26"/>
                                        </p:tgtEl>
                                      </p:cBhvr>
                                    </p:animEffect>
                                    <p:set>
                                      <p:cBhvr>
                                        <p:cTn id="7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80" restart="whenNotActive" fill="hold" evtFilter="cancelBubble" nodeType="interactiveSeq">
                <p:stCondLst>
                  <p:cond evt="onClick" delay="0">
                    <p:tgtEl>
                      <p:spTgt spid="2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27"/>
                                        </p:tgtEl>
                                      </p:cBhvr>
                                    </p:animEffect>
                                    <p:set>
                                      <p:cBhvr>
                                        <p:cTn id="8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6" restart="whenNotActive" fill="hold" evtFilter="cancelBubble" nodeType="interactiveSeq">
                <p:stCondLst>
                  <p:cond evt="onClick" delay="0">
                    <p:tgtEl>
                      <p:spTgt spid="3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31"/>
                                        </p:tgtEl>
                                      </p:cBhvr>
                                    </p:animEffect>
                                    <p:set>
                                      <p:cBhvr>
                                        <p:cTn id="91"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92" restart="whenNotActive" fill="hold" evtFilter="cancelBubble" nodeType="interactiveSeq">
                <p:stCondLst>
                  <p:cond evt="onClick" delay="0">
                    <p:tgtEl>
                      <p:spTgt spid="32"/>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32"/>
                                        </p:tgtEl>
                                      </p:cBhvr>
                                    </p:animEffect>
                                    <p:set>
                                      <p:cBhvr>
                                        <p:cTn id="9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Dựa theo lược đồ, trình bày một vài nét chính diễn biến của Cách mạng Tân  Hợi? | SGK Lịch sử lớp 8">
            <a:extLst>
              <a:ext uri="{FF2B5EF4-FFF2-40B4-BE49-F238E27FC236}">
                <a16:creationId xmlns="" xmlns:a16="http://schemas.microsoft.com/office/drawing/2014/main" id="{76D33230-EB5E-4E85-9367-16C2D1B544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7748" y="361322"/>
            <a:ext cx="7992208" cy="613535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 xmlns:a16="http://schemas.microsoft.com/office/drawing/2014/main" id="{DA5E6898-8CE8-4510-A5FA-67D505D58A3D}"/>
              </a:ext>
            </a:extLst>
          </p:cNvPr>
          <p:cNvSpPr/>
          <p:nvPr/>
        </p:nvSpPr>
        <p:spPr>
          <a:xfrm>
            <a:off x="2497748" y="293914"/>
            <a:ext cx="1998052" cy="16110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1E40410E-ED76-4109-B3AC-FD75D881C679}"/>
              </a:ext>
            </a:extLst>
          </p:cNvPr>
          <p:cNvSpPr/>
          <p:nvPr/>
        </p:nvSpPr>
        <p:spPr>
          <a:xfrm>
            <a:off x="4495800" y="293914"/>
            <a:ext cx="1998052" cy="16110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AD41CCD3-8AB6-4390-B914-EF5E2A699D1B}"/>
              </a:ext>
            </a:extLst>
          </p:cNvPr>
          <p:cNvSpPr/>
          <p:nvPr/>
        </p:nvSpPr>
        <p:spPr>
          <a:xfrm>
            <a:off x="6493852" y="293914"/>
            <a:ext cx="1998052" cy="1611086"/>
          </a:xfrm>
          <a:prstGeom prst="rect">
            <a:avLst/>
          </a:prstGeom>
          <a:solidFill>
            <a:srgbClr val="D8D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BC602E9F-5ECC-44DA-BF30-91F72E6368AC}"/>
              </a:ext>
            </a:extLst>
          </p:cNvPr>
          <p:cNvSpPr/>
          <p:nvPr/>
        </p:nvSpPr>
        <p:spPr>
          <a:xfrm>
            <a:off x="8491904" y="293914"/>
            <a:ext cx="1998052" cy="1611086"/>
          </a:xfrm>
          <a:prstGeom prst="rect">
            <a:avLst/>
          </a:prstGeom>
          <a:solidFill>
            <a:srgbClr val="D7F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242F0A2B-E1A6-4261-85DC-5683EBF5F98A}"/>
              </a:ext>
            </a:extLst>
          </p:cNvPr>
          <p:cNvSpPr/>
          <p:nvPr/>
        </p:nvSpPr>
        <p:spPr>
          <a:xfrm>
            <a:off x="8491904" y="1905000"/>
            <a:ext cx="1998052" cy="1611086"/>
          </a:xfrm>
          <a:prstGeom prst="rect">
            <a:avLst/>
          </a:prstGeom>
          <a:solidFill>
            <a:srgbClr val="EE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956D1B5C-75EE-4249-9518-0D3F81BF43BA}"/>
              </a:ext>
            </a:extLst>
          </p:cNvPr>
          <p:cNvSpPr/>
          <p:nvPr/>
        </p:nvSpPr>
        <p:spPr>
          <a:xfrm>
            <a:off x="2497748" y="1905000"/>
            <a:ext cx="1998052" cy="1611086"/>
          </a:xfrm>
          <a:prstGeom prst="rect">
            <a:avLst/>
          </a:prstGeom>
          <a:solidFill>
            <a:srgbClr val="EE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 xmlns:a16="http://schemas.microsoft.com/office/drawing/2014/main" id="{009E0045-9A45-4175-8194-520A245087F1}"/>
              </a:ext>
            </a:extLst>
          </p:cNvPr>
          <p:cNvSpPr/>
          <p:nvPr/>
        </p:nvSpPr>
        <p:spPr>
          <a:xfrm>
            <a:off x="4495800" y="1905000"/>
            <a:ext cx="1998052" cy="1611086"/>
          </a:xfrm>
          <a:prstGeom prst="rect">
            <a:avLst/>
          </a:prstGeom>
          <a:solidFill>
            <a:srgbClr val="F60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 xmlns:a16="http://schemas.microsoft.com/office/drawing/2014/main" id="{4A1A235A-25C8-4185-BB51-3C383F0F6EB3}"/>
              </a:ext>
            </a:extLst>
          </p:cNvPr>
          <p:cNvSpPr/>
          <p:nvPr/>
        </p:nvSpPr>
        <p:spPr>
          <a:xfrm>
            <a:off x="6493852" y="1905000"/>
            <a:ext cx="1998052" cy="1611086"/>
          </a:xfrm>
          <a:prstGeom prst="rect">
            <a:avLst/>
          </a:prstGeom>
          <a:solidFill>
            <a:srgbClr val="D4F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 xmlns:a16="http://schemas.microsoft.com/office/drawing/2014/main" id="{06FDDD41-94B2-4630-A22C-2D36AE7A1A9D}"/>
              </a:ext>
            </a:extLst>
          </p:cNvPr>
          <p:cNvSpPr/>
          <p:nvPr/>
        </p:nvSpPr>
        <p:spPr>
          <a:xfrm>
            <a:off x="4495800" y="3505200"/>
            <a:ext cx="1998052" cy="16110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A9FF7000-2C02-4F95-8289-9E38685D5BA3}"/>
              </a:ext>
            </a:extLst>
          </p:cNvPr>
          <p:cNvSpPr/>
          <p:nvPr/>
        </p:nvSpPr>
        <p:spPr>
          <a:xfrm>
            <a:off x="8491904" y="3505200"/>
            <a:ext cx="1998052" cy="1611086"/>
          </a:xfrm>
          <a:prstGeom prst="rect">
            <a:avLst/>
          </a:prstGeom>
          <a:solidFill>
            <a:srgbClr val="FCDE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6600"/>
              </a:solidFill>
            </a:endParaRPr>
          </a:p>
        </p:txBody>
      </p:sp>
      <p:sp>
        <p:nvSpPr>
          <p:cNvPr id="24" name="Rectangle 23">
            <a:extLst>
              <a:ext uri="{FF2B5EF4-FFF2-40B4-BE49-F238E27FC236}">
                <a16:creationId xmlns="" xmlns:a16="http://schemas.microsoft.com/office/drawing/2014/main" id="{8B43ACC3-37A6-4551-B629-913D70B1207C}"/>
              </a:ext>
            </a:extLst>
          </p:cNvPr>
          <p:cNvSpPr/>
          <p:nvPr/>
        </p:nvSpPr>
        <p:spPr>
          <a:xfrm>
            <a:off x="4495800" y="4885591"/>
            <a:ext cx="1998052" cy="1611086"/>
          </a:xfrm>
          <a:prstGeom prst="rect">
            <a:avLst/>
          </a:prstGeom>
          <a:solidFill>
            <a:srgbClr val="EE1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 xmlns:a16="http://schemas.microsoft.com/office/drawing/2014/main" id="{249406D4-3B45-4A4E-B147-2A9517DCC64E}"/>
              </a:ext>
            </a:extLst>
          </p:cNvPr>
          <p:cNvSpPr/>
          <p:nvPr/>
        </p:nvSpPr>
        <p:spPr>
          <a:xfrm>
            <a:off x="6493852" y="3505200"/>
            <a:ext cx="1998052" cy="1611086"/>
          </a:xfrm>
          <a:prstGeom prst="rect">
            <a:avLst/>
          </a:prstGeom>
          <a:solidFill>
            <a:srgbClr val="D8D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 xmlns:a16="http://schemas.microsoft.com/office/drawing/2014/main" id="{C65A42F0-CDED-4B87-924C-49AF83C0DBA6}"/>
              </a:ext>
            </a:extLst>
          </p:cNvPr>
          <p:cNvSpPr/>
          <p:nvPr/>
        </p:nvSpPr>
        <p:spPr>
          <a:xfrm>
            <a:off x="2497748" y="3505200"/>
            <a:ext cx="1998052" cy="1611086"/>
          </a:xfrm>
          <a:prstGeom prst="rect">
            <a:avLst/>
          </a:prstGeom>
          <a:solidFill>
            <a:srgbClr val="FDE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 xmlns:a16="http://schemas.microsoft.com/office/drawing/2014/main" id="{02AB7420-E1BC-45F8-B245-B9A340F95A3C}"/>
              </a:ext>
            </a:extLst>
          </p:cNvPr>
          <p:cNvSpPr/>
          <p:nvPr/>
        </p:nvSpPr>
        <p:spPr>
          <a:xfrm>
            <a:off x="2497748" y="4885591"/>
            <a:ext cx="1998052" cy="1611086"/>
          </a:xfrm>
          <a:prstGeom prst="rect">
            <a:avLst/>
          </a:prstGeom>
          <a:solidFill>
            <a:srgbClr val="F5FE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 xmlns:a16="http://schemas.microsoft.com/office/drawing/2014/main" id="{13C670A2-F558-4860-9BAB-DECF6FC02C9B}"/>
              </a:ext>
            </a:extLst>
          </p:cNvPr>
          <p:cNvSpPr/>
          <p:nvPr/>
        </p:nvSpPr>
        <p:spPr>
          <a:xfrm>
            <a:off x="6493852" y="4885591"/>
            <a:ext cx="1998052" cy="1611086"/>
          </a:xfrm>
          <a:prstGeom prst="rect">
            <a:avLst/>
          </a:prstGeom>
          <a:solidFill>
            <a:srgbClr val="FAD6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 xmlns:a16="http://schemas.microsoft.com/office/drawing/2014/main" id="{8E5FBA3A-8EA6-4109-9E7E-D68D7B51A77D}"/>
              </a:ext>
            </a:extLst>
          </p:cNvPr>
          <p:cNvSpPr/>
          <p:nvPr/>
        </p:nvSpPr>
        <p:spPr>
          <a:xfrm>
            <a:off x="8491904" y="4885591"/>
            <a:ext cx="1998052" cy="1611086"/>
          </a:xfrm>
          <a:prstGeom prst="rect">
            <a:avLst/>
          </a:prstGeom>
          <a:solidFill>
            <a:srgbClr val="D3FC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 xmlns:a16="http://schemas.microsoft.com/office/drawing/2014/main" id="{5B50A9A2-88DF-4EEF-9442-9493F87CFE57}"/>
              </a:ext>
            </a:extLst>
          </p:cNvPr>
          <p:cNvSpPr txBox="1"/>
          <p:nvPr/>
        </p:nvSpPr>
        <p:spPr>
          <a:xfrm>
            <a:off x="405398" y="1884777"/>
            <a:ext cx="1820008" cy="4739759"/>
          </a:xfrm>
          <a:prstGeom prst="rect">
            <a:avLst/>
          </a:prstGeom>
          <a:noFill/>
        </p:spPr>
        <p:txBody>
          <a:bodyPr wrap="square" lIns="0" tIns="0" rIns="0" bIns="0" rtlCol="0">
            <a:spAutoFit/>
          </a:bodyPr>
          <a:lstStyle/>
          <a:p>
            <a:pPr algn="ctr"/>
            <a:r>
              <a:rPr lang="en-US" sz="4400" dirty="0" err="1">
                <a:solidFill>
                  <a:srgbClr val="002060"/>
                </a:solidFill>
                <a:latin typeface="Sitka Text" pitchFamily="2" charset="0"/>
              </a:rPr>
              <a:t>Sự</a:t>
            </a:r>
            <a:r>
              <a:rPr lang="en-US" sz="4400" dirty="0">
                <a:solidFill>
                  <a:srgbClr val="002060"/>
                </a:solidFill>
                <a:latin typeface="Sitka Text" pitchFamily="2" charset="0"/>
              </a:rPr>
              <a:t> </a:t>
            </a:r>
            <a:r>
              <a:rPr lang="en-US" sz="4400" dirty="0" err="1">
                <a:solidFill>
                  <a:srgbClr val="002060"/>
                </a:solidFill>
                <a:latin typeface="Sitka Text" pitchFamily="2" charset="0"/>
              </a:rPr>
              <a:t>kiện</a:t>
            </a:r>
            <a:r>
              <a:rPr lang="en-US" sz="4400" dirty="0">
                <a:solidFill>
                  <a:srgbClr val="002060"/>
                </a:solidFill>
                <a:latin typeface="Sitka Text" pitchFamily="2" charset="0"/>
              </a:rPr>
              <a:t> </a:t>
            </a:r>
            <a:r>
              <a:rPr lang="en-US" sz="4400" dirty="0" err="1">
                <a:solidFill>
                  <a:srgbClr val="002060"/>
                </a:solidFill>
                <a:latin typeface="Sitka Text" pitchFamily="2" charset="0"/>
              </a:rPr>
              <a:t>gì</a:t>
            </a:r>
            <a:r>
              <a:rPr lang="en-US" sz="4400" dirty="0">
                <a:solidFill>
                  <a:srgbClr val="002060"/>
                </a:solidFill>
                <a:latin typeface="Sitka Text" pitchFamily="2" charset="0"/>
              </a:rPr>
              <a:t>?</a:t>
            </a:r>
          </a:p>
          <a:p>
            <a:pPr algn="ctr"/>
            <a:endParaRPr lang="en-US" sz="4400" dirty="0">
              <a:solidFill>
                <a:srgbClr val="C00000"/>
              </a:solidFill>
              <a:latin typeface="Sitka Text" pitchFamily="2" charset="0"/>
            </a:endParaRPr>
          </a:p>
          <a:p>
            <a:pPr algn="ctr"/>
            <a:r>
              <a:rPr lang="en-US" sz="4400" dirty="0">
                <a:solidFill>
                  <a:srgbClr val="C00000"/>
                </a:solidFill>
                <a:latin typeface="Sitka Text" pitchFamily="2" charset="0"/>
              </a:rPr>
              <a:t>Ở </a:t>
            </a:r>
            <a:r>
              <a:rPr lang="en-US" sz="4400" dirty="0" err="1">
                <a:solidFill>
                  <a:srgbClr val="C00000"/>
                </a:solidFill>
                <a:latin typeface="Sitka Text" pitchFamily="2" charset="0"/>
              </a:rPr>
              <a:t>nước</a:t>
            </a:r>
            <a:r>
              <a:rPr lang="en-US" sz="4400" dirty="0">
                <a:solidFill>
                  <a:srgbClr val="C00000"/>
                </a:solidFill>
                <a:latin typeface="Sitka Text" pitchFamily="2" charset="0"/>
              </a:rPr>
              <a:t> </a:t>
            </a:r>
            <a:r>
              <a:rPr lang="en-US" sz="4400" dirty="0" err="1">
                <a:solidFill>
                  <a:srgbClr val="C00000"/>
                </a:solidFill>
                <a:latin typeface="Sitka Text" pitchFamily="2" charset="0"/>
              </a:rPr>
              <a:t>nào</a:t>
            </a:r>
            <a:r>
              <a:rPr lang="en-US" sz="4400" dirty="0">
                <a:solidFill>
                  <a:srgbClr val="C00000"/>
                </a:solidFill>
                <a:latin typeface="Sitka Text" pitchFamily="2" charset="0"/>
              </a:rPr>
              <a:t>?</a:t>
            </a:r>
          </a:p>
        </p:txBody>
      </p:sp>
      <p:sp>
        <p:nvSpPr>
          <p:cNvPr id="2" name="Oval 1">
            <a:extLst>
              <a:ext uri="{FF2B5EF4-FFF2-40B4-BE49-F238E27FC236}">
                <a16:creationId xmlns="" xmlns:a16="http://schemas.microsoft.com/office/drawing/2014/main" id="{EEE2BF7C-BC4C-0E9D-B761-D96900182FB6}"/>
              </a:ext>
            </a:extLst>
          </p:cNvPr>
          <p:cNvSpPr/>
          <p:nvPr/>
        </p:nvSpPr>
        <p:spPr>
          <a:xfrm>
            <a:off x="499695" y="233464"/>
            <a:ext cx="1725711" cy="1313372"/>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Sitka Banner" pitchFamily="2" charset="0"/>
              </a:rPr>
              <a:t>CÂU 5</a:t>
            </a:r>
          </a:p>
        </p:txBody>
      </p:sp>
    </p:spTree>
    <p:extLst>
      <p:ext uri="{BB962C8B-B14F-4D97-AF65-F5344CB8AC3E}">
        <p14:creationId xmlns:p14="http://schemas.microsoft.com/office/powerpoint/2010/main" val="1597876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8" restart="whenNotActive" fill="hold" evtFilter="cancelBubble" nodeType="interactiveSeq">
                <p:stCondLst>
                  <p:cond evt="onClick" delay="0">
                    <p:tgtEl>
                      <p:spTgt spid="2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0"/>
                                        </p:tgtEl>
                                      </p:cBhvr>
                                    </p:animEffect>
                                    <p:set>
                                      <p:cBhvr>
                                        <p:cTn id="4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1"/>
                                        </p:tgtEl>
                                      </p:cBhvr>
                                    </p:animEffect>
                                    <p:set>
                                      <p:cBhvr>
                                        <p:cTn id="5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6" restart="whenNotActive" fill="hold" evtFilter="cancelBubble" nodeType="interactiveSeq">
                <p:stCondLst>
                  <p:cond evt="onClick" delay="0">
                    <p:tgtEl>
                      <p:spTgt spid="1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2" restart="whenNotActive" fill="hold" evtFilter="cancelBubble" nodeType="interactiveSeq">
                <p:stCondLst>
                  <p:cond evt="onClick" delay="0">
                    <p:tgtEl>
                      <p:spTgt spid="2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2"/>
                                        </p:tgtEl>
                                      </p:cBhvr>
                                    </p:animEffect>
                                    <p:set>
                                      <p:cBhvr>
                                        <p:cTn id="6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8" restart="whenNotActive" fill="hold" evtFilter="cancelBubble" nodeType="interactiveSeq">
                <p:stCondLst>
                  <p:cond evt="onClick" delay="0">
                    <p:tgtEl>
                      <p:spTgt spid="25"/>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4" restart="whenNotActive" fill="hold" evtFilter="cancelBubble" nodeType="interactiveSeq">
                <p:stCondLst>
                  <p:cond evt="onClick" delay="0">
                    <p:tgtEl>
                      <p:spTgt spid="23"/>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23"/>
                                        </p:tgtEl>
                                      </p:cBhvr>
                                    </p:animEffect>
                                    <p:set>
                                      <p:cBhvr>
                                        <p:cTn id="7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0" restart="whenNotActive" fill="hold" evtFilter="cancelBubble" nodeType="interactiveSeq">
                <p:stCondLst>
                  <p:cond evt="onClick" delay="0">
                    <p:tgtEl>
                      <p:spTgt spid="24"/>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24"/>
                                        </p:tgtEl>
                                      </p:cBhvr>
                                    </p:animEffect>
                                    <p:set>
                                      <p:cBhvr>
                                        <p:cTn id="8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6" restart="whenNotActive" fill="hold" evtFilter="cancelBubble" nodeType="interactiveSeq">
                <p:stCondLst>
                  <p:cond evt="onClick" delay="0">
                    <p:tgtEl>
                      <p:spTgt spid="28"/>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28"/>
                                        </p:tgtEl>
                                      </p:cBhvr>
                                    </p:animEffect>
                                    <p:set>
                                      <p:cBhvr>
                                        <p:cTn id="9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92" restart="whenNotActive" fill="hold" evtFilter="cancelBubble" nodeType="interactiveSeq">
                <p:stCondLst>
                  <p:cond evt="onClick" delay="0">
                    <p:tgtEl>
                      <p:spTgt spid="29"/>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29"/>
                                        </p:tgtEl>
                                      </p:cBhvr>
                                    </p:animEffect>
                                    <p:set>
                                      <p:cBhvr>
                                        <p:cTn id="9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F321B59B-A8FD-5203-E607-D607EF0652A4}"/>
              </a:ext>
            </a:extLst>
          </p:cNvPr>
          <p:cNvSpPr/>
          <p:nvPr/>
        </p:nvSpPr>
        <p:spPr>
          <a:xfrm>
            <a:off x="0" y="0"/>
            <a:ext cx="12192000" cy="914400"/>
          </a:xfrm>
          <a:prstGeom prst="rect">
            <a:avLst/>
          </a:prstGeom>
          <a:solidFill>
            <a:srgbClr val="1976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 name="Freeform 34">
            <a:extLst>
              <a:ext uri="{FF2B5EF4-FFF2-40B4-BE49-F238E27FC236}">
                <a16:creationId xmlns="" xmlns:a16="http://schemas.microsoft.com/office/drawing/2014/main" id="{C99FA58C-B17A-93B1-0AEB-2CFE618BD6EC}"/>
              </a:ext>
            </a:extLst>
          </p:cNvPr>
          <p:cNvSpPr/>
          <p:nvPr/>
        </p:nvSpPr>
        <p:spPr>
          <a:xfrm>
            <a:off x="0" y="102057"/>
            <a:ext cx="1303019" cy="1017270"/>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sp>
        <p:nvSpPr>
          <p:cNvPr id="4" name="TextBox 3">
            <a:extLst>
              <a:ext uri="{FF2B5EF4-FFF2-40B4-BE49-F238E27FC236}">
                <a16:creationId xmlns="" xmlns:a16="http://schemas.microsoft.com/office/drawing/2014/main" id="{8934E366-4F51-5482-B1FF-A4A385012034}"/>
              </a:ext>
            </a:extLst>
          </p:cNvPr>
          <p:cNvSpPr txBox="1"/>
          <p:nvPr/>
        </p:nvSpPr>
        <p:spPr>
          <a:xfrm>
            <a:off x="1188719" y="149027"/>
            <a:ext cx="10206991" cy="461665"/>
          </a:xfrm>
          <a:prstGeom prst="rect">
            <a:avLst/>
          </a:prstGeom>
          <a:noFill/>
        </p:spPr>
        <p:txBody>
          <a:bodyPr wrap="square" lIns="0" tIns="0" rIns="0" bIns="0" rtlCol="0">
            <a:spAutoFit/>
          </a:bodyPr>
          <a:lstStyle/>
          <a:p>
            <a:pPr algn="ctr" defTabSz="1371600">
              <a:defRPr/>
            </a:pPr>
            <a:r>
              <a:rPr lang="en-US" sz="3000" dirty="0">
                <a:solidFill>
                  <a:prstClr val="white"/>
                </a:solidFill>
                <a:latin typeface="Sitka Banner" pitchFamily="2" charset="0"/>
                <a:cs typeface="Times New Roman" panose="02020603050405020304" pitchFamily="18" charset="0"/>
              </a:rPr>
              <a:t>1. </a:t>
            </a:r>
            <a:r>
              <a:rPr lang="en-US" sz="3000" dirty="0" err="1">
                <a:solidFill>
                  <a:prstClr val="white"/>
                </a:solidFill>
                <a:latin typeface="Sitka Banner" pitchFamily="2" charset="0"/>
                <a:cs typeface="Times New Roman" panose="02020603050405020304" pitchFamily="18" charset="0"/>
              </a:rPr>
              <a:t>Lập</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bảng</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những</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tiền</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đề</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của</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các</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cuộc</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cách</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mạng</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tư</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sản</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tiêu</a:t>
            </a:r>
            <a:r>
              <a:rPr lang="en-US" sz="3000" dirty="0">
                <a:solidFill>
                  <a:prstClr val="white"/>
                </a:solidFill>
                <a:latin typeface="Sitka Banner" pitchFamily="2" charset="0"/>
                <a:cs typeface="Times New Roman" panose="02020603050405020304" pitchFamily="18" charset="0"/>
              </a:rPr>
              <a:t> </a:t>
            </a:r>
            <a:r>
              <a:rPr lang="en-US" sz="3000" dirty="0" err="1">
                <a:solidFill>
                  <a:prstClr val="white"/>
                </a:solidFill>
                <a:latin typeface="Sitka Banner" pitchFamily="2" charset="0"/>
                <a:cs typeface="Times New Roman" panose="02020603050405020304" pitchFamily="18" charset="0"/>
              </a:rPr>
              <a:t>biểu</a:t>
            </a:r>
            <a:endParaRPr lang="en-US" sz="3000" dirty="0">
              <a:solidFill>
                <a:prstClr val="white"/>
              </a:solidFill>
              <a:latin typeface="Sitka Banner" pitchFamily="2" charset="0"/>
              <a:cs typeface="Times New Roman" panose="02020603050405020304" pitchFamily="18" charset="0"/>
            </a:endParaRPr>
          </a:p>
        </p:txBody>
      </p:sp>
      <p:pic>
        <p:nvPicPr>
          <p:cNvPr id="5" name="Picture 4">
            <a:extLst>
              <a:ext uri="{FF2B5EF4-FFF2-40B4-BE49-F238E27FC236}">
                <a16:creationId xmlns="" xmlns:a16="http://schemas.microsoft.com/office/drawing/2014/main" id="{C239CB78-C43B-2315-3F2B-70B9F23AD13B}"/>
              </a:ext>
            </a:extLst>
          </p:cNvPr>
          <p:cNvPicPr>
            <a:picLocks noChangeAspect="1"/>
          </p:cNvPicPr>
          <p:nvPr/>
        </p:nvPicPr>
        <p:blipFill>
          <a:blip r:embed="rId3"/>
          <a:stretch>
            <a:fillRect/>
          </a:stretch>
        </p:blipFill>
        <p:spPr>
          <a:xfrm>
            <a:off x="4580891" y="1245870"/>
            <a:ext cx="7417264" cy="5257800"/>
          </a:xfrm>
          <a:prstGeom prst="rect">
            <a:avLst/>
          </a:prstGeom>
        </p:spPr>
      </p:pic>
      <p:sp>
        <p:nvSpPr>
          <p:cNvPr id="6" name="TextBox 5">
            <a:extLst>
              <a:ext uri="{FF2B5EF4-FFF2-40B4-BE49-F238E27FC236}">
                <a16:creationId xmlns="" xmlns:a16="http://schemas.microsoft.com/office/drawing/2014/main" id="{E74061B8-B679-1CBD-B512-42938ED2C2D1}"/>
              </a:ext>
            </a:extLst>
          </p:cNvPr>
          <p:cNvSpPr txBox="1"/>
          <p:nvPr/>
        </p:nvSpPr>
        <p:spPr>
          <a:xfrm>
            <a:off x="259424" y="1368014"/>
            <a:ext cx="4087107" cy="2962513"/>
          </a:xfrm>
          <a:prstGeom prst="wedgeRoundRectCallout">
            <a:avLst>
              <a:gd name="adj1" fmla="val 1212"/>
              <a:gd name="adj2" fmla="val 62662"/>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dirty="0" err="1">
                <a:latin typeface="Sitka Banner" pitchFamily="2" charset="0"/>
                <a:cs typeface="Times New Roman" panose="02020603050405020304" pitchFamily="18" charset="0"/>
              </a:rPr>
              <a:t>Hoạt</a:t>
            </a:r>
            <a:r>
              <a:rPr lang="en-US" sz="2400" b="1" dirty="0">
                <a:latin typeface="Sitka Banner" pitchFamily="2" charset="0"/>
                <a:cs typeface="Times New Roman" panose="02020603050405020304" pitchFamily="18" charset="0"/>
              </a:rPr>
              <a:t> </a:t>
            </a:r>
            <a:r>
              <a:rPr lang="en-US" sz="2400" b="1" dirty="0" err="1">
                <a:latin typeface="Sitka Banner" pitchFamily="2" charset="0"/>
                <a:cs typeface="Times New Roman" panose="02020603050405020304" pitchFamily="18" charset="0"/>
              </a:rPr>
              <a:t>động</a:t>
            </a:r>
            <a:r>
              <a:rPr lang="en-US" sz="2400" b="1" dirty="0">
                <a:latin typeface="Sitka Banner" pitchFamily="2" charset="0"/>
                <a:cs typeface="Times New Roman" panose="02020603050405020304" pitchFamily="18" charset="0"/>
              </a:rPr>
              <a:t> </a:t>
            </a:r>
            <a:r>
              <a:rPr lang="en-US" sz="2400" b="1" dirty="0" err="1">
                <a:latin typeface="Sitka Banner" pitchFamily="2" charset="0"/>
                <a:cs typeface="Times New Roman" panose="02020603050405020304" pitchFamily="18" charset="0"/>
              </a:rPr>
              <a:t>nhóm</a:t>
            </a:r>
            <a:endParaRPr lang="en-US" sz="2400" b="1" dirty="0">
              <a:latin typeface="Sitka Banner" pitchFamily="2" charset="0"/>
              <a:cs typeface="Times New Roman" panose="02020603050405020304" pitchFamily="18" charset="0"/>
            </a:endParaRPr>
          </a:p>
          <a:p>
            <a:pPr algn="ctr"/>
            <a:r>
              <a:rPr lang="en-US" sz="2400" dirty="0" err="1">
                <a:latin typeface="Sitka Banner" pitchFamily="2" charset="0"/>
                <a:cs typeface="Times New Roman" panose="02020603050405020304" pitchFamily="18" charset="0"/>
              </a:rPr>
              <a:t>Lớp</a:t>
            </a:r>
            <a:r>
              <a:rPr lang="en-US" sz="2400" dirty="0">
                <a:latin typeface="Sitka Banner" pitchFamily="2" charset="0"/>
                <a:cs typeface="Times New Roman" panose="02020603050405020304" pitchFamily="18" charset="0"/>
              </a:rPr>
              <a:t> chia </a:t>
            </a:r>
            <a:r>
              <a:rPr lang="en-US" sz="2400" dirty="0" err="1">
                <a:latin typeface="Sitka Banner" pitchFamily="2" charset="0"/>
                <a:cs typeface="Times New Roman" panose="02020603050405020304" pitchFamily="18" charset="0"/>
              </a:rPr>
              <a:t>thành</a:t>
            </a:r>
            <a:r>
              <a:rPr lang="en-US" sz="2400" dirty="0">
                <a:latin typeface="Sitka Banner" pitchFamily="2" charset="0"/>
                <a:cs typeface="Times New Roman" panose="02020603050405020304" pitchFamily="18" charset="0"/>
              </a:rPr>
              <a:t> 4 </a:t>
            </a:r>
            <a:r>
              <a:rPr lang="en-US" sz="2400" dirty="0" err="1">
                <a:latin typeface="Sitka Banner" pitchFamily="2" charset="0"/>
                <a:cs typeface="Times New Roman" panose="02020603050405020304" pitchFamily="18" charset="0"/>
              </a:rPr>
              <a:t>nhóm</a:t>
            </a:r>
            <a:r>
              <a:rPr lang="en-US" sz="2400" dirty="0">
                <a:latin typeface="Sitka Banner" pitchFamily="2" charset="0"/>
                <a:cs typeface="Times New Roman" panose="02020603050405020304" pitchFamily="18" charset="0"/>
              </a:rPr>
              <a:t>, </a:t>
            </a:r>
            <a:r>
              <a:rPr lang="en-US" sz="2400" dirty="0" err="1">
                <a:latin typeface="Sitka Banner" pitchFamily="2" charset="0"/>
                <a:cs typeface="Times New Roman" panose="02020603050405020304" pitchFamily="18" charset="0"/>
              </a:rPr>
              <a:t>hoàn</a:t>
            </a:r>
            <a:r>
              <a:rPr lang="en-US" sz="2400" dirty="0">
                <a:latin typeface="Sitka Banner" pitchFamily="2" charset="0"/>
                <a:cs typeface="Times New Roman" panose="02020603050405020304" pitchFamily="18" charset="0"/>
              </a:rPr>
              <a:t> </a:t>
            </a:r>
            <a:r>
              <a:rPr lang="en-US" sz="2400" dirty="0" err="1">
                <a:latin typeface="Sitka Banner" pitchFamily="2" charset="0"/>
                <a:cs typeface="Times New Roman" panose="02020603050405020304" pitchFamily="18" charset="0"/>
              </a:rPr>
              <a:t>thành</a:t>
            </a:r>
            <a:r>
              <a:rPr lang="en-US" sz="2400" dirty="0">
                <a:latin typeface="Sitka Banner" pitchFamily="2" charset="0"/>
                <a:cs typeface="Times New Roman" panose="02020603050405020304" pitchFamily="18" charset="0"/>
              </a:rPr>
              <a:t> </a:t>
            </a:r>
            <a:r>
              <a:rPr lang="en-US" sz="2400" dirty="0" err="1">
                <a:latin typeface="Sitka Banner" pitchFamily="2" charset="0"/>
                <a:cs typeface="Times New Roman" panose="02020603050405020304" pitchFamily="18" charset="0"/>
              </a:rPr>
              <a:t>phiếu</a:t>
            </a:r>
            <a:r>
              <a:rPr lang="en-US" sz="2400" dirty="0">
                <a:latin typeface="Sitka Banner" pitchFamily="2" charset="0"/>
                <a:cs typeface="Times New Roman" panose="02020603050405020304" pitchFamily="18" charset="0"/>
              </a:rPr>
              <a:t> </a:t>
            </a:r>
            <a:r>
              <a:rPr lang="en-US" sz="2400" dirty="0" err="1">
                <a:latin typeface="Sitka Banner" pitchFamily="2" charset="0"/>
                <a:cs typeface="Times New Roman" panose="02020603050405020304" pitchFamily="18" charset="0"/>
              </a:rPr>
              <a:t>học</a:t>
            </a:r>
            <a:r>
              <a:rPr lang="en-US" sz="2400" dirty="0">
                <a:latin typeface="Sitka Banner" pitchFamily="2" charset="0"/>
                <a:cs typeface="Times New Roman" panose="02020603050405020304" pitchFamily="18" charset="0"/>
              </a:rPr>
              <a:t> </a:t>
            </a:r>
            <a:r>
              <a:rPr lang="en-US" sz="2400" dirty="0" err="1">
                <a:latin typeface="Sitka Banner" pitchFamily="2" charset="0"/>
                <a:cs typeface="Times New Roman" panose="02020603050405020304" pitchFamily="18" charset="0"/>
              </a:rPr>
              <a:t>tập</a:t>
            </a:r>
            <a:r>
              <a:rPr lang="en-US" sz="2400" dirty="0">
                <a:latin typeface="Sitka Banner" pitchFamily="2" charset="0"/>
                <a:cs typeface="Times New Roman" panose="02020603050405020304" pitchFamily="18" charset="0"/>
              </a:rPr>
              <a:t> </a:t>
            </a:r>
            <a:r>
              <a:rPr lang="en-US" sz="2400" dirty="0" err="1">
                <a:latin typeface="Sitka Banner" pitchFamily="2" charset="0"/>
                <a:cs typeface="Times New Roman" panose="02020603050405020304" pitchFamily="18" charset="0"/>
              </a:rPr>
              <a:t>trên</a:t>
            </a:r>
            <a:r>
              <a:rPr lang="en-US" sz="2400" dirty="0">
                <a:latin typeface="Sitka Banner" pitchFamily="2" charset="0"/>
                <a:cs typeface="Times New Roman" panose="02020603050405020304" pitchFamily="18" charset="0"/>
              </a:rPr>
              <a:t> </a:t>
            </a:r>
            <a:r>
              <a:rPr lang="en-US" sz="2400" dirty="0" err="1">
                <a:latin typeface="Sitka Banner" pitchFamily="2" charset="0"/>
                <a:cs typeface="Times New Roman" panose="02020603050405020304" pitchFamily="18" charset="0"/>
              </a:rPr>
              <a:t>giấy</a:t>
            </a:r>
            <a:r>
              <a:rPr lang="en-US" sz="2400" dirty="0">
                <a:latin typeface="Sitka Banner" pitchFamily="2" charset="0"/>
                <a:cs typeface="Times New Roman" panose="02020603050405020304" pitchFamily="18" charset="0"/>
              </a:rPr>
              <a:t> A0 </a:t>
            </a:r>
            <a:r>
              <a:rPr lang="en-US" sz="2400" dirty="0" err="1">
                <a:latin typeface="Sitka Banner" pitchFamily="2" charset="0"/>
                <a:cs typeface="Times New Roman" panose="02020603050405020304" pitchFamily="18" charset="0"/>
              </a:rPr>
              <a:t>trong</a:t>
            </a:r>
            <a:r>
              <a:rPr lang="en-US" sz="2400" dirty="0">
                <a:latin typeface="Sitka Banner" pitchFamily="2" charset="0"/>
                <a:cs typeface="Times New Roman" panose="02020603050405020304" pitchFamily="18" charset="0"/>
              </a:rPr>
              <a:t> </a:t>
            </a:r>
            <a:r>
              <a:rPr lang="en-US" sz="2400" dirty="0" err="1">
                <a:latin typeface="Sitka Banner" pitchFamily="2" charset="0"/>
                <a:cs typeface="Times New Roman" panose="02020603050405020304" pitchFamily="18" charset="0"/>
              </a:rPr>
              <a:t>thời</a:t>
            </a:r>
            <a:r>
              <a:rPr lang="en-US" sz="2400" dirty="0">
                <a:latin typeface="Sitka Banner" pitchFamily="2" charset="0"/>
                <a:cs typeface="Times New Roman" panose="02020603050405020304" pitchFamily="18" charset="0"/>
              </a:rPr>
              <a:t> </a:t>
            </a:r>
            <a:r>
              <a:rPr lang="en-US" sz="2400" dirty="0" err="1">
                <a:latin typeface="Sitka Banner" pitchFamily="2" charset="0"/>
                <a:cs typeface="Times New Roman" panose="02020603050405020304" pitchFamily="18" charset="0"/>
              </a:rPr>
              <a:t>gian</a:t>
            </a:r>
            <a:r>
              <a:rPr lang="en-US" sz="2400" dirty="0">
                <a:latin typeface="Sitka Banner" pitchFamily="2" charset="0"/>
                <a:cs typeface="Times New Roman" panose="02020603050405020304" pitchFamily="18" charset="0"/>
              </a:rPr>
              <a:t> 10 </a:t>
            </a:r>
            <a:r>
              <a:rPr lang="en-US" sz="2400" dirty="0" err="1">
                <a:latin typeface="Sitka Banner" pitchFamily="2" charset="0"/>
                <a:cs typeface="Times New Roman" panose="02020603050405020304" pitchFamily="18" charset="0"/>
              </a:rPr>
              <a:t>phút</a:t>
            </a:r>
            <a:r>
              <a:rPr lang="en-US" sz="2400" dirty="0">
                <a:latin typeface="Sitka Banner" pitchFamily="2" charset="0"/>
                <a:cs typeface="Times New Roman" panose="02020603050405020304" pitchFamily="18" charset="0"/>
              </a:rPr>
              <a:t> </a:t>
            </a:r>
            <a:r>
              <a:rPr lang="en-US" sz="2400" dirty="0" err="1">
                <a:latin typeface="Sitka Banner" pitchFamily="2" charset="0"/>
                <a:cs typeface="Times New Roman" panose="02020603050405020304" pitchFamily="18" charset="0"/>
              </a:rPr>
              <a:t>và</a:t>
            </a:r>
            <a:r>
              <a:rPr lang="en-US" sz="2400" dirty="0">
                <a:latin typeface="Sitka Banner" pitchFamily="2" charset="0"/>
                <a:cs typeface="Times New Roman" panose="02020603050405020304" pitchFamily="18" charset="0"/>
              </a:rPr>
              <a:t> </a:t>
            </a:r>
            <a:r>
              <a:rPr lang="en-US" sz="2400" dirty="0" err="1">
                <a:latin typeface="Sitka Banner" pitchFamily="2" charset="0"/>
                <a:cs typeface="Times New Roman" panose="02020603050405020304" pitchFamily="18" charset="0"/>
              </a:rPr>
              <a:t>trình</a:t>
            </a:r>
            <a:r>
              <a:rPr lang="en-US" sz="2400" dirty="0">
                <a:latin typeface="Sitka Banner" pitchFamily="2" charset="0"/>
                <a:cs typeface="Times New Roman" panose="02020603050405020304" pitchFamily="18" charset="0"/>
              </a:rPr>
              <a:t> </a:t>
            </a:r>
            <a:r>
              <a:rPr lang="en-US" sz="2400" dirty="0" err="1">
                <a:latin typeface="Sitka Banner" pitchFamily="2" charset="0"/>
                <a:cs typeface="Times New Roman" panose="02020603050405020304" pitchFamily="18" charset="0"/>
              </a:rPr>
              <a:t>bày</a:t>
            </a:r>
            <a:r>
              <a:rPr lang="en-US" sz="2400" dirty="0">
                <a:latin typeface="Sitka Banner" pitchFamily="2" charset="0"/>
                <a:cs typeface="Times New Roman" panose="02020603050405020304" pitchFamily="18" charset="0"/>
              </a:rPr>
              <a:t> </a:t>
            </a:r>
            <a:r>
              <a:rPr lang="en-US" sz="2400" dirty="0" err="1">
                <a:latin typeface="Sitka Banner" pitchFamily="2" charset="0"/>
                <a:cs typeface="Times New Roman" panose="02020603050405020304" pitchFamily="18" charset="0"/>
              </a:rPr>
              <a:t>trước</a:t>
            </a:r>
            <a:r>
              <a:rPr lang="en-US" sz="2400" dirty="0">
                <a:latin typeface="Sitka Banner" pitchFamily="2" charset="0"/>
                <a:cs typeface="Times New Roman" panose="02020603050405020304" pitchFamily="18" charset="0"/>
              </a:rPr>
              <a:t> </a:t>
            </a:r>
            <a:r>
              <a:rPr lang="en-US" sz="2400" dirty="0" err="1">
                <a:latin typeface="Sitka Banner" pitchFamily="2" charset="0"/>
                <a:cs typeface="Times New Roman" panose="02020603050405020304" pitchFamily="18" charset="0"/>
              </a:rPr>
              <a:t>lớp</a:t>
            </a:r>
            <a:r>
              <a:rPr lang="en-US" sz="2400" dirty="0">
                <a:latin typeface="Sitka Banner" pitchFamily="2" charset="0"/>
                <a:cs typeface="Times New Roman" panose="02020603050405020304" pitchFamily="18" charset="0"/>
              </a:rPr>
              <a:t> 3 </a:t>
            </a:r>
            <a:r>
              <a:rPr lang="en-US" sz="2400" dirty="0" err="1">
                <a:latin typeface="Sitka Banner" pitchFamily="2" charset="0"/>
                <a:cs typeface="Times New Roman" panose="02020603050405020304" pitchFamily="18" charset="0"/>
              </a:rPr>
              <a:t>phút</a:t>
            </a:r>
            <a:r>
              <a:rPr lang="en-US" sz="2400" dirty="0">
                <a:latin typeface="Sitka Banner" pitchFamily="2" charset="0"/>
                <a:cs typeface="Times New Roman" panose="02020603050405020304" pitchFamily="18" charset="0"/>
              </a:rPr>
              <a:t>.</a:t>
            </a:r>
          </a:p>
        </p:txBody>
      </p:sp>
      <p:pic>
        <p:nvPicPr>
          <p:cNvPr id="7" name="Picture 6">
            <a:extLst>
              <a:ext uri="{FF2B5EF4-FFF2-40B4-BE49-F238E27FC236}">
                <a16:creationId xmlns="" xmlns:a16="http://schemas.microsoft.com/office/drawing/2014/main" id="{3BDB1F8F-7A93-C1CD-AAD7-E0505C07F1E5}"/>
              </a:ext>
            </a:extLst>
          </p:cNvPr>
          <p:cNvPicPr>
            <a:picLocks noChangeAspect="1"/>
          </p:cNvPicPr>
          <p:nvPr/>
        </p:nvPicPr>
        <p:blipFill>
          <a:blip r:embed="rId4"/>
          <a:stretch>
            <a:fillRect/>
          </a:stretch>
        </p:blipFill>
        <p:spPr>
          <a:xfrm>
            <a:off x="491489" y="4765358"/>
            <a:ext cx="3306059" cy="1990585"/>
          </a:xfrm>
          <a:prstGeom prst="rect">
            <a:avLst/>
          </a:prstGeom>
        </p:spPr>
      </p:pic>
    </p:spTree>
    <p:extLst>
      <p:ext uri="{BB962C8B-B14F-4D97-AF65-F5344CB8AC3E}">
        <p14:creationId xmlns:p14="http://schemas.microsoft.com/office/powerpoint/2010/main" val="3682432926"/>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2_Office Theme">
  <a:themeElements>
    <a:clrScheme name="Twinkl">
      <a:dk1>
        <a:srgbClr val="1C1C1C"/>
      </a:dk1>
      <a:lt1>
        <a:sysClr val="window" lastClr="FFFFFF"/>
      </a:lt1>
      <a:dk2>
        <a:srgbClr val="0C0C0C"/>
      </a:dk2>
      <a:lt2>
        <a:srgbClr val="DCD8DC"/>
      </a:lt2>
      <a:accent1>
        <a:srgbClr val="E52733"/>
      </a:accent1>
      <a:accent2>
        <a:srgbClr val="E94E14"/>
      </a:accent2>
      <a:accent3>
        <a:srgbClr val="F9B000"/>
      </a:accent3>
      <a:accent4>
        <a:srgbClr val="86BD34"/>
      </a:accent4>
      <a:accent5>
        <a:srgbClr val="003F7D"/>
      </a:accent5>
      <a:accent6>
        <a:srgbClr val="65186A"/>
      </a:accent6>
      <a:hlink>
        <a:srgbClr val="6D6D6D"/>
      </a:hlink>
      <a:folHlink>
        <a:srgbClr val="B8B8B8"/>
      </a:folHlink>
    </a:clrScheme>
    <a:fontScheme name="Custom 1">
      <a:majorFont>
        <a:latin typeface="Twinkl SemiBold"/>
        <a:ea typeface=""/>
        <a:cs typeface=""/>
      </a:majorFont>
      <a:minorFont>
        <a:latin typeface="Twinkl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a:latin typeface="+mn-lt"/>
          </a:defRPr>
        </a:defPPr>
      </a:lstStyle>
    </a:txDef>
  </a:objectDefaults>
  <a:extraClrSchemeLst/>
  <a:extLst>
    <a:ext uri="{05A4C25C-085E-4340-85A3-A5531E510DB2}">
      <thm15:themeFamily xmlns:thm15="http://schemas.microsoft.com/office/thememl/2012/main" name="Secondary PowerPoint Template.potx" id="{A781A0DC-2FEE-4300-9CCA-7BBB94BA98D2}" vid="{2F02C1AF-E332-4F87-B332-225D1CE6DFE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3571</TotalTime>
  <Words>2020</Words>
  <Application>Microsoft Office PowerPoint</Application>
  <PresentationFormat>Widescreen</PresentationFormat>
  <Paragraphs>354</Paragraphs>
  <Slides>36</Slides>
  <Notes>0</Notes>
  <HiddenSlides>0</HiddenSlides>
  <MMClips>0</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36</vt:i4>
      </vt:variant>
    </vt:vector>
  </HeadingPairs>
  <TitlesOfParts>
    <vt:vector size="61" baseType="lpstr">
      <vt:lpstr>#9Slide02 Noi dung dai</vt:lpstr>
      <vt:lpstr>#9Slide02 Tieu de dai</vt:lpstr>
      <vt:lpstr>Arial</vt:lpstr>
      <vt:lpstr>Calibri</vt:lpstr>
      <vt:lpstr>Calibri Light</vt:lpstr>
      <vt:lpstr>Clear Sans</vt:lpstr>
      <vt:lpstr>Clear Sans Light</vt:lpstr>
      <vt:lpstr>Cooper Black</vt:lpstr>
      <vt:lpstr>Georgia Pro Bold</vt:lpstr>
      <vt:lpstr>Muli Bold</vt:lpstr>
      <vt:lpstr>Roboto</vt:lpstr>
      <vt:lpstr>Sassoon Infant Rg</vt:lpstr>
      <vt:lpstr>SG85-CHI SON 2</vt:lpstr>
      <vt:lpstr>SG85-HIEN KHANH 3</vt:lpstr>
      <vt:lpstr>Sitka Banner</vt:lpstr>
      <vt:lpstr>Sitka Text</vt:lpstr>
      <vt:lpstr>Times New Roman</vt:lpstr>
      <vt:lpstr>Twinkl Light</vt:lpstr>
      <vt:lpstr>Twinkl SemiBold</vt:lpstr>
      <vt:lpstr>Office Theme</vt:lpstr>
      <vt:lpstr>2_Office Theme</vt:lpstr>
      <vt:lpstr>3_Office Theme</vt:lpstr>
      <vt:lpstr>8_Office Theme</vt:lpstr>
      <vt:lpstr>4_Office Theme</vt:lpstr>
      <vt:lpstr>12_Office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NINH</cp:lastModifiedBy>
  <cp:revision>101</cp:revision>
  <dcterms:created xsi:type="dcterms:W3CDTF">2018-04-17T06:26:27Z</dcterms:created>
  <dcterms:modified xsi:type="dcterms:W3CDTF">2023-09-18T03:26:22Z</dcterms:modified>
  <cp:category>9Slide.vn</cp:category>
</cp:coreProperties>
</file>