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8"/>
  </p:notesMasterIdLst>
  <p:sldIdLst>
    <p:sldId id="260" r:id="rId3"/>
    <p:sldId id="261" r:id="rId4"/>
    <p:sldId id="273" r:id="rId5"/>
    <p:sldId id="258" r:id="rId6"/>
    <p:sldId id="259" r:id="rId7"/>
    <p:sldId id="264" r:id="rId8"/>
    <p:sldId id="265" r:id="rId9"/>
    <p:sldId id="266" r:id="rId10"/>
    <p:sldId id="267" r:id="rId11"/>
    <p:sldId id="257" r:id="rId12"/>
    <p:sldId id="269" r:id="rId13"/>
    <p:sldId id="270" r:id="rId14"/>
    <p:sldId id="272" r:id="rId15"/>
    <p:sldId id="276" r:id="rId16"/>
    <p:sldId id="271" r:id="rId17"/>
    <p:sldId id="284" r:id="rId18"/>
    <p:sldId id="389" r:id="rId19"/>
    <p:sldId id="390" r:id="rId20"/>
    <p:sldId id="391" r:id="rId21"/>
    <p:sldId id="392" r:id="rId22"/>
    <p:sldId id="394" r:id="rId23"/>
    <p:sldId id="395" r:id="rId24"/>
    <p:sldId id="393" r:id="rId25"/>
    <p:sldId id="396" r:id="rId26"/>
    <p:sldId id="397" r:id="rId27"/>
    <p:sldId id="398" r:id="rId28"/>
    <p:sldId id="399" r:id="rId29"/>
    <p:sldId id="400" r:id="rId30"/>
    <p:sldId id="404" r:id="rId31"/>
    <p:sldId id="405" r:id="rId32"/>
    <p:sldId id="408" r:id="rId33"/>
    <p:sldId id="409" r:id="rId34"/>
    <p:sldId id="411" r:id="rId35"/>
    <p:sldId id="412" r:id="rId36"/>
    <p:sldId id="35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2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292738-44AA-4297-9437-4FA1E6D5E95F}" type="doc">
      <dgm:prSet loTypeId="urn:microsoft.com/office/officeart/2005/8/layout/process4" loCatId="process" qsTypeId="urn:microsoft.com/office/officeart/2005/8/quickstyle/3d3" qsCatId="3D" csTypeId="urn:microsoft.com/office/officeart/2005/8/colors/accent1_2" csCatId="accent1" phldr="1"/>
      <dgm:spPr/>
      <dgm:t>
        <a:bodyPr/>
        <a:lstStyle/>
        <a:p>
          <a:endParaRPr lang="en-US"/>
        </a:p>
      </dgm:t>
    </dgm:pt>
    <dgm:pt modelId="{561D5E13-6F7F-44FB-95BD-80739E724F51}">
      <dgm:prSet phldrT="[Text]"/>
      <dgm:spPr/>
      <dgm:t>
        <a:bodyPr/>
        <a:lstStyle/>
        <a:p>
          <a:r>
            <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CƠ SỞ HÌNH THÀNH</a:t>
          </a:r>
          <a:endPar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8D2BE61F-05E5-4EB3-92FC-7CCB29B9CE96}" type="parTrans" cxnId="{82C05144-BF03-440F-B3B9-CDD00BF08024}">
      <dgm:prSet/>
      <dgm:spPr/>
      <dgm:t>
        <a:bodyPr/>
        <a:lstStyle/>
        <a:p>
          <a:endParaRPr lang="en-US"/>
        </a:p>
      </dgm:t>
    </dgm:pt>
    <dgm:pt modelId="{E66120F2-586B-4E9E-ACA9-C5CDDEBF32B4}" type="sibTrans" cxnId="{82C05144-BF03-440F-B3B9-CDD00BF08024}">
      <dgm:prSet/>
      <dgm:spPr/>
      <dgm:t>
        <a:bodyPr/>
        <a:lstStyle/>
        <a:p>
          <a:endParaRPr lang="en-US"/>
        </a:p>
      </dgm:t>
    </dgm:pt>
    <dgm:pt modelId="{46CBBBE5-B401-4108-8B5D-22A5E99396F6}">
      <dgm:prSet phldrT="[Text]"/>
      <dgm:spPr/>
      <dgm:t>
        <a:bodyPr/>
        <a:lstStyle/>
        <a:p>
          <a:r>
            <a:rPr lang="vi-VN" dirty="0">
              <a:latin typeface="Times New Roman" panose="02020603050405020304" pitchFamily="18" charset="0"/>
              <a:cs typeface="Times New Roman" panose="02020603050405020304" pitchFamily="18" charset="0"/>
            </a:rPr>
            <a:t>Điều kiện tự nhiên</a:t>
          </a:r>
          <a:endParaRPr lang="en-US" dirty="0">
            <a:latin typeface="Times New Roman" panose="02020603050405020304" pitchFamily="18" charset="0"/>
            <a:cs typeface="Times New Roman" panose="02020603050405020304" pitchFamily="18" charset="0"/>
          </a:endParaRPr>
        </a:p>
      </dgm:t>
    </dgm:pt>
    <dgm:pt modelId="{2347CB64-4E9B-4300-8048-6BE49DA7CF09}" type="parTrans" cxnId="{B54286D0-07F4-4E8E-8063-01E51913DE7A}">
      <dgm:prSet/>
      <dgm:spPr/>
      <dgm:t>
        <a:bodyPr/>
        <a:lstStyle/>
        <a:p>
          <a:endParaRPr lang="en-US"/>
        </a:p>
      </dgm:t>
    </dgm:pt>
    <dgm:pt modelId="{360BA0B8-9FA2-4B48-AE99-9996640145BC}" type="sibTrans" cxnId="{B54286D0-07F4-4E8E-8063-01E51913DE7A}">
      <dgm:prSet/>
      <dgm:spPr/>
      <dgm:t>
        <a:bodyPr/>
        <a:lstStyle/>
        <a:p>
          <a:endParaRPr lang="en-US"/>
        </a:p>
      </dgm:t>
    </dgm:pt>
    <dgm:pt modelId="{740E6032-E66C-43E9-8FC3-EB18DDAB7D2E}">
      <dgm:prSet phldrT="[Text]"/>
      <dgm:spPr/>
      <dgm:t>
        <a:bodyPr/>
        <a:lstStyle/>
        <a:p>
          <a:r>
            <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THÀNH TỰU VĂN MINH TIÊU BIỂU</a:t>
          </a:r>
          <a:endPar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89380EB-0905-4F9A-9BCA-10C87C5EA7D4}" type="parTrans" cxnId="{979FCDB0-27C6-430A-80C0-8FAC7AEC8E00}">
      <dgm:prSet/>
      <dgm:spPr/>
      <dgm:t>
        <a:bodyPr/>
        <a:lstStyle/>
        <a:p>
          <a:endParaRPr lang="en-US"/>
        </a:p>
      </dgm:t>
    </dgm:pt>
    <dgm:pt modelId="{CFBF3758-8292-4EA8-B8DC-7D5CB569C7C8}" type="sibTrans" cxnId="{979FCDB0-27C6-430A-80C0-8FAC7AEC8E00}">
      <dgm:prSet/>
      <dgm:spPr/>
      <dgm:t>
        <a:bodyPr/>
        <a:lstStyle/>
        <a:p>
          <a:endParaRPr lang="en-US"/>
        </a:p>
      </dgm:t>
    </dgm:pt>
    <dgm:pt modelId="{9BFA7236-ACB4-4D15-B6BA-CCBB7043D3C0}">
      <dgm:prSet phldrT="[Text]"/>
      <dgm:spPr/>
      <dgm:t>
        <a:bodyPr/>
        <a:lstStyle/>
        <a:p>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nhà nước</a:t>
          </a:r>
          <a:endParaRPr lang="en-US" dirty="0">
            <a:latin typeface="Times New Roman" panose="02020603050405020304" pitchFamily="18" charset="0"/>
            <a:cs typeface="Times New Roman" panose="02020603050405020304" pitchFamily="18" charset="0"/>
          </a:endParaRPr>
        </a:p>
      </dgm:t>
    </dgm:pt>
    <dgm:pt modelId="{37A72EB1-11D9-4C00-A2D4-894C41F1223D}" type="parTrans" cxnId="{122B4A70-75C2-4CEF-B0A6-D8D05A2EACB9}">
      <dgm:prSet/>
      <dgm:spPr/>
      <dgm:t>
        <a:bodyPr/>
        <a:lstStyle/>
        <a:p>
          <a:endParaRPr lang="en-US"/>
        </a:p>
      </dgm:t>
    </dgm:pt>
    <dgm:pt modelId="{F5A1DC2D-AEA5-40C7-B3AF-2EA720777E26}" type="sibTrans" cxnId="{122B4A70-75C2-4CEF-B0A6-D8D05A2EACB9}">
      <dgm:prSet/>
      <dgm:spPr/>
      <dgm:t>
        <a:bodyPr/>
        <a:lstStyle/>
        <a:p>
          <a:endParaRPr lang="en-US"/>
        </a:p>
      </dgm:t>
    </dgm:pt>
    <dgm:pt modelId="{245FFF09-64B3-443D-BDA8-6AABB6FF7082}">
      <dgm:prSet phldrT="[Text]"/>
      <dgm:spPr/>
      <dgm:t>
        <a:bodyPr/>
        <a:lstStyle/>
        <a:p>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ời sống vật chấ</a:t>
          </a:r>
          <a:r>
            <a:rPr lang="vi-VN" dirty="0">
              <a:latin typeface="+mj-lt"/>
            </a:rPr>
            <a:t>t</a:t>
          </a:r>
          <a:endParaRPr lang="en-US" dirty="0">
            <a:latin typeface="+mj-lt"/>
          </a:endParaRPr>
        </a:p>
      </dgm:t>
    </dgm:pt>
    <dgm:pt modelId="{8CF23759-C6AA-4A2B-BF09-9F07D5802732}" type="parTrans" cxnId="{D4C73B8A-EE80-482D-B141-94C2F44466E8}">
      <dgm:prSet/>
      <dgm:spPr/>
      <dgm:t>
        <a:bodyPr/>
        <a:lstStyle/>
        <a:p>
          <a:endParaRPr lang="en-US"/>
        </a:p>
      </dgm:t>
    </dgm:pt>
    <dgm:pt modelId="{BDD0721D-ABAB-45F0-8214-CCCE0BB1263C}" type="sibTrans" cxnId="{D4C73B8A-EE80-482D-B141-94C2F44466E8}">
      <dgm:prSet/>
      <dgm:spPr/>
      <dgm:t>
        <a:bodyPr/>
        <a:lstStyle/>
        <a:p>
          <a:endParaRPr lang="en-US"/>
        </a:p>
      </dgm:t>
    </dgm:pt>
    <dgm:pt modelId="{63B6D7A1-7694-4446-81FF-3C91606600C2}">
      <dgm:prSet phldrT="[Text]"/>
      <dgm:spPr/>
      <dgm:t>
        <a:bodyPr/>
        <a:lstStyle/>
        <a:p>
          <a:r>
            <a:rPr lang="vi-VN" dirty="0">
              <a:latin typeface="+mj-lt"/>
            </a:rPr>
            <a:t>Đời sống tinh thần</a:t>
          </a:r>
          <a:endParaRPr lang="en-US" dirty="0">
            <a:latin typeface="+mj-lt"/>
          </a:endParaRPr>
        </a:p>
      </dgm:t>
    </dgm:pt>
    <dgm:pt modelId="{1A3BE044-AF5D-4E2E-A718-E654568DFA16}" type="parTrans" cxnId="{6F99EB8B-793C-456F-819E-3134CD4C8B20}">
      <dgm:prSet/>
      <dgm:spPr/>
      <dgm:t>
        <a:bodyPr/>
        <a:lstStyle/>
        <a:p>
          <a:endParaRPr lang="en-US"/>
        </a:p>
      </dgm:t>
    </dgm:pt>
    <dgm:pt modelId="{14C4FB29-3B99-4A0A-92AB-6D23ED5B4EC0}" type="sibTrans" cxnId="{6F99EB8B-793C-456F-819E-3134CD4C8B20}">
      <dgm:prSet/>
      <dgm:spPr/>
      <dgm:t>
        <a:bodyPr/>
        <a:lstStyle/>
        <a:p>
          <a:endParaRPr lang="en-US"/>
        </a:p>
      </dgm:t>
    </dgm:pt>
    <dgm:pt modelId="{99D7C222-6A8F-4A45-9317-71D24140B746}">
      <dgm:prSet phldrT="[Text]"/>
      <dgm:spPr/>
      <dgm:t>
        <a:bodyPr/>
        <a:lstStyle/>
        <a:p>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endParaRPr lang="en-US" dirty="0">
            <a:latin typeface="Times New Roman" panose="02020603050405020304" pitchFamily="18" charset="0"/>
            <a:cs typeface="Times New Roman" panose="02020603050405020304" pitchFamily="18" charset="0"/>
          </a:endParaRPr>
        </a:p>
      </dgm:t>
    </dgm:pt>
    <dgm:pt modelId="{BCF3D966-6E5B-4293-A039-5352C3E6FACA}" type="parTrans" cxnId="{34B21389-8985-45BD-810F-082BAC0B1F49}">
      <dgm:prSet/>
      <dgm:spPr/>
      <dgm:t>
        <a:bodyPr/>
        <a:lstStyle/>
        <a:p>
          <a:endParaRPr lang="en-US"/>
        </a:p>
      </dgm:t>
    </dgm:pt>
    <dgm:pt modelId="{23895C9D-B6C9-4653-8258-395A22BB4C8B}" type="sibTrans" cxnId="{34B21389-8985-45BD-810F-082BAC0B1F49}">
      <dgm:prSet/>
      <dgm:spPr/>
      <dgm:t>
        <a:bodyPr/>
        <a:lstStyle/>
        <a:p>
          <a:endParaRPr lang="en-US"/>
        </a:p>
      </dgm:t>
    </dgm:pt>
    <dgm:pt modelId="{45F1432B-51E4-4F93-8AFC-2CC9A20DC6DD}" type="pres">
      <dgm:prSet presAssocID="{DF292738-44AA-4297-9437-4FA1E6D5E95F}" presName="Name0" presStyleCnt="0">
        <dgm:presLayoutVars>
          <dgm:dir/>
          <dgm:animLvl val="lvl"/>
          <dgm:resizeHandles val="exact"/>
        </dgm:presLayoutVars>
      </dgm:prSet>
      <dgm:spPr/>
    </dgm:pt>
    <dgm:pt modelId="{5CAEA52C-0CE6-42B6-9B74-F0177189723F}" type="pres">
      <dgm:prSet presAssocID="{740E6032-E66C-43E9-8FC3-EB18DDAB7D2E}" presName="boxAndChildren" presStyleCnt="0"/>
      <dgm:spPr/>
    </dgm:pt>
    <dgm:pt modelId="{0ADA13E9-C22D-43B1-BBB3-8B41F53744A6}" type="pres">
      <dgm:prSet presAssocID="{740E6032-E66C-43E9-8FC3-EB18DDAB7D2E}" presName="parentTextBox" presStyleLbl="node1" presStyleIdx="0" presStyleCnt="2"/>
      <dgm:spPr/>
    </dgm:pt>
    <dgm:pt modelId="{32BD8023-F521-4215-8041-C60A0F53496C}" type="pres">
      <dgm:prSet presAssocID="{740E6032-E66C-43E9-8FC3-EB18DDAB7D2E}" presName="entireBox" presStyleLbl="node1" presStyleIdx="0" presStyleCnt="2"/>
      <dgm:spPr/>
    </dgm:pt>
    <dgm:pt modelId="{02A36392-7DA1-4F24-B609-E3515CB54704}" type="pres">
      <dgm:prSet presAssocID="{740E6032-E66C-43E9-8FC3-EB18DDAB7D2E}" presName="descendantBox" presStyleCnt="0"/>
      <dgm:spPr/>
    </dgm:pt>
    <dgm:pt modelId="{14212391-A350-4E08-8870-DCBA39584ECD}" type="pres">
      <dgm:prSet presAssocID="{9BFA7236-ACB4-4D15-B6BA-CCBB7043D3C0}" presName="childTextBox" presStyleLbl="fgAccFollowNode1" presStyleIdx="0" presStyleCnt="5">
        <dgm:presLayoutVars>
          <dgm:bulletEnabled val="1"/>
        </dgm:presLayoutVars>
      </dgm:prSet>
      <dgm:spPr/>
    </dgm:pt>
    <dgm:pt modelId="{EE431D38-D91F-441D-994F-7E54C23665DA}" type="pres">
      <dgm:prSet presAssocID="{245FFF09-64B3-443D-BDA8-6AABB6FF7082}" presName="childTextBox" presStyleLbl="fgAccFollowNode1" presStyleIdx="1" presStyleCnt="5">
        <dgm:presLayoutVars>
          <dgm:bulletEnabled val="1"/>
        </dgm:presLayoutVars>
      </dgm:prSet>
      <dgm:spPr/>
    </dgm:pt>
    <dgm:pt modelId="{4E449854-FF75-48A8-A3C2-2BA6C1248DDD}" type="pres">
      <dgm:prSet presAssocID="{63B6D7A1-7694-4446-81FF-3C91606600C2}" presName="childTextBox" presStyleLbl="fgAccFollowNode1" presStyleIdx="2" presStyleCnt="5">
        <dgm:presLayoutVars>
          <dgm:bulletEnabled val="1"/>
        </dgm:presLayoutVars>
      </dgm:prSet>
      <dgm:spPr/>
    </dgm:pt>
    <dgm:pt modelId="{E0B27720-F588-4903-93A3-C84E6A8023F2}" type="pres">
      <dgm:prSet presAssocID="{E66120F2-586B-4E9E-ACA9-C5CDDEBF32B4}" presName="sp" presStyleCnt="0"/>
      <dgm:spPr/>
    </dgm:pt>
    <dgm:pt modelId="{40E8DF6D-C35B-4504-A987-3A604D6FB77B}" type="pres">
      <dgm:prSet presAssocID="{561D5E13-6F7F-44FB-95BD-80739E724F51}" presName="arrowAndChildren" presStyleCnt="0"/>
      <dgm:spPr/>
    </dgm:pt>
    <dgm:pt modelId="{E7A4EE08-1890-4F6E-9BE5-542C5BFB48C7}" type="pres">
      <dgm:prSet presAssocID="{561D5E13-6F7F-44FB-95BD-80739E724F51}" presName="parentTextArrow" presStyleLbl="node1" presStyleIdx="0" presStyleCnt="2"/>
      <dgm:spPr/>
    </dgm:pt>
    <dgm:pt modelId="{D71410EC-902C-458C-B060-2819C8067209}" type="pres">
      <dgm:prSet presAssocID="{561D5E13-6F7F-44FB-95BD-80739E724F51}" presName="arrow" presStyleLbl="node1" presStyleIdx="1" presStyleCnt="2"/>
      <dgm:spPr/>
    </dgm:pt>
    <dgm:pt modelId="{2BBA1398-559A-49B2-8E19-58430D9C0BFA}" type="pres">
      <dgm:prSet presAssocID="{561D5E13-6F7F-44FB-95BD-80739E724F51}" presName="descendantArrow" presStyleCnt="0"/>
      <dgm:spPr/>
    </dgm:pt>
    <dgm:pt modelId="{31704CE3-9E5C-4834-945B-2B6D9DAE59BA}" type="pres">
      <dgm:prSet presAssocID="{46CBBBE5-B401-4108-8B5D-22A5E99396F6}" presName="childTextArrow" presStyleLbl="fgAccFollowNode1" presStyleIdx="3" presStyleCnt="5" custScaleX="61385">
        <dgm:presLayoutVars>
          <dgm:bulletEnabled val="1"/>
        </dgm:presLayoutVars>
      </dgm:prSet>
      <dgm:spPr/>
    </dgm:pt>
    <dgm:pt modelId="{4882E507-16E1-4014-849C-6A140EFE934D}" type="pres">
      <dgm:prSet presAssocID="{99D7C222-6A8F-4A45-9317-71D24140B746}" presName="childTextArrow" presStyleLbl="fgAccFollowNode1" presStyleIdx="4" presStyleCnt="5" custScaleX="60462">
        <dgm:presLayoutVars>
          <dgm:bulletEnabled val="1"/>
        </dgm:presLayoutVars>
      </dgm:prSet>
      <dgm:spPr/>
    </dgm:pt>
  </dgm:ptLst>
  <dgm:cxnLst>
    <dgm:cxn modelId="{2896C001-21F8-4213-9841-F61EF05FE0CC}" type="presOf" srcId="{46CBBBE5-B401-4108-8B5D-22A5E99396F6}" destId="{31704CE3-9E5C-4834-945B-2B6D9DAE59BA}" srcOrd="0" destOrd="0" presId="urn:microsoft.com/office/officeart/2005/8/layout/process4"/>
    <dgm:cxn modelId="{82C05144-BF03-440F-B3B9-CDD00BF08024}" srcId="{DF292738-44AA-4297-9437-4FA1E6D5E95F}" destId="{561D5E13-6F7F-44FB-95BD-80739E724F51}" srcOrd="0" destOrd="0" parTransId="{8D2BE61F-05E5-4EB3-92FC-7CCB29B9CE96}" sibTransId="{E66120F2-586B-4E9E-ACA9-C5CDDEBF32B4}"/>
    <dgm:cxn modelId="{B9B1B347-524F-4477-A1D2-358FCAD74B19}" type="presOf" srcId="{9BFA7236-ACB4-4D15-B6BA-CCBB7043D3C0}" destId="{14212391-A350-4E08-8870-DCBA39584ECD}" srcOrd="0" destOrd="0" presId="urn:microsoft.com/office/officeart/2005/8/layout/process4"/>
    <dgm:cxn modelId="{4BE6806A-2A8C-424F-8ED3-86525B3B239D}" type="presOf" srcId="{99D7C222-6A8F-4A45-9317-71D24140B746}" destId="{4882E507-16E1-4014-849C-6A140EFE934D}" srcOrd="0" destOrd="0" presId="urn:microsoft.com/office/officeart/2005/8/layout/process4"/>
    <dgm:cxn modelId="{68F9F96C-05F0-4C96-83DE-576020C80209}" type="presOf" srcId="{740E6032-E66C-43E9-8FC3-EB18DDAB7D2E}" destId="{0ADA13E9-C22D-43B1-BBB3-8B41F53744A6}" srcOrd="0" destOrd="0" presId="urn:microsoft.com/office/officeart/2005/8/layout/process4"/>
    <dgm:cxn modelId="{122B4A70-75C2-4CEF-B0A6-D8D05A2EACB9}" srcId="{740E6032-E66C-43E9-8FC3-EB18DDAB7D2E}" destId="{9BFA7236-ACB4-4D15-B6BA-CCBB7043D3C0}" srcOrd="0" destOrd="0" parTransId="{37A72EB1-11D9-4C00-A2D4-894C41F1223D}" sibTransId="{F5A1DC2D-AEA5-40C7-B3AF-2EA720777E26}"/>
    <dgm:cxn modelId="{34B21389-8985-45BD-810F-082BAC0B1F49}" srcId="{561D5E13-6F7F-44FB-95BD-80739E724F51}" destId="{99D7C222-6A8F-4A45-9317-71D24140B746}" srcOrd="1" destOrd="0" parTransId="{BCF3D966-6E5B-4293-A039-5352C3E6FACA}" sibTransId="{23895C9D-B6C9-4653-8258-395A22BB4C8B}"/>
    <dgm:cxn modelId="{D4C73B8A-EE80-482D-B141-94C2F44466E8}" srcId="{740E6032-E66C-43E9-8FC3-EB18DDAB7D2E}" destId="{245FFF09-64B3-443D-BDA8-6AABB6FF7082}" srcOrd="1" destOrd="0" parTransId="{8CF23759-C6AA-4A2B-BF09-9F07D5802732}" sibTransId="{BDD0721D-ABAB-45F0-8214-CCCE0BB1263C}"/>
    <dgm:cxn modelId="{6F99EB8B-793C-456F-819E-3134CD4C8B20}" srcId="{740E6032-E66C-43E9-8FC3-EB18DDAB7D2E}" destId="{63B6D7A1-7694-4446-81FF-3C91606600C2}" srcOrd="2" destOrd="0" parTransId="{1A3BE044-AF5D-4E2E-A718-E654568DFA16}" sibTransId="{14C4FB29-3B99-4A0A-92AB-6D23ED5B4EC0}"/>
    <dgm:cxn modelId="{2A3492A4-4BE5-45C0-B730-1BE34FC334F2}" type="presOf" srcId="{561D5E13-6F7F-44FB-95BD-80739E724F51}" destId="{E7A4EE08-1890-4F6E-9BE5-542C5BFB48C7}" srcOrd="0" destOrd="0" presId="urn:microsoft.com/office/officeart/2005/8/layout/process4"/>
    <dgm:cxn modelId="{979FCDB0-27C6-430A-80C0-8FAC7AEC8E00}" srcId="{DF292738-44AA-4297-9437-4FA1E6D5E95F}" destId="{740E6032-E66C-43E9-8FC3-EB18DDAB7D2E}" srcOrd="1" destOrd="0" parTransId="{F89380EB-0905-4F9A-9BCA-10C87C5EA7D4}" sibTransId="{CFBF3758-8292-4EA8-B8DC-7D5CB569C7C8}"/>
    <dgm:cxn modelId="{19EDF4B6-9A76-41CA-B8A6-EDEDE92745FD}" type="presOf" srcId="{63B6D7A1-7694-4446-81FF-3C91606600C2}" destId="{4E449854-FF75-48A8-A3C2-2BA6C1248DDD}" srcOrd="0" destOrd="0" presId="urn:microsoft.com/office/officeart/2005/8/layout/process4"/>
    <dgm:cxn modelId="{A51D66BC-85C1-4449-B275-2CFE45DBCE31}" type="presOf" srcId="{245FFF09-64B3-443D-BDA8-6AABB6FF7082}" destId="{EE431D38-D91F-441D-994F-7E54C23665DA}" srcOrd="0" destOrd="0" presId="urn:microsoft.com/office/officeart/2005/8/layout/process4"/>
    <dgm:cxn modelId="{D2C041C7-C8BA-4066-8D46-86AED1BBFB55}" type="presOf" srcId="{740E6032-E66C-43E9-8FC3-EB18DDAB7D2E}" destId="{32BD8023-F521-4215-8041-C60A0F53496C}" srcOrd="1" destOrd="0" presId="urn:microsoft.com/office/officeart/2005/8/layout/process4"/>
    <dgm:cxn modelId="{2183C2C7-E933-4DB7-9DA4-B09DE1558EEC}" type="presOf" srcId="{DF292738-44AA-4297-9437-4FA1E6D5E95F}" destId="{45F1432B-51E4-4F93-8AFC-2CC9A20DC6DD}" srcOrd="0" destOrd="0" presId="urn:microsoft.com/office/officeart/2005/8/layout/process4"/>
    <dgm:cxn modelId="{A75458D0-B939-432C-ACDC-1342DDBB89C8}" type="presOf" srcId="{561D5E13-6F7F-44FB-95BD-80739E724F51}" destId="{D71410EC-902C-458C-B060-2819C8067209}" srcOrd="1" destOrd="0" presId="urn:microsoft.com/office/officeart/2005/8/layout/process4"/>
    <dgm:cxn modelId="{B54286D0-07F4-4E8E-8063-01E51913DE7A}" srcId="{561D5E13-6F7F-44FB-95BD-80739E724F51}" destId="{46CBBBE5-B401-4108-8B5D-22A5E99396F6}" srcOrd="0" destOrd="0" parTransId="{2347CB64-4E9B-4300-8048-6BE49DA7CF09}" sibTransId="{360BA0B8-9FA2-4B48-AE99-9996640145BC}"/>
    <dgm:cxn modelId="{BFEC9DBB-4F56-4ACB-8197-6C5A34760DB2}" type="presParOf" srcId="{45F1432B-51E4-4F93-8AFC-2CC9A20DC6DD}" destId="{5CAEA52C-0CE6-42B6-9B74-F0177189723F}" srcOrd="0" destOrd="0" presId="urn:microsoft.com/office/officeart/2005/8/layout/process4"/>
    <dgm:cxn modelId="{40D6FF7F-B800-46A6-B884-F0FEC38F4DB5}" type="presParOf" srcId="{5CAEA52C-0CE6-42B6-9B74-F0177189723F}" destId="{0ADA13E9-C22D-43B1-BBB3-8B41F53744A6}" srcOrd="0" destOrd="0" presId="urn:microsoft.com/office/officeart/2005/8/layout/process4"/>
    <dgm:cxn modelId="{E01F04BB-40A4-4FA1-99F4-ADD3C8829DAE}" type="presParOf" srcId="{5CAEA52C-0CE6-42B6-9B74-F0177189723F}" destId="{32BD8023-F521-4215-8041-C60A0F53496C}" srcOrd="1" destOrd="0" presId="urn:microsoft.com/office/officeart/2005/8/layout/process4"/>
    <dgm:cxn modelId="{851F6ADA-8C66-4B37-98FB-7764C7B1CDFE}" type="presParOf" srcId="{5CAEA52C-0CE6-42B6-9B74-F0177189723F}" destId="{02A36392-7DA1-4F24-B609-E3515CB54704}" srcOrd="2" destOrd="0" presId="urn:microsoft.com/office/officeart/2005/8/layout/process4"/>
    <dgm:cxn modelId="{3A227B47-BC05-4E1A-BD87-0DA875002031}" type="presParOf" srcId="{02A36392-7DA1-4F24-B609-E3515CB54704}" destId="{14212391-A350-4E08-8870-DCBA39584ECD}" srcOrd="0" destOrd="0" presId="urn:microsoft.com/office/officeart/2005/8/layout/process4"/>
    <dgm:cxn modelId="{030D26BA-B4D5-4170-92FD-FA33D71DB94C}" type="presParOf" srcId="{02A36392-7DA1-4F24-B609-E3515CB54704}" destId="{EE431D38-D91F-441D-994F-7E54C23665DA}" srcOrd="1" destOrd="0" presId="urn:microsoft.com/office/officeart/2005/8/layout/process4"/>
    <dgm:cxn modelId="{BEBF659C-2B4D-4B8E-B620-90A882BD7458}" type="presParOf" srcId="{02A36392-7DA1-4F24-B609-E3515CB54704}" destId="{4E449854-FF75-48A8-A3C2-2BA6C1248DDD}" srcOrd="2" destOrd="0" presId="urn:microsoft.com/office/officeart/2005/8/layout/process4"/>
    <dgm:cxn modelId="{207B05BA-6E01-48FF-811D-E02D9F0D3E06}" type="presParOf" srcId="{45F1432B-51E4-4F93-8AFC-2CC9A20DC6DD}" destId="{E0B27720-F588-4903-93A3-C84E6A8023F2}" srcOrd="1" destOrd="0" presId="urn:microsoft.com/office/officeart/2005/8/layout/process4"/>
    <dgm:cxn modelId="{4EDE7466-CD92-447B-9AE1-DE5CE144A6F0}" type="presParOf" srcId="{45F1432B-51E4-4F93-8AFC-2CC9A20DC6DD}" destId="{40E8DF6D-C35B-4504-A987-3A604D6FB77B}" srcOrd="2" destOrd="0" presId="urn:microsoft.com/office/officeart/2005/8/layout/process4"/>
    <dgm:cxn modelId="{46C2795C-7661-4E3A-B1F9-AA10D6403766}" type="presParOf" srcId="{40E8DF6D-C35B-4504-A987-3A604D6FB77B}" destId="{E7A4EE08-1890-4F6E-9BE5-542C5BFB48C7}" srcOrd="0" destOrd="0" presId="urn:microsoft.com/office/officeart/2005/8/layout/process4"/>
    <dgm:cxn modelId="{F40A332C-AB3E-478A-B3B9-FE0FB2D67A39}" type="presParOf" srcId="{40E8DF6D-C35B-4504-A987-3A604D6FB77B}" destId="{D71410EC-902C-458C-B060-2819C8067209}" srcOrd="1" destOrd="0" presId="urn:microsoft.com/office/officeart/2005/8/layout/process4"/>
    <dgm:cxn modelId="{4C80A782-9297-43E9-9A0F-CFC652AB5B83}" type="presParOf" srcId="{40E8DF6D-C35B-4504-A987-3A604D6FB77B}" destId="{2BBA1398-559A-49B2-8E19-58430D9C0BFA}" srcOrd="2" destOrd="0" presId="urn:microsoft.com/office/officeart/2005/8/layout/process4"/>
    <dgm:cxn modelId="{D8B573F9-7666-404F-A5C9-84F2D9535602}" type="presParOf" srcId="{2BBA1398-559A-49B2-8E19-58430D9C0BFA}" destId="{31704CE3-9E5C-4834-945B-2B6D9DAE59BA}" srcOrd="0" destOrd="0" presId="urn:microsoft.com/office/officeart/2005/8/layout/process4"/>
    <dgm:cxn modelId="{B3B64C89-2332-4A81-8901-B60F8A3DCF08}" type="presParOf" srcId="{2BBA1398-559A-49B2-8E19-58430D9C0BFA}" destId="{4882E507-16E1-4014-849C-6A140EFE934D}"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D8023-F521-4215-8041-C60A0F53496C}">
      <dsp:nvSpPr>
        <dsp:cNvPr id="0" name=""/>
        <dsp:cNvSpPr/>
      </dsp:nvSpPr>
      <dsp:spPr>
        <a:xfrm>
          <a:off x="0" y="2952551"/>
          <a:ext cx="10488440" cy="193719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THÀNH TỰU VĂN MINH TIÊU BIỂU</a:t>
          </a:r>
          <a:endPar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0" y="2952551"/>
        <a:ext cx="10488440" cy="1046084"/>
      </dsp:txXfrm>
    </dsp:sp>
    <dsp:sp modelId="{14212391-A350-4E08-8870-DCBA39584ECD}">
      <dsp:nvSpPr>
        <dsp:cNvPr id="0" name=""/>
        <dsp:cNvSpPr/>
      </dsp:nvSpPr>
      <dsp:spPr>
        <a:xfrm>
          <a:off x="5121" y="3959892"/>
          <a:ext cx="3492732" cy="89110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Tổ</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chức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xã</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hội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a:t>
          </a:r>
          <a:r>
            <a:rPr lang="vi-VN" sz="3000" kern="1200" dirty="0">
              <a:latin typeface="Times New Roman" panose="02020603050405020304" pitchFamily="18" charset="0"/>
              <a:cs typeface="Times New Roman" panose="02020603050405020304" pitchFamily="18" charset="0"/>
            </a:rPr>
            <a:t>nhà nước</a:t>
          </a:r>
          <a:endParaRPr lang="en-US" sz="3000" kern="1200" dirty="0">
            <a:latin typeface="Times New Roman" panose="02020603050405020304" pitchFamily="18" charset="0"/>
            <a:cs typeface="Times New Roman" panose="02020603050405020304" pitchFamily="18" charset="0"/>
          </a:endParaRPr>
        </a:p>
      </dsp:txBody>
      <dsp:txXfrm>
        <a:off x="5121" y="3959892"/>
        <a:ext cx="3492732" cy="891109"/>
      </dsp:txXfrm>
    </dsp:sp>
    <dsp:sp modelId="{EE431D38-D91F-441D-994F-7E54C23665DA}">
      <dsp:nvSpPr>
        <dsp:cNvPr id="0" name=""/>
        <dsp:cNvSpPr/>
      </dsp:nvSpPr>
      <dsp:spPr>
        <a:xfrm>
          <a:off x="3497854" y="3959892"/>
          <a:ext cx="3492732" cy="89110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Hoạt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động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kinh</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tế</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đ</a:t>
          </a:r>
          <a:r>
            <a:rPr lang="vi-VN" sz="3000" kern="1200" dirty="0">
              <a:latin typeface="Times New Roman" panose="02020603050405020304" pitchFamily="18" charset="0"/>
              <a:cs typeface="Times New Roman" panose="02020603050405020304" pitchFamily="18" charset="0"/>
            </a:rPr>
            <a:t>ời sống vật chấ</a:t>
          </a:r>
          <a:r>
            <a:rPr lang="vi-VN" sz="3000" kern="1200" dirty="0">
              <a:latin typeface="+mj-lt"/>
            </a:rPr>
            <a:t>t</a:t>
          </a:r>
          <a:endParaRPr lang="en-US" sz="3000" kern="1200" dirty="0">
            <a:latin typeface="+mj-lt"/>
          </a:endParaRPr>
        </a:p>
      </dsp:txBody>
      <dsp:txXfrm>
        <a:off x="3497854" y="3959892"/>
        <a:ext cx="3492732" cy="891109"/>
      </dsp:txXfrm>
    </dsp:sp>
    <dsp:sp modelId="{4E449854-FF75-48A8-A3C2-2BA6C1248DDD}">
      <dsp:nvSpPr>
        <dsp:cNvPr id="0" name=""/>
        <dsp:cNvSpPr/>
      </dsp:nvSpPr>
      <dsp:spPr>
        <a:xfrm>
          <a:off x="6990586" y="3959892"/>
          <a:ext cx="3492732" cy="89110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vi-VN" sz="3000" kern="1200" dirty="0">
              <a:latin typeface="+mj-lt"/>
            </a:rPr>
            <a:t>Đời sống tinh thần</a:t>
          </a:r>
          <a:endParaRPr lang="en-US" sz="3000" kern="1200" dirty="0">
            <a:latin typeface="+mj-lt"/>
          </a:endParaRPr>
        </a:p>
      </dsp:txBody>
      <dsp:txXfrm>
        <a:off x="6990586" y="3959892"/>
        <a:ext cx="3492732" cy="891109"/>
      </dsp:txXfrm>
    </dsp:sp>
    <dsp:sp modelId="{D71410EC-902C-458C-B060-2819C8067209}">
      <dsp:nvSpPr>
        <dsp:cNvPr id="0" name=""/>
        <dsp:cNvSpPr/>
      </dsp:nvSpPr>
      <dsp:spPr>
        <a:xfrm rot="10800000">
          <a:off x="0" y="2205"/>
          <a:ext cx="10488440" cy="2979403"/>
        </a:xfrm>
        <a:prstGeom prst="upArrowCallou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CƠ SỞ HÌNH THÀNH</a:t>
          </a:r>
          <a:endPar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rot="-10800000">
        <a:off x="0" y="2205"/>
        <a:ext cx="10488440" cy="1045770"/>
      </dsp:txXfrm>
    </dsp:sp>
    <dsp:sp modelId="{31704CE3-9E5C-4834-945B-2B6D9DAE59BA}">
      <dsp:nvSpPr>
        <dsp:cNvPr id="0" name=""/>
        <dsp:cNvSpPr/>
      </dsp:nvSpPr>
      <dsp:spPr>
        <a:xfrm>
          <a:off x="2484" y="1047976"/>
          <a:ext cx="5281442" cy="890841"/>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Điều kiện tự nhiên</a:t>
          </a:r>
          <a:endParaRPr lang="en-US" sz="3000" kern="1200" dirty="0">
            <a:latin typeface="Times New Roman" panose="02020603050405020304" pitchFamily="18" charset="0"/>
            <a:cs typeface="Times New Roman" panose="02020603050405020304" pitchFamily="18" charset="0"/>
          </a:endParaRPr>
        </a:p>
      </dsp:txBody>
      <dsp:txXfrm>
        <a:off x="2484" y="1047976"/>
        <a:ext cx="5281442" cy="890841"/>
      </dsp:txXfrm>
    </dsp:sp>
    <dsp:sp modelId="{4882E507-16E1-4014-849C-6A140EFE934D}">
      <dsp:nvSpPr>
        <dsp:cNvPr id="0" name=""/>
        <dsp:cNvSpPr/>
      </dsp:nvSpPr>
      <dsp:spPr>
        <a:xfrm>
          <a:off x="5283927" y="1047976"/>
          <a:ext cx="5202029" cy="890841"/>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Dân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cư</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xã</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hội</a:t>
          </a:r>
          <a:endParaRPr lang="en-US" sz="3000" kern="1200" dirty="0">
            <a:latin typeface="Times New Roman" panose="02020603050405020304" pitchFamily="18" charset="0"/>
            <a:cs typeface="Times New Roman" panose="02020603050405020304" pitchFamily="18" charset="0"/>
          </a:endParaRPr>
        </a:p>
      </dsp:txBody>
      <dsp:txXfrm>
        <a:off x="5283927" y="1047976"/>
        <a:ext cx="5202029" cy="8908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1E1E7-39F6-4EA3-9517-0F77F40CE612}"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BA4F3-9B7E-4FC1-81C5-5761D92620C5}" type="slidenum">
              <a:rPr lang="en-US" smtClean="0"/>
              <a:t>‹#›</a:t>
            </a:fld>
            <a:endParaRPr lang="en-US"/>
          </a:p>
        </p:txBody>
      </p:sp>
    </p:spTree>
    <p:extLst>
      <p:ext uri="{BB962C8B-B14F-4D97-AF65-F5344CB8AC3E}">
        <p14:creationId xmlns:p14="http://schemas.microsoft.com/office/powerpoint/2010/main" val="34350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1efb9e0d6c_0_3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1efb9e0d6c_0_3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65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3"/>
        <p:cNvGrpSpPr/>
        <p:nvPr/>
      </p:nvGrpSpPr>
      <p:grpSpPr>
        <a:xfrm>
          <a:off x="0" y="0"/>
          <a:ext cx="0" cy="0"/>
          <a:chOff x="0" y="0"/>
          <a:chExt cx="0" cy="0"/>
        </a:xfrm>
      </p:grpSpPr>
      <p:sp>
        <p:nvSpPr>
          <p:cNvPr id="2854" name="Google Shape;2854;g11edf2e99f0_0_2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5" name="Google Shape;2855;g11edf2e99f0_0_2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91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1efb9e0d6c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11efb9e0d6c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35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1efb9e0d6c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11efb9e0d6c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837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1efb9e0d6c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11efb9e0d6c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49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11edf2e99f0_0_1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11edf2e99f0_0_1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27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16228C-3E52-47E0-991A-3E034AED4382}"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386595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6228C-3E52-47E0-991A-3E034AED4382}"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338003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6228C-3E52-47E0-991A-3E034AED4382}"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700007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1"/>
        <p:cNvGrpSpPr/>
        <p:nvPr/>
      </p:nvGrpSpPr>
      <p:grpSpPr>
        <a:xfrm>
          <a:off x="0" y="0"/>
          <a:ext cx="0" cy="0"/>
          <a:chOff x="0" y="0"/>
          <a:chExt cx="0" cy="0"/>
        </a:xfrm>
      </p:grpSpPr>
      <p:pic>
        <p:nvPicPr>
          <p:cNvPr id="22" name="Google Shape;22;p3"/>
          <p:cNvPicPr preferRelativeResize="0"/>
          <p:nvPr/>
        </p:nvPicPr>
        <p:blipFill>
          <a:blip r:embed="rId2">
            <a:alphaModFix amt="51000"/>
          </a:blip>
          <a:stretch>
            <a:fillRect/>
          </a:stretch>
        </p:blipFill>
        <p:spPr>
          <a:xfrm>
            <a:off x="-27800" y="-10800"/>
            <a:ext cx="12247600" cy="6879600"/>
          </a:xfrm>
          <a:prstGeom prst="rect">
            <a:avLst/>
          </a:prstGeom>
          <a:noFill/>
          <a:ln>
            <a:noFill/>
          </a:ln>
        </p:spPr>
      </p:pic>
      <p:sp>
        <p:nvSpPr>
          <p:cNvPr id="23" name="Google Shape;23;p3"/>
          <p:cNvSpPr txBox="1">
            <a:spLocks noGrp="1"/>
          </p:cNvSpPr>
          <p:nvPr>
            <p:ph type="title"/>
          </p:nvPr>
        </p:nvSpPr>
        <p:spPr>
          <a:xfrm>
            <a:off x="6096172" y="3192833"/>
            <a:ext cx="5145200" cy="180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4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4" name="Google Shape;24;p3"/>
          <p:cNvSpPr txBox="1">
            <a:spLocks noGrp="1"/>
          </p:cNvSpPr>
          <p:nvPr>
            <p:ph type="subTitle" idx="1"/>
          </p:nvPr>
        </p:nvSpPr>
        <p:spPr>
          <a:xfrm>
            <a:off x="6096000" y="4942833"/>
            <a:ext cx="5145200" cy="5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5" name="Google Shape;25;p3"/>
          <p:cNvSpPr txBox="1">
            <a:spLocks noGrp="1"/>
          </p:cNvSpPr>
          <p:nvPr>
            <p:ph type="title" idx="2" hasCustomPrompt="1"/>
          </p:nvPr>
        </p:nvSpPr>
        <p:spPr>
          <a:xfrm>
            <a:off x="6096167" y="1671767"/>
            <a:ext cx="1677200" cy="9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None/>
              <a:defRPr sz="5333" b="1">
                <a:solidFill>
                  <a:schemeClr val="lt1"/>
                </a:solidFill>
              </a:defRPr>
            </a:lvl1pPr>
            <a:lvl2pPr lvl="1" rtl="0">
              <a:spcBef>
                <a:spcPts val="0"/>
              </a:spcBef>
              <a:spcAft>
                <a:spcPts val="0"/>
              </a:spcAft>
              <a:buClr>
                <a:schemeClr val="dk2"/>
              </a:buClr>
              <a:buSzPts val="2400"/>
              <a:buNone/>
              <a:defRPr sz="3200" b="1">
                <a:solidFill>
                  <a:schemeClr val="dk2"/>
                </a:solidFill>
              </a:defRPr>
            </a:lvl2pPr>
            <a:lvl3pPr lvl="2" rtl="0">
              <a:spcBef>
                <a:spcPts val="0"/>
              </a:spcBef>
              <a:spcAft>
                <a:spcPts val="0"/>
              </a:spcAft>
              <a:buClr>
                <a:schemeClr val="dk2"/>
              </a:buClr>
              <a:buSzPts val="2400"/>
              <a:buNone/>
              <a:defRPr sz="3200" b="1">
                <a:solidFill>
                  <a:schemeClr val="dk2"/>
                </a:solidFill>
              </a:defRPr>
            </a:lvl3pPr>
            <a:lvl4pPr lvl="3" rtl="0">
              <a:spcBef>
                <a:spcPts val="0"/>
              </a:spcBef>
              <a:spcAft>
                <a:spcPts val="0"/>
              </a:spcAft>
              <a:buClr>
                <a:schemeClr val="dk2"/>
              </a:buClr>
              <a:buSzPts val="2400"/>
              <a:buNone/>
              <a:defRPr sz="3200" b="1">
                <a:solidFill>
                  <a:schemeClr val="dk2"/>
                </a:solidFill>
              </a:defRPr>
            </a:lvl4pPr>
            <a:lvl5pPr lvl="4" rtl="0">
              <a:spcBef>
                <a:spcPts val="0"/>
              </a:spcBef>
              <a:spcAft>
                <a:spcPts val="0"/>
              </a:spcAft>
              <a:buClr>
                <a:schemeClr val="dk2"/>
              </a:buClr>
              <a:buSzPts val="2400"/>
              <a:buNone/>
              <a:defRPr sz="3200" b="1">
                <a:solidFill>
                  <a:schemeClr val="dk2"/>
                </a:solidFill>
              </a:defRPr>
            </a:lvl5pPr>
            <a:lvl6pPr lvl="5" rtl="0">
              <a:spcBef>
                <a:spcPts val="0"/>
              </a:spcBef>
              <a:spcAft>
                <a:spcPts val="0"/>
              </a:spcAft>
              <a:buClr>
                <a:schemeClr val="dk2"/>
              </a:buClr>
              <a:buSzPts val="2400"/>
              <a:buNone/>
              <a:defRPr sz="3200" b="1">
                <a:solidFill>
                  <a:schemeClr val="dk2"/>
                </a:solidFill>
              </a:defRPr>
            </a:lvl6pPr>
            <a:lvl7pPr lvl="6" rtl="0">
              <a:spcBef>
                <a:spcPts val="0"/>
              </a:spcBef>
              <a:spcAft>
                <a:spcPts val="0"/>
              </a:spcAft>
              <a:buClr>
                <a:schemeClr val="dk2"/>
              </a:buClr>
              <a:buSzPts val="2400"/>
              <a:buNone/>
              <a:defRPr sz="3200" b="1">
                <a:solidFill>
                  <a:schemeClr val="dk2"/>
                </a:solidFill>
              </a:defRPr>
            </a:lvl7pPr>
            <a:lvl8pPr lvl="7" rtl="0">
              <a:spcBef>
                <a:spcPts val="0"/>
              </a:spcBef>
              <a:spcAft>
                <a:spcPts val="0"/>
              </a:spcAft>
              <a:buClr>
                <a:schemeClr val="dk2"/>
              </a:buClr>
              <a:buSzPts val="2400"/>
              <a:buNone/>
              <a:defRPr sz="3200" b="1">
                <a:solidFill>
                  <a:schemeClr val="dk2"/>
                </a:solidFill>
              </a:defRPr>
            </a:lvl8pPr>
            <a:lvl9pPr lvl="8" rtl="0">
              <a:spcBef>
                <a:spcPts val="0"/>
              </a:spcBef>
              <a:spcAft>
                <a:spcPts val="0"/>
              </a:spcAft>
              <a:buClr>
                <a:schemeClr val="dk2"/>
              </a:buClr>
              <a:buSzPts val="2400"/>
              <a:buNone/>
              <a:defRPr sz="3200" b="1">
                <a:solidFill>
                  <a:schemeClr val="dk2"/>
                </a:solidFill>
              </a:defRPr>
            </a:lvl9pPr>
          </a:lstStyle>
          <a:p>
            <a:r>
              <a:t>xx%</a:t>
            </a:r>
          </a:p>
        </p:txBody>
      </p:sp>
      <p:grpSp>
        <p:nvGrpSpPr>
          <p:cNvPr id="26" name="Google Shape;26;p3"/>
          <p:cNvGrpSpPr/>
          <p:nvPr/>
        </p:nvGrpSpPr>
        <p:grpSpPr>
          <a:xfrm>
            <a:off x="5934400" y="295134"/>
            <a:ext cx="5306800" cy="125967"/>
            <a:chOff x="713225" y="221350"/>
            <a:chExt cx="3980100" cy="94475"/>
          </a:xfrm>
        </p:grpSpPr>
        <p:cxnSp>
          <p:nvCxnSpPr>
            <p:cNvPr id="27" name="Google Shape;27;p3"/>
            <p:cNvCxnSpPr/>
            <p:nvPr/>
          </p:nvCxnSpPr>
          <p:spPr>
            <a:xfrm>
              <a:off x="713225" y="268588"/>
              <a:ext cx="3980100" cy="0"/>
            </a:xfrm>
            <a:prstGeom prst="straightConnector1">
              <a:avLst/>
            </a:prstGeom>
            <a:noFill/>
            <a:ln w="9525" cap="flat" cmpd="sng">
              <a:solidFill>
                <a:schemeClr val="accent5"/>
              </a:solidFill>
              <a:prstDash val="dash"/>
              <a:round/>
              <a:headEnd type="none" w="med" len="med"/>
              <a:tailEnd type="none" w="med" len="med"/>
            </a:ln>
          </p:spPr>
        </p:cxnSp>
        <p:cxnSp>
          <p:nvCxnSpPr>
            <p:cNvPr id="28" name="Google Shape;28;p3"/>
            <p:cNvCxnSpPr/>
            <p:nvPr/>
          </p:nvCxnSpPr>
          <p:spPr>
            <a:xfrm>
              <a:off x="713225" y="221350"/>
              <a:ext cx="3980100" cy="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3"/>
            <p:cNvCxnSpPr/>
            <p:nvPr/>
          </p:nvCxnSpPr>
          <p:spPr>
            <a:xfrm>
              <a:off x="713225" y="315825"/>
              <a:ext cx="3980100" cy="0"/>
            </a:xfrm>
            <a:prstGeom prst="straightConnector1">
              <a:avLst/>
            </a:prstGeom>
            <a:noFill/>
            <a:ln w="9525" cap="flat" cmpd="sng">
              <a:solidFill>
                <a:schemeClr val="accent5"/>
              </a:solidFill>
              <a:prstDash val="solid"/>
              <a:round/>
              <a:headEnd type="none" w="med" len="med"/>
              <a:tailEnd type="none" w="med" len="med"/>
            </a:ln>
          </p:spPr>
        </p:cxnSp>
      </p:grpSp>
      <p:grpSp>
        <p:nvGrpSpPr>
          <p:cNvPr id="30" name="Google Shape;30;p3"/>
          <p:cNvGrpSpPr/>
          <p:nvPr/>
        </p:nvGrpSpPr>
        <p:grpSpPr>
          <a:xfrm>
            <a:off x="5934397" y="6428901"/>
            <a:ext cx="5306759" cy="125967"/>
            <a:chOff x="713225" y="4821675"/>
            <a:chExt cx="7717800" cy="94475"/>
          </a:xfrm>
        </p:grpSpPr>
        <p:cxnSp>
          <p:nvCxnSpPr>
            <p:cNvPr id="31" name="Google Shape;31;p3"/>
            <p:cNvCxnSpPr/>
            <p:nvPr/>
          </p:nvCxnSpPr>
          <p:spPr>
            <a:xfrm>
              <a:off x="713225" y="4868913"/>
              <a:ext cx="7717800" cy="0"/>
            </a:xfrm>
            <a:prstGeom prst="straightConnector1">
              <a:avLst/>
            </a:prstGeom>
            <a:noFill/>
            <a:ln w="9525" cap="flat" cmpd="sng">
              <a:solidFill>
                <a:schemeClr val="accent5"/>
              </a:solidFill>
              <a:prstDash val="dash"/>
              <a:round/>
              <a:headEnd type="none" w="med" len="med"/>
              <a:tailEnd type="none" w="med" len="med"/>
            </a:ln>
          </p:spPr>
        </p:cxnSp>
        <p:cxnSp>
          <p:nvCxnSpPr>
            <p:cNvPr id="32" name="Google Shape;32;p3"/>
            <p:cNvCxnSpPr/>
            <p:nvPr/>
          </p:nvCxnSpPr>
          <p:spPr>
            <a:xfrm>
              <a:off x="713225" y="4821675"/>
              <a:ext cx="7717800" cy="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3"/>
            <p:cNvCxnSpPr/>
            <p:nvPr/>
          </p:nvCxnSpPr>
          <p:spPr>
            <a:xfrm>
              <a:off x="713225" y="4916150"/>
              <a:ext cx="7717800" cy="0"/>
            </a:xfrm>
            <a:prstGeom prst="straightConnector1">
              <a:avLst/>
            </a:prstGeom>
            <a:noFill/>
            <a:ln w="9525" cap="flat" cmpd="sng">
              <a:solidFill>
                <a:schemeClr val="accent5"/>
              </a:solidFill>
              <a:prstDash val="solid"/>
              <a:round/>
              <a:headEnd type="none" w="med" len="med"/>
              <a:tailEnd type="none" w="med" len="med"/>
            </a:ln>
          </p:spPr>
        </p:cxnSp>
      </p:grpSp>
      <p:sp>
        <p:nvSpPr>
          <p:cNvPr id="34" name="Google Shape;34;p3"/>
          <p:cNvSpPr/>
          <p:nvPr/>
        </p:nvSpPr>
        <p:spPr>
          <a:xfrm>
            <a:off x="11768200" y="0"/>
            <a:ext cx="42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6030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1"/>
        <p:cNvGrpSpPr/>
        <p:nvPr/>
      </p:nvGrpSpPr>
      <p:grpSpPr>
        <a:xfrm>
          <a:off x="0" y="0"/>
          <a:ext cx="0" cy="0"/>
          <a:chOff x="0" y="0"/>
          <a:chExt cx="0" cy="0"/>
        </a:xfrm>
      </p:grpSpPr>
      <p:pic>
        <p:nvPicPr>
          <p:cNvPr id="112" name="Google Shape;112;p11"/>
          <p:cNvPicPr preferRelativeResize="0"/>
          <p:nvPr/>
        </p:nvPicPr>
        <p:blipFill>
          <a:blip r:embed="rId2">
            <a:alphaModFix amt="51000"/>
          </a:blip>
          <a:stretch>
            <a:fillRect/>
          </a:stretch>
        </p:blipFill>
        <p:spPr>
          <a:xfrm>
            <a:off x="-27800" y="-10800"/>
            <a:ext cx="12247600" cy="6879600"/>
          </a:xfrm>
          <a:prstGeom prst="rect">
            <a:avLst/>
          </a:prstGeom>
          <a:noFill/>
          <a:ln>
            <a:noFill/>
          </a:ln>
        </p:spPr>
      </p:pic>
      <p:cxnSp>
        <p:nvCxnSpPr>
          <p:cNvPr id="113" name="Google Shape;113;p11"/>
          <p:cNvCxnSpPr/>
          <p:nvPr/>
        </p:nvCxnSpPr>
        <p:spPr>
          <a:xfrm>
            <a:off x="963564" y="6138784"/>
            <a:ext cx="10290000" cy="0"/>
          </a:xfrm>
          <a:prstGeom prst="straightConnector1">
            <a:avLst/>
          </a:prstGeom>
          <a:noFill/>
          <a:ln w="9525" cap="flat" cmpd="sng">
            <a:solidFill>
              <a:schemeClr val="accent5"/>
            </a:solidFill>
            <a:prstDash val="dash"/>
            <a:round/>
            <a:headEnd type="none" w="med" len="med"/>
            <a:tailEnd type="none" w="med" len="med"/>
          </a:ln>
        </p:spPr>
      </p:cxnSp>
      <p:cxnSp>
        <p:nvCxnSpPr>
          <p:cNvPr id="114" name="Google Shape;114;p11"/>
          <p:cNvCxnSpPr/>
          <p:nvPr/>
        </p:nvCxnSpPr>
        <p:spPr>
          <a:xfrm>
            <a:off x="950965" y="711651"/>
            <a:ext cx="10290000" cy="0"/>
          </a:xfrm>
          <a:prstGeom prst="straightConnector1">
            <a:avLst/>
          </a:prstGeom>
          <a:noFill/>
          <a:ln w="9525" cap="flat" cmpd="sng">
            <a:solidFill>
              <a:schemeClr val="accent5"/>
            </a:solidFill>
            <a:prstDash val="dash"/>
            <a:round/>
            <a:headEnd type="none" w="med" len="med"/>
            <a:tailEnd type="none" w="med" len="med"/>
          </a:ln>
        </p:spPr>
      </p:cxnSp>
      <p:cxnSp>
        <p:nvCxnSpPr>
          <p:cNvPr id="115" name="Google Shape;115;p11"/>
          <p:cNvCxnSpPr/>
          <p:nvPr/>
        </p:nvCxnSpPr>
        <p:spPr>
          <a:xfrm>
            <a:off x="963564" y="6075800"/>
            <a:ext cx="10290000" cy="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11"/>
          <p:cNvCxnSpPr/>
          <p:nvPr/>
        </p:nvCxnSpPr>
        <p:spPr>
          <a:xfrm>
            <a:off x="963564" y="6201767"/>
            <a:ext cx="10290000" cy="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11"/>
          <p:cNvCxnSpPr/>
          <p:nvPr/>
        </p:nvCxnSpPr>
        <p:spPr>
          <a:xfrm>
            <a:off x="950965" y="648667"/>
            <a:ext cx="10290000" cy="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11"/>
          <p:cNvCxnSpPr/>
          <p:nvPr/>
        </p:nvCxnSpPr>
        <p:spPr>
          <a:xfrm>
            <a:off x="950965" y="774633"/>
            <a:ext cx="10290000" cy="0"/>
          </a:xfrm>
          <a:prstGeom prst="straightConnector1">
            <a:avLst/>
          </a:prstGeom>
          <a:noFill/>
          <a:ln w="9525" cap="flat" cmpd="sng">
            <a:solidFill>
              <a:schemeClr val="accent5"/>
            </a:solidFill>
            <a:prstDash val="solid"/>
            <a:round/>
            <a:headEnd type="none" w="med" len="med"/>
            <a:tailEnd type="none" w="med" len="med"/>
          </a:ln>
        </p:spPr>
      </p:cxnSp>
      <p:sp>
        <p:nvSpPr>
          <p:cNvPr id="119" name="Google Shape;119;p11"/>
          <p:cNvSpPr txBox="1">
            <a:spLocks noGrp="1"/>
          </p:cNvSpPr>
          <p:nvPr>
            <p:ph type="title" hasCustomPrompt="1"/>
          </p:nvPr>
        </p:nvSpPr>
        <p:spPr>
          <a:xfrm>
            <a:off x="5214433" y="2574867"/>
            <a:ext cx="6026800" cy="1186800"/>
          </a:xfrm>
          <a:prstGeom prst="rect">
            <a:avLst/>
          </a:prstGeom>
        </p:spPr>
        <p:txBody>
          <a:bodyPr spcFirstLastPara="1" wrap="square" lIns="91425" tIns="91425" rIns="91425" bIns="91425" anchor="b" anchorCtr="0">
            <a:noAutofit/>
          </a:bodyPr>
          <a:lstStyle>
            <a:lvl1pPr lvl="0" algn="l">
              <a:spcBef>
                <a:spcPts val="0"/>
              </a:spcBef>
              <a:spcAft>
                <a:spcPts val="0"/>
              </a:spcAft>
              <a:buSzPts val="12000"/>
              <a:buNone/>
              <a:defRPr sz="65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0" name="Google Shape;120;p11"/>
          <p:cNvSpPr txBox="1">
            <a:spLocks noGrp="1"/>
          </p:cNvSpPr>
          <p:nvPr>
            <p:ph type="body" idx="1"/>
          </p:nvPr>
        </p:nvSpPr>
        <p:spPr>
          <a:xfrm>
            <a:off x="5214333" y="3761933"/>
            <a:ext cx="6026800" cy="52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21" name="Google Shape;121;p11"/>
          <p:cNvSpPr/>
          <p:nvPr/>
        </p:nvSpPr>
        <p:spPr>
          <a:xfrm>
            <a:off x="11768200" y="0"/>
            <a:ext cx="42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133" y="0"/>
            <a:ext cx="42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0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F6D289-511C-4F7B-8184-8E6B46E09FFC}"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2474109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6D289-511C-4F7B-8184-8E6B46E09FFC}"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271838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F6D289-511C-4F7B-8184-8E6B46E09FFC}"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46606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F6D289-511C-4F7B-8184-8E6B46E09FFC}"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4258970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F6D289-511C-4F7B-8184-8E6B46E09FFC}"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978990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F6D289-511C-4F7B-8184-8E6B46E09FFC}"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6399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6228C-3E52-47E0-991A-3E034AED4382}"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553811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6D289-511C-4F7B-8184-8E6B46E09FFC}"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840066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F6D289-511C-4F7B-8184-8E6B46E09FFC}"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095994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F6D289-511C-4F7B-8184-8E6B46E09FFC}"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622425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6D289-511C-4F7B-8184-8E6B46E09FFC}"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912149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6D289-511C-4F7B-8184-8E6B46E09FFC}"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899731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081"/>
        <p:cNvGrpSpPr/>
        <p:nvPr/>
      </p:nvGrpSpPr>
      <p:grpSpPr>
        <a:xfrm>
          <a:off x="0" y="0"/>
          <a:ext cx="0" cy="0"/>
          <a:chOff x="0" y="0"/>
          <a:chExt cx="0" cy="0"/>
        </a:xfrm>
      </p:grpSpPr>
    </p:spTree>
    <p:extLst>
      <p:ext uri="{BB962C8B-B14F-4D97-AF65-F5344CB8AC3E}">
        <p14:creationId xmlns:p14="http://schemas.microsoft.com/office/powerpoint/2010/main" val="189491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16228C-3E52-47E0-991A-3E034AED4382}"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37306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16228C-3E52-47E0-991A-3E034AED4382}"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30282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16228C-3E52-47E0-991A-3E034AED4382}"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446385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16228C-3E52-47E0-991A-3E034AED4382}"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587062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6228C-3E52-47E0-991A-3E034AED4382}"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348656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16228C-3E52-47E0-991A-3E034AED4382}"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09599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16228C-3E52-47E0-991A-3E034AED4382}"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07607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6228C-3E52-47E0-991A-3E034AED4382}" type="datetimeFigureOut">
              <a:rPr lang="en-US" smtClean="0"/>
              <a:t>10/5/2024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AE9D0-2A94-41DA-B9BF-095C001E0BDB}" type="slidenum">
              <a:rPr lang="en-US" smtClean="0"/>
              <a:t>‹#›</a:t>
            </a:fld>
            <a:endParaRPr lang="en-US"/>
          </a:p>
        </p:txBody>
      </p:sp>
    </p:spTree>
    <p:extLst>
      <p:ext uri="{BB962C8B-B14F-4D97-AF65-F5344CB8AC3E}">
        <p14:creationId xmlns:p14="http://schemas.microsoft.com/office/powerpoint/2010/main" val="2269869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6D289-511C-4F7B-8184-8E6B46E09FFC}" type="datetimeFigureOut">
              <a:rPr lang="en-US" smtClean="0"/>
              <a:t>10/5/2024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8183-D171-444F-AEF0-C33C53EA3C55}" type="slidenum">
              <a:rPr lang="en-US" smtClean="0"/>
              <a:t>‹#›</a:t>
            </a:fld>
            <a:endParaRPr lang="en-US"/>
          </a:p>
        </p:txBody>
      </p:sp>
    </p:spTree>
    <p:extLst>
      <p:ext uri="{BB962C8B-B14F-4D97-AF65-F5344CB8AC3E}">
        <p14:creationId xmlns:p14="http://schemas.microsoft.com/office/powerpoint/2010/main" val="8214236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image" Target="../media/image4.png"/><Relationship Id="rId15" Type="http://schemas.microsoft.com/office/2007/relationships/hdphoto" Target="../media/hdphoto5.wdp"/><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13.xml"/><Relationship Id="rId2" Type="http://schemas.openxmlformats.org/officeDocument/2006/relationships/slide" Target="slide11.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5.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8.png"/><Relationship Id="rId1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7.png"/><Relationship Id="rId17" Type="http://schemas.openxmlformats.org/officeDocument/2006/relationships/image" Target="../media/image14.png"/><Relationship Id="rId2" Type="http://schemas.openxmlformats.org/officeDocument/2006/relationships/audio" Target="../media/media2.mp3"/><Relationship Id="rId16"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11.png"/><Relationship Id="rId15" Type="http://schemas.openxmlformats.org/officeDocument/2006/relationships/image" Target="../media/image13.png"/><Relationship Id="rId10" Type="http://schemas.microsoft.com/office/2007/relationships/hdphoto" Target="../media/hdphoto1.wdp"/><Relationship Id="rId19"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image" Target="../media/image5.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jp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p:cNvSpPr>
            <a:spLocks noGrp="1"/>
          </p:cNvSpPr>
          <p:nvPr>
            <p:ph type="title"/>
          </p:nvPr>
        </p:nvSpPr>
        <p:spPr>
          <a:xfrm>
            <a:off x="1524000" y="-304800"/>
            <a:ext cx="9144000" cy="12954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CHIM ĐƯA THƯ</a:t>
            </a:r>
          </a:p>
        </p:txBody>
      </p:sp>
      <p:pic>
        <p:nvPicPr>
          <p:cNvPr id="20"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2057400"/>
            <a:ext cx="609600" cy="609600"/>
          </a:xfrm>
          <a:prstGeom prst="rect">
            <a:avLst/>
          </a:prstGeom>
        </p:spPr>
      </p:pic>
      <p:pic>
        <p:nvPicPr>
          <p:cNvPr id="3" name="Picture 2"/>
          <p:cNvPicPr>
            <a:picLocks noChangeAspect="1"/>
          </p:cNvPicPr>
          <p:nvPr/>
        </p:nvPicPr>
        <p:blipFill>
          <a:blip r:embed="rId5"/>
          <a:stretch>
            <a:fillRect/>
          </a:stretch>
        </p:blipFill>
        <p:spPr>
          <a:xfrm>
            <a:off x="-107576" y="990600"/>
            <a:ext cx="12192000" cy="6602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2" name="Group 21"/>
          <p:cNvGrpSpPr/>
          <p:nvPr/>
        </p:nvGrpSpPr>
        <p:grpSpPr>
          <a:xfrm>
            <a:off x="2655536" y="4495800"/>
            <a:ext cx="1560846" cy="2362198"/>
            <a:chOff x="3341581" y="4200525"/>
            <a:chExt cx="1560846" cy="2657475"/>
          </a:xfrm>
        </p:grpSpPr>
        <p:pic>
          <p:nvPicPr>
            <p:cNvPr id="23"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Flowchart: Connector 23"/>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1</a:t>
              </a:r>
            </a:p>
          </p:txBody>
        </p:sp>
      </p:grpSp>
      <p:grpSp>
        <p:nvGrpSpPr>
          <p:cNvPr id="25" name="Group 24"/>
          <p:cNvGrpSpPr/>
          <p:nvPr/>
        </p:nvGrpSpPr>
        <p:grpSpPr>
          <a:xfrm>
            <a:off x="4766208" y="4495801"/>
            <a:ext cx="1560846" cy="2386263"/>
            <a:chOff x="3341581" y="4200525"/>
            <a:chExt cx="1560846" cy="2657475"/>
          </a:xfrm>
        </p:grpSpPr>
        <p:pic>
          <p:nvPicPr>
            <p:cNvPr id="26"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Flowchart: Connector 26"/>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2</a:t>
              </a:r>
            </a:p>
          </p:txBody>
        </p:sp>
      </p:grpSp>
      <p:grpSp>
        <p:nvGrpSpPr>
          <p:cNvPr id="28" name="Group 27"/>
          <p:cNvGrpSpPr/>
          <p:nvPr/>
        </p:nvGrpSpPr>
        <p:grpSpPr>
          <a:xfrm>
            <a:off x="6791353" y="4481763"/>
            <a:ext cx="1560846" cy="2414337"/>
            <a:chOff x="3341581" y="4200525"/>
            <a:chExt cx="1560846" cy="2657475"/>
          </a:xfrm>
        </p:grpSpPr>
        <p:pic>
          <p:nvPicPr>
            <p:cNvPr id="29"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Flowchart: Connector 29"/>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3</a:t>
              </a:r>
            </a:p>
          </p:txBody>
        </p:sp>
      </p:grpSp>
      <p:grpSp>
        <p:nvGrpSpPr>
          <p:cNvPr id="31" name="Group 30"/>
          <p:cNvGrpSpPr/>
          <p:nvPr/>
        </p:nvGrpSpPr>
        <p:grpSpPr>
          <a:xfrm>
            <a:off x="8799490" y="4495801"/>
            <a:ext cx="1716110" cy="2354175"/>
            <a:chOff x="3341581" y="4200525"/>
            <a:chExt cx="1560846" cy="2657475"/>
          </a:xfrm>
        </p:grpSpPr>
        <p:pic>
          <p:nvPicPr>
            <p:cNvPr id="32"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Flowchart: Connector 32"/>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itchFamily="18" charset="0"/>
                  <a:cs typeface="Times New Roman" pitchFamily="18" charset="0"/>
                </a:rPr>
                <a:t>4</a:t>
              </a:r>
            </a:p>
          </p:txBody>
        </p:sp>
      </p:grpSp>
      <p:grpSp>
        <p:nvGrpSpPr>
          <p:cNvPr id="34" name="Group 33"/>
          <p:cNvGrpSpPr/>
          <p:nvPr/>
        </p:nvGrpSpPr>
        <p:grpSpPr>
          <a:xfrm flipH="1">
            <a:off x="4060194" y="3048000"/>
            <a:ext cx="1958273" cy="2049994"/>
            <a:chOff x="1600201" y="3146678"/>
            <a:chExt cx="2743200" cy="2139696"/>
          </a:xfrm>
        </p:grpSpPr>
        <p:pic>
          <p:nvPicPr>
            <p:cNvPr id="35"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231" b="90872" l="0" r="100000">
                          <a14:backgroundMark x1="86624" y1="54158" x2="90021" y2="79716"/>
                          <a14:backgroundMark x1="43312" y1="76471" x2="22081" y2="88235"/>
                          <a14:backgroundMark x1="90234" y1="6491" x2="63907" y2="15619"/>
                          <a14:backgroundMark x1="32909" y1="5274" x2="17197" y2="13387"/>
                          <a14:backgroundMark x1="2972" y1="54361" x2="14225" y2="85396"/>
                          <a14:backgroundMark x1="9766" y1="43611" x2="5308" y2="55984"/>
                          <a14:backgroundMark x1="97665" y1="24746" x2="92994" y2="29006"/>
                          <a14:backgroundMark x1="97665" y1="36511" x2="91932" y2="38742"/>
                          <a14:backgroundMark x1="97028" y1="9736" x2="95966" y2="17647"/>
                          <a14:backgroundMark x1="3609" y1="24746" x2="9766"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rot="1026103">
              <a:off x="1657562" y="3975593"/>
              <a:ext cx="1751676" cy="481866"/>
            </a:xfrm>
            <a:prstGeom prst="rect">
              <a:avLst/>
            </a:prstGeom>
            <a:noFill/>
          </p:spPr>
          <p:txBody>
            <a:bodyPr wrap="square" rtlCol="0">
              <a:spAutoFit/>
            </a:bodyPr>
            <a:lstStyle/>
            <a:p>
              <a:endParaRPr lang="en-US" sz="2400" b="1" dirty="0">
                <a:latin typeface="Times New Roman" pitchFamily="18" charset="0"/>
                <a:cs typeface="Times New Roman" pitchFamily="18" charset="0"/>
              </a:endParaRPr>
            </a:p>
          </p:txBody>
        </p:sp>
      </p:grpSp>
      <p:pic>
        <p:nvPicPr>
          <p:cNvPr id="37" name="Picture 36" descr="C:\Users\ADMIN\Desktop\Tai nguyen thiet ke tro choi\Angry birds epic birds\1505573783630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13498" y="1452614"/>
            <a:ext cx="2486566" cy="119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8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20"/>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34"/>
                                        </p:tgtEl>
                                        <p:attrNameLst>
                                          <p:attrName>r</p:attrName>
                                        </p:attrNameLst>
                                      </p:cBhvr>
                                    </p:animRot>
                                    <p:animRot by="-240000">
                                      <p:cBhvr>
                                        <p:cTn id="9" dur="600" fill="hold">
                                          <p:stCondLst>
                                            <p:cond delay="600"/>
                                          </p:stCondLst>
                                        </p:cTn>
                                        <p:tgtEl>
                                          <p:spTgt spid="34"/>
                                        </p:tgtEl>
                                        <p:attrNameLst>
                                          <p:attrName>r</p:attrName>
                                        </p:attrNameLst>
                                      </p:cBhvr>
                                    </p:animRot>
                                    <p:animRot by="240000">
                                      <p:cBhvr>
                                        <p:cTn id="10" dur="600" fill="hold">
                                          <p:stCondLst>
                                            <p:cond delay="1200"/>
                                          </p:stCondLst>
                                        </p:cTn>
                                        <p:tgtEl>
                                          <p:spTgt spid="34"/>
                                        </p:tgtEl>
                                        <p:attrNameLst>
                                          <p:attrName>r</p:attrName>
                                        </p:attrNameLst>
                                      </p:cBhvr>
                                    </p:animRot>
                                    <p:animRot by="-240000">
                                      <p:cBhvr>
                                        <p:cTn id="11" dur="600" fill="hold">
                                          <p:stCondLst>
                                            <p:cond delay="1800"/>
                                          </p:stCondLst>
                                        </p:cTn>
                                        <p:tgtEl>
                                          <p:spTgt spid="34"/>
                                        </p:tgtEl>
                                        <p:attrNameLst>
                                          <p:attrName>r</p:attrName>
                                        </p:attrNameLst>
                                      </p:cBhvr>
                                    </p:animRot>
                                    <p:animRot by="120000">
                                      <p:cBhvr>
                                        <p:cTn id="12" dur="600" fill="hold">
                                          <p:stCondLst>
                                            <p:cond delay="24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withEffect">
                                  <p:stCondLst>
                                    <p:cond delay="0"/>
                                  </p:stCondLst>
                                  <p:childTnLst>
                                    <p:animMotion origin="layout" path="M -8.33333E-7 -2.94798E-6 C -0.00069 0.00833 -0.00121 0.01688 -0.00191 0.02521 C -0.00364 0.0444 -0.00208 0.01896 -0.0033 0.03746 C -0.00434 0.05295 -0.0026 0.03307 -0.00417 0.04902 C -0.00451 0.05781 -0.00451 0.06544 -0.00538 0.07307 C -0.00573 0.0844 -0.00642 0.09549 -0.0066 0.10659 C -0.00677 0.11145 -0.00677 0.11584 -0.00694 0.1207 C -0.00694 0.12416 -0.00712 0.12717 -0.00712 0.13087 C -0.00816 0.24 -0.00746 0.35029 -0.00746 0.46127 " pathEditMode="relative" rAng="0" ptsTypes="ffffffffA">
                                      <p:cBhvr>
                                        <p:cTn id="18" dur="2000" fill="hold"/>
                                        <p:tgtEl>
                                          <p:spTgt spid="34"/>
                                        </p:tgtEl>
                                        <p:attrNameLst>
                                          <p:attrName>ppt_x</p:attrName>
                                          <p:attrName>ppt_y</p:attrName>
                                        </p:attrNameLst>
                                      </p:cBhvr>
                                      <p:rCtr x="-417" y="23052"/>
                                    </p:animMotion>
                                  </p:childTnLst>
                                </p:cTn>
                              </p:par>
                            </p:childTnLst>
                          </p:cTn>
                        </p:par>
                      </p:childTnLst>
                    </p:cTn>
                  </p:par>
                </p:childTnLst>
              </p:cTn>
              <p:nextCondLst>
                <p:cond evt="onClick" delay="0">
                  <p:tgtEl>
                    <p:spTgt spid="3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52164339"/>
              </p:ext>
            </p:extLst>
          </p:nvPr>
        </p:nvGraphicFramePr>
        <p:xfrm>
          <a:off x="235131" y="3308522"/>
          <a:ext cx="11821886" cy="3458038"/>
        </p:xfrm>
        <a:graphic>
          <a:graphicData uri="http://schemas.openxmlformats.org/drawingml/2006/table">
            <a:tbl>
              <a:tblPr/>
              <a:tblGrid>
                <a:gridCol w="1920240">
                  <a:extLst>
                    <a:ext uri="{9D8B030D-6E8A-4147-A177-3AD203B41FA5}">
                      <a16:colId xmlns:a16="http://schemas.microsoft.com/office/drawing/2014/main" val="20000"/>
                    </a:ext>
                  </a:extLst>
                </a:gridCol>
                <a:gridCol w="9901646">
                  <a:extLst>
                    <a:ext uri="{9D8B030D-6E8A-4147-A177-3AD203B41FA5}">
                      <a16:colId xmlns:a16="http://schemas.microsoft.com/office/drawing/2014/main" val="20001"/>
                    </a:ext>
                  </a:extLst>
                </a:gridCol>
              </a:tblGrid>
              <a:tr h="392095">
                <a:tc>
                  <a:txBody>
                    <a:bodyPr/>
                    <a:lstStyle/>
                    <a:p>
                      <a:pPr marR="20955" algn="ctr">
                        <a:lnSpc>
                          <a:spcPct val="115000"/>
                        </a:lnSpc>
                        <a:spcAft>
                          <a:spcPts val="0"/>
                        </a:spcAft>
                      </a:pPr>
                      <a:r>
                        <a:rPr lang="en-US" sz="1800" b="1" dirty="0" err="1">
                          <a:latin typeface="Times New Roman" panose="02020603050405020304"/>
                          <a:ea typeface="Arial" panose="020B0604020202020204"/>
                          <a:cs typeface="Times New Roman" panose="02020603050405020304"/>
                        </a:rPr>
                        <a:t>Nội</a:t>
                      </a:r>
                      <a:r>
                        <a:rPr lang="en-US" sz="1800" b="1" dirty="0">
                          <a:latin typeface="Times New Roman" panose="02020603050405020304"/>
                          <a:ea typeface="Arial" panose="020B0604020202020204"/>
                          <a:cs typeface="Times New Roman" panose="02020603050405020304"/>
                        </a:rPr>
                        <a:t> dung</a:t>
                      </a:r>
                      <a:endParaRPr lang="vi-VN" sz="1800" b="1"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dirty="0" err="1">
                          <a:latin typeface="Times New Roman" panose="02020603050405020304"/>
                          <a:ea typeface="Arial" panose="020B0604020202020204"/>
                          <a:cs typeface="Times New Roman" panose="02020603050405020304"/>
                        </a:rPr>
                        <a:t>Chăm</a:t>
                      </a:r>
                      <a:r>
                        <a:rPr lang="en-US" sz="1800" b="1" baseline="0" dirty="0">
                          <a:latin typeface="Times New Roman" panose="02020603050405020304"/>
                          <a:ea typeface="Arial" panose="020B0604020202020204"/>
                          <a:cs typeface="Times New Roman" panose="02020603050405020304"/>
                        </a:rPr>
                        <a:t> Pa</a:t>
                      </a:r>
                      <a:endParaRPr lang="vi-VN" sz="1800" b="1"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4603">
                <a:tc>
                  <a:txBody>
                    <a:bodyPr/>
                    <a:lstStyle/>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Thời</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gian</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tồn</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tại</a:t>
                      </a:r>
                      <a:endParaRPr lang="vi-VN" sz="1800"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6186">
                <a:tc>
                  <a:txBody>
                    <a:bodyPr/>
                    <a:lstStyle/>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Kinh</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đô</a:t>
                      </a:r>
                      <a:endParaRPr lang="vi-VN" sz="1800"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5154">
                <a:tc>
                  <a:txBody>
                    <a:bodyPr/>
                    <a:lstStyle/>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Tổ</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chức</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nhà</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nước</a:t>
                      </a: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Kinh</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tế</a:t>
                      </a:r>
                      <a:endParaRPr lang="vi-VN" sz="1800"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pPr>
                      <a:endParaRPr lang="en-US" sz="1800" dirty="0">
                        <a:latin typeface="Times New Roman" panose="020206030504050203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8788" name="Rectangle 4"/>
          <p:cNvSpPr>
            <a:spLocks noChangeArrowheads="1"/>
          </p:cNvSpPr>
          <p:nvPr/>
        </p:nvSpPr>
        <p:spPr bwMode="auto">
          <a:xfrm>
            <a:off x="747811" y="-25064"/>
            <a:ext cx="10834589" cy="1015663"/>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PHẾU HỌC TẬP SỐ 1</a:t>
            </a:r>
            <a:endParaRPr kumimoji="0" lang="vi-VN"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sz="14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TÌM HIỂU NH</a:t>
            </a:r>
            <a:r>
              <a:rPr kumimoji="0" lang="en-US" sz="1400" b="0" i="0" u="none" strike="noStrike" cap="none" normalizeH="0" baseline="0" dirty="0">
                <a:ln>
                  <a:noFill/>
                </a:ln>
                <a:solidFill>
                  <a:schemeClr val="tx1"/>
                </a:solidFill>
                <a:effectLst/>
                <a:latin typeface="Arial" panose="020B0604020202020204"/>
                <a:ea typeface="Arial" panose="020B0604020202020204" pitchFamily="34" charset="0"/>
                <a:cs typeface="Times New Roman" panose="02020603050405020304" pitchFamily="18" charset="0"/>
              </a:rPr>
              <a:t>À</a:t>
            </a:r>
            <a:r>
              <a:rPr kumimoji="0" lang="en-US" sz="14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NƯỚC CHĂMPA</a:t>
            </a:r>
            <a:endParaRPr kumimoji="0" lang="vi-VN"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Đọc</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á</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á</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o</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khoa</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trang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100,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hợp</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á</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tranh</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ảnh</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à</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thiện</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thống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kê</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endParaRPr kumimoji="0" lang="vi-VN"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vi-VN"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8789" name="Rectangle 5"/>
          <p:cNvSpPr>
            <a:spLocks noChangeArrowheads="1"/>
          </p:cNvSpPr>
          <p:nvPr/>
        </p:nvSpPr>
        <p:spPr bwMode="auto">
          <a:xfrm>
            <a:off x="0" y="7463909"/>
            <a:ext cx="184731" cy="369332"/>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vi-VN"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ectangle 7"/>
          <p:cNvSpPr/>
          <p:nvPr/>
        </p:nvSpPr>
        <p:spPr>
          <a:xfrm>
            <a:off x="2377440" y="3751027"/>
            <a:ext cx="3863703" cy="19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20000"/>
              </a:spcBef>
              <a:spcAft>
                <a:spcPct val="0"/>
              </a:spcAft>
            </a:pPr>
            <a:r>
              <a:rPr lang="en-US" dirty="0" err="1">
                <a:solidFill>
                  <a:schemeClr val="tx1"/>
                </a:solidFill>
                <a:latin typeface="Times New Roman" panose="02020603050405020304" pitchFamily="18" charset="0"/>
                <a:cs typeface="Times New Roman" panose="02020603050405020304" pitchFamily="18" charset="0"/>
              </a:rPr>
              <a:t>Năm</a:t>
            </a:r>
            <a:r>
              <a:rPr lang="en-US" dirty="0">
                <a:solidFill>
                  <a:schemeClr val="tx1"/>
                </a:solidFill>
                <a:latin typeface="Times New Roman" panose="02020603050405020304" pitchFamily="18" charset="0"/>
                <a:cs typeface="Times New Roman" panose="02020603050405020304" pitchFamily="18" charset="0"/>
              </a:rPr>
              <a:t> 192</a:t>
            </a:r>
            <a:endParaRPr lang="vi-VN"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7440" y="4223188"/>
            <a:ext cx="4719236" cy="39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20000"/>
              </a:spcBef>
              <a:spcAft>
                <a:spcPct val="0"/>
              </a:spcAft>
            </a:pPr>
            <a:r>
              <a:rPr lang="sv-SE" dirty="0">
                <a:solidFill>
                  <a:schemeClr val="tx1"/>
                </a:solidFill>
                <a:latin typeface="Arial" panose="020B0604020202020204" pitchFamily="34" charset="0"/>
                <a:cs typeface="Arial" panose="020B0604020202020204" pitchFamily="34" charset="0"/>
                <a:hlinkClick r:id="rId2" action="ppaction://hlinksldjump"/>
              </a:rPr>
              <a:t>Sin-ha-pu-ra</a:t>
            </a:r>
            <a:r>
              <a:rPr lang="sv-SE" dirty="0">
                <a:solidFill>
                  <a:schemeClr val="tx1"/>
                </a:solidFill>
                <a:latin typeface="Arial" panose="020B0604020202020204" pitchFamily="34" charset="0"/>
                <a:cs typeface="Arial" panose="020B0604020202020204" pitchFamily="34" charset="0"/>
              </a:rPr>
              <a:t> (Trà Kiệu, Quảng Nam).</a:t>
            </a:r>
            <a:endParaRPr lang="vi-VN"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238104" y="4861671"/>
            <a:ext cx="9953896" cy="80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rPr>
              <a:t>+ Ở cấp trung ương, đứng đầu Nhà nước là vua</a:t>
            </a:r>
            <a:r>
              <a:rPr lang="en-US" dirty="0">
                <a:solidFill>
                  <a:schemeClr val="tx1"/>
                </a:solidFill>
              </a:rPr>
              <a:t>. </a:t>
            </a:r>
            <a:r>
              <a:rPr lang="vi-VN" sz="2000" dirty="0">
                <a:solidFill>
                  <a:schemeClr val="tx1"/>
                </a:solidFill>
              </a:rPr>
              <a:t>Dưới vua là hai vị quan đại thần (một quan văn, một quan võ).</a:t>
            </a:r>
          </a:p>
          <a:p>
            <a:pPr algn="just"/>
            <a:r>
              <a:rPr lang="vi-VN" sz="2000" dirty="0">
                <a:solidFill>
                  <a:schemeClr val="tx1"/>
                </a:solidFill>
              </a:rPr>
              <a:t>+ Cấp địa phương, chia thành các châu - huyện - làng và giao cho các vị quan quản lí.</a:t>
            </a:r>
          </a:p>
        </p:txBody>
      </p:sp>
      <p:pic>
        <p:nvPicPr>
          <p:cNvPr id="3" name="Picture 2"/>
          <p:cNvPicPr>
            <a:picLocks noChangeAspect="1"/>
          </p:cNvPicPr>
          <p:nvPr/>
        </p:nvPicPr>
        <p:blipFill>
          <a:blip r:embed="rId3"/>
          <a:stretch>
            <a:fillRect/>
          </a:stretch>
        </p:blipFill>
        <p:spPr>
          <a:xfrm>
            <a:off x="4036652" y="769176"/>
            <a:ext cx="3688898" cy="2477216"/>
          </a:xfrm>
          <a:prstGeom prst="rect">
            <a:avLst/>
          </a:prstGeom>
        </p:spPr>
      </p:pic>
      <p:pic>
        <p:nvPicPr>
          <p:cNvPr id="4" name="Picture 3"/>
          <p:cNvPicPr>
            <a:picLocks noChangeAspect="1"/>
          </p:cNvPicPr>
          <p:nvPr/>
        </p:nvPicPr>
        <p:blipFill>
          <a:blip r:embed="rId4"/>
          <a:stretch>
            <a:fillRect/>
          </a:stretch>
        </p:blipFill>
        <p:spPr>
          <a:xfrm>
            <a:off x="644990" y="772578"/>
            <a:ext cx="2868918" cy="2385567"/>
          </a:xfrm>
          <a:prstGeom prst="rect">
            <a:avLst/>
          </a:prstGeom>
        </p:spPr>
      </p:pic>
      <p:cxnSp>
        <p:nvCxnSpPr>
          <p:cNvPr id="11" name="Straight Connector 10"/>
          <p:cNvCxnSpPr/>
          <p:nvPr/>
        </p:nvCxnSpPr>
        <p:spPr>
          <a:xfrm flipV="1">
            <a:off x="1358537" y="1933303"/>
            <a:ext cx="1463040" cy="1959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6" name="Picture 2" descr="tải xu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562" y="814126"/>
            <a:ext cx="2241798" cy="24943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204651" y="5737375"/>
            <a:ext cx="11882846" cy="1579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238104" y="6198259"/>
            <a:ext cx="9596844" cy="355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vi-VN" dirty="0"/>
            </a:br>
            <a:r>
              <a:rPr lang="en-US"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Nông nghiệp: chủ yếu là lúa nước, </a:t>
            </a:r>
          </a:p>
          <a:p>
            <a:r>
              <a:rPr lang="vi-VN" sz="2400" dirty="0">
                <a:solidFill>
                  <a:schemeClr val="tx1"/>
                </a:solidFill>
                <a:latin typeface="Times New Roman" panose="02020603050405020304" pitchFamily="18" charset="0"/>
                <a:cs typeface="Times New Roman" panose="02020603050405020304" pitchFamily="18" charset="0"/>
              </a:rPr>
              <a:t>- Các </a:t>
            </a:r>
            <a:r>
              <a:rPr lang="vi-VN" sz="2400" dirty="0">
                <a:solidFill>
                  <a:schemeClr val="tx1"/>
                </a:solidFill>
                <a:latin typeface="Times New Roman" panose="02020603050405020304" pitchFamily="18" charset="0"/>
                <a:cs typeface="Times New Roman" panose="02020603050405020304" pitchFamily="18" charset="0"/>
                <a:hlinkClick r:id="rId6" action="ppaction://hlinksldjump"/>
              </a:rPr>
              <a:t>nghề </a:t>
            </a:r>
            <a:r>
              <a:rPr lang="vi-VN" sz="2400" dirty="0">
                <a:solidFill>
                  <a:schemeClr val="tx1"/>
                </a:solidFill>
                <a:latin typeface="Times New Roman" panose="02020603050405020304" pitchFamily="18" charset="0"/>
                <a:cs typeface="Times New Roman" panose="02020603050405020304" pitchFamily="18" charset="0"/>
              </a:rPr>
              <a:t>thủ công như: dệt, làm đồ trang sức, vũ khí, đóng gạch và xây dựng, khai thác lâm thổ sản...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giỏi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buôn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biển</a:t>
            </a:r>
            <a:endParaRPr lang="vi-VN" sz="2400" dirty="0">
              <a:solidFill>
                <a:schemeClr val="tx1"/>
              </a:solidFill>
              <a:latin typeface="Times New Roman" panose="02020603050405020304" pitchFamily="18" charset="0"/>
              <a:cs typeface="Times New Roman" panose="02020603050405020304" pitchFamily="18" charset="0"/>
            </a:endParaRPr>
          </a:p>
          <a:p>
            <a:br>
              <a:rPr lang="vi-VN" dirty="0"/>
            </a:br>
            <a:endParaRPr lang="vi-VN" dirty="0">
              <a:solidFill>
                <a:schemeClr val="tx1"/>
              </a:solidFill>
              <a:latin typeface="Arial" panose="020B0604020202020204" pitchFamily="34" charset="0"/>
              <a:cs typeface="Arial" panose="020B0604020202020204" pitchFamily="34" charset="0"/>
            </a:endParaRPr>
          </a:p>
        </p:txBody>
      </p:sp>
      <p:sp>
        <p:nvSpPr>
          <p:cNvPr id="5" name="Right Arrow 4">
            <a:hlinkClick r:id="rId7" action="ppaction://hlinksldjump"/>
          </p:cNvPr>
          <p:cNvSpPr/>
          <p:nvPr/>
        </p:nvSpPr>
        <p:spPr>
          <a:xfrm>
            <a:off x="10881360" y="91440"/>
            <a:ext cx="953588" cy="494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0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ơng quốc Chăm-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181" y="116"/>
            <a:ext cx="7760516" cy="6735104"/>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3" action="ppaction://hlinksldjump"/>
          </p:cNvPr>
          <p:cNvSpPr/>
          <p:nvPr/>
        </p:nvSpPr>
        <p:spPr>
          <a:xfrm>
            <a:off x="10123715" y="5865223"/>
            <a:ext cx="1175657"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471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255" y="157162"/>
            <a:ext cx="2940202" cy="1964055"/>
          </a:xfrm>
          <a:prstGeom prst="rect">
            <a:avLst/>
          </a:prstGeom>
        </p:spPr>
      </p:pic>
      <p:pic>
        <p:nvPicPr>
          <p:cNvPr id="3" name="Picture 2"/>
          <p:cNvPicPr>
            <a:picLocks noChangeAspect="1"/>
          </p:cNvPicPr>
          <p:nvPr/>
        </p:nvPicPr>
        <p:blipFill>
          <a:blip r:embed="rId3"/>
          <a:stretch>
            <a:fillRect/>
          </a:stretch>
        </p:blipFill>
        <p:spPr>
          <a:xfrm>
            <a:off x="5150206" y="4464230"/>
            <a:ext cx="3361021" cy="2236607"/>
          </a:xfrm>
          <a:prstGeom prst="rect">
            <a:avLst/>
          </a:prstGeom>
        </p:spPr>
      </p:pic>
      <p:pic>
        <p:nvPicPr>
          <p:cNvPr id="4" name="Picture 3"/>
          <p:cNvPicPr>
            <a:picLocks noChangeAspect="1"/>
          </p:cNvPicPr>
          <p:nvPr/>
        </p:nvPicPr>
        <p:blipFill>
          <a:blip r:embed="rId4"/>
          <a:stretch>
            <a:fillRect/>
          </a:stretch>
        </p:blipFill>
        <p:spPr>
          <a:xfrm>
            <a:off x="8822710" y="157162"/>
            <a:ext cx="2861607" cy="1964055"/>
          </a:xfrm>
          <a:prstGeom prst="rect">
            <a:avLst/>
          </a:prstGeom>
        </p:spPr>
      </p:pic>
      <p:pic>
        <p:nvPicPr>
          <p:cNvPr id="5" name="Picture 4"/>
          <p:cNvPicPr>
            <a:picLocks noChangeAspect="1"/>
          </p:cNvPicPr>
          <p:nvPr/>
        </p:nvPicPr>
        <p:blipFill>
          <a:blip r:embed="rId5"/>
          <a:stretch>
            <a:fillRect/>
          </a:stretch>
        </p:blipFill>
        <p:spPr>
          <a:xfrm>
            <a:off x="4429329" y="112011"/>
            <a:ext cx="2976358" cy="1980631"/>
          </a:xfrm>
          <a:prstGeom prst="rect">
            <a:avLst/>
          </a:prstGeom>
        </p:spPr>
      </p:pic>
      <p:pic>
        <p:nvPicPr>
          <p:cNvPr id="6" name="Picture 5"/>
          <p:cNvPicPr>
            <a:picLocks noChangeAspect="1"/>
          </p:cNvPicPr>
          <p:nvPr/>
        </p:nvPicPr>
        <p:blipFill>
          <a:blip r:embed="rId6"/>
          <a:stretch>
            <a:fillRect/>
          </a:stretch>
        </p:blipFill>
        <p:spPr>
          <a:xfrm>
            <a:off x="135527" y="4300537"/>
            <a:ext cx="4762500" cy="2400300"/>
          </a:xfrm>
          <a:prstGeom prst="rect">
            <a:avLst/>
          </a:prstGeom>
        </p:spPr>
      </p:pic>
      <p:pic>
        <p:nvPicPr>
          <p:cNvPr id="7" name="Picture 6"/>
          <p:cNvPicPr>
            <a:picLocks noChangeAspect="1"/>
          </p:cNvPicPr>
          <p:nvPr/>
        </p:nvPicPr>
        <p:blipFill>
          <a:blip r:embed="rId7"/>
          <a:stretch>
            <a:fillRect/>
          </a:stretch>
        </p:blipFill>
        <p:spPr>
          <a:xfrm>
            <a:off x="8763407" y="2197416"/>
            <a:ext cx="2963653" cy="4660584"/>
          </a:xfrm>
          <a:prstGeom prst="rect">
            <a:avLst/>
          </a:prstGeom>
        </p:spPr>
      </p:pic>
      <p:sp>
        <p:nvSpPr>
          <p:cNvPr id="8" name="Google Shape;1114;p41"/>
          <p:cNvSpPr txBox="1">
            <a:spLocks/>
          </p:cNvSpPr>
          <p:nvPr/>
        </p:nvSpPr>
        <p:spPr>
          <a:xfrm>
            <a:off x="2351314" y="2574434"/>
            <a:ext cx="6186284" cy="1215736"/>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effectLst>
                  <a:outerShdw blurRad="38100" dist="38100" dir="2700000" algn="tl">
                    <a:srgbClr val="000000">
                      <a:alpha val="43137"/>
                    </a:srgbClr>
                  </a:outerShdw>
                </a:effectLst>
              </a:rPr>
              <a:t>Kinh</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tế</a:t>
            </a:r>
            <a:endParaRPr lang="vi-VN" dirty="0">
              <a:solidFill>
                <a:srgbClr val="FF0000"/>
              </a:solidFill>
              <a:effectLst>
                <a:outerShdw blurRad="38100" dist="38100" dir="2700000" algn="tl">
                  <a:srgbClr val="000000">
                    <a:alpha val="43137"/>
                  </a:srgbClr>
                </a:outerShdw>
              </a:effectLst>
            </a:endParaRPr>
          </a:p>
        </p:txBody>
      </p:sp>
      <p:sp>
        <p:nvSpPr>
          <p:cNvPr id="9" name="Right Arrow 8">
            <a:hlinkClick r:id="rId8" action="ppaction://hlinksldjump"/>
          </p:cNvPr>
          <p:cNvSpPr/>
          <p:nvPr/>
        </p:nvSpPr>
        <p:spPr>
          <a:xfrm>
            <a:off x="135527" y="3069771"/>
            <a:ext cx="1175657"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85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1835" y="197576"/>
            <a:ext cx="4286250" cy="2857500"/>
          </a:xfrm>
          <a:prstGeom prst="rect">
            <a:avLst/>
          </a:prstGeom>
        </p:spPr>
      </p:pic>
      <p:sp>
        <p:nvSpPr>
          <p:cNvPr id="3" name="Rectangle 2"/>
          <p:cNvSpPr/>
          <p:nvPr/>
        </p:nvSpPr>
        <p:spPr>
          <a:xfrm>
            <a:off x="6964453" y="2962743"/>
            <a:ext cx="4982119"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-pa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Bi </a:t>
            </a:r>
            <a:r>
              <a:rPr lang="en-US" sz="2400" dirty="0" err="1">
                <a:latin typeface="Times New Roman" panose="02020603050405020304" pitchFamily="18" charset="0"/>
                <a:cs typeface="Times New Roman" panose="02020603050405020304" pitchFamily="18" charset="0"/>
              </a:rPr>
              <a:t>Ký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1.000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7917" y="1626326"/>
            <a:ext cx="5715000" cy="3086100"/>
          </a:xfrm>
          <a:prstGeom prst="rect">
            <a:avLst/>
          </a:prstGeom>
        </p:spPr>
      </p:pic>
      <p:pic>
        <p:nvPicPr>
          <p:cNvPr id="5" name="Picture 4"/>
          <p:cNvPicPr>
            <a:picLocks noChangeAspect="1"/>
          </p:cNvPicPr>
          <p:nvPr/>
        </p:nvPicPr>
        <p:blipFill>
          <a:blip r:embed="rId4"/>
          <a:stretch>
            <a:fillRect/>
          </a:stretch>
        </p:blipFill>
        <p:spPr>
          <a:xfrm>
            <a:off x="7523662" y="3701407"/>
            <a:ext cx="3618956" cy="2571363"/>
          </a:xfrm>
          <a:prstGeom prst="rect">
            <a:avLst/>
          </a:prstGeom>
        </p:spPr>
      </p:pic>
      <p:sp>
        <p:nvSpPr>
          <p:cNvPr id="6" name="Rectangle 5"/>
          <p:cNvSpPr/>
          <p:nvPr/>
        </p:nvSpPr>
        <p:spPr>
          <a:xfrm>
            <a:off x="1227908" y="5109564"/>
            <a:ext cx="3863703" cy="19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Ấn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523662" y="6460918"/>
            <a:ext cx="3863703" cy="19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Chăm</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8" name="Google Shape;1114;p41"/>
          <p:cNvSpPr txBox="1">
            <a:spLocks/>
          </p:cNvSpPr>
          <p:nvPr/>
        </p:nvSpPr>
        <p:spPr>
          <a:xfrm>
            <a:off x="378822" y="212021"/>
            <a:ext cx="6617155" cy="92444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effectLst>
                  <a:outerShdw blurRad="38100" dist="38100" dir="2700000" algn="tl">
                    <a:srgbClr val="000000">
                      <a:alpha val="43137"/>
                    </a:srgbClr>
                  </a:outerShdw>
                </a:effectLst>
              </a:rPr>
              <a:t>Chữ</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viết</a:t>
            </a:r>
            <a:endParaRPr lang="vi-VN"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633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0408448"/>
              </p:ext>
            </p:extLst>
          </p:nvPr>
        </p:nvGraphicFramePr>
        <p:xfrm>
          <a:off x="169816" y="719666"/>
          <a:ext cx="11782698" cy="6033830"/>
        </p:xfrm>
        <a:graphic>
          <a:graphicData uri="http://schemas.openxmlformats.org/drawingml/2006/table">
            <a:tbl>
              <a:tblPr firstRow="1" bandRow="1">
                <a:tableStyleId>{BC89EF96-8CEA-46FF-86C4-4CE0E7609802}</a:tableStyleId>
              </a:tblPr>
              <a:tblGrid>
                <a:gridCol w="5891349">
                  <a:extLst>
                    <a:ext uri="{9D8B030D-6E8A-4147-A177-3AD203B41FA5}">
                      <a16:colId xmlns:a16="http://schemas.microsoft.com/office/drawing/2014/main" val="2664903930"/>
                    </a:ext>
                  </a:extLst>
                </a:gridCol>
                <a:gridCol w="5891349">
                  <a:extLst>
                    <a:ext uri="{9D8B030D-6E8A-4147-A177-3AD203B41FA5}">
                      <a16:colId xmlns:a16="http://schemas.microsoft.com/office/drawing/2014/main" val="2461515457"/>
                    </a:ext>
                  </a:extLst>
                </a:gridCol>
              </a:tblGrid>
              <a:tr h="1206766">
                <a:tc>
                  <a:txBody>
                    <a:bodyPr/>
                    <a:lstStyle/>
                    <a:p>
                      <a:pPr algn="ctr"/>
                      <a:r>
                        <a:rPr lang="en-US" sz="2400" dirty="0">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SỐNG VẬT CHẤT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SỐNG TINH THẦN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6010588"/>
                  </a:ext>
                </a:extLst>
              </a:tr>
              <a:tr h="1206766">
                <a:tc>
                  <a:txBody>
                    <a:bodyPr/>
                    <a:lstStyle/>
                    <a:p>
                      <a:pPr algn="l"/>
                      <a:r>
                        <a:rPr lang="en-US" sz="2400" dirty="0" err="1">
                          <a:latin typeface="Times New Roman" panose="02020603050405020304" pitchFamily="18" charset="0"/>
                          <a:cs typeface="Times New Roman" panose="02020603050405020304" pitchFamily="18" charset="0"/>
                        </a:rPr>
                        <a:t>Trang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phục</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Tín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ngưỡng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3249446"/>
                  </a:ext>
                </a:extLst>
              </a:tr>
              <a:tr h="1206766">
                <a:tc>
                  <a:txBody>
                    <a:bodyPr/>
                    <a:lstStyle/>
                    <a:p>
                      <a:pPr algn="l"/>
                      <a:r>
                        <a:rPr lang="en-US" sz="2400" dirty="0" err="1">
                          <a:latin typeface="Times New Roman" panose="02020603050405020304" pitchFamily="18" charset="0"/>
                          <a:cs typeface="Times New Roman" panose="02020603050405020304" pitchFamily="18" charset="0"/>
                        </a:rPr>
                        <a:t>Nhà</a:t>
                      </a:r>
                      <a:r>
                        <a:rPr lang="en-US" sz="2400" baseline="0" dirty="0">
                          <a:latin typeface="Times New Roman" panose="02020603050405020304" pitchFamily="18" charset="0"/>
                          <a:cs typeface="Times New Roman" panose="02020603050405020304" pitchFamily="18" charset="0"/>
                        </a:rPr>
                        <a:t> ở</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Tôn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giáo</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78321050"/>
                  </a:ext>
                </a:extLst>
              </a:tr>
              <a:tr h="1206766">
                <a:tc>
                  <a:txBody>
                    <a:bodyPr/>
                    <a:lstStyle/>
                    <a:p>
                      <a:pPr algn="l"/>
                      <a:r>
                        <a:rPr lang="en-US" sz="2400" dirty="0" err="1">
                          <a:latin typeface="Times New Roman" panose="02020603050405020304" pitchFamily="18" charset="0"/>
                          <a:cs typeface="Times New Roman" panose="02020603050405020304" pitchFamily="18" charset="0"/>
                        </a:rPr>
                        <a:t>Thức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chính</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Kiến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trúc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28974038"/>
                  </a:ext>
                </a:extLst>
              </a:tr>
              <a:tr h="1206766">
                <a:tc>
                  <a:txBody>
                    <a:bodyPr/>
                    <a:lstStyle/>
                    <a:p>
                      <a:pPr algn="l"/>
                      <a:r>
                        <a:rPr lang="en-US" sz="240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chủ</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yếu</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Điêu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khắc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12353205"/>
                  </a:ext>
                </a:extLst>
              </a:tr>
            </a:tbl>
          </a:graphicData>
        </a:graphic>
      </p:graphicFrame>
      <p:sp>
        <p:nvSpPr>
          <p:cNvPr id="3" name="Rectangle 2"/>
          <p:cNvSpPr/>
          <p:nvPr/>
        </p:nvSpPr>
        <p:spPr>
          <a:xfrm>
            <a:off x="1770016" y="1983186"/>
            <a:ext cx="4193178" cy="1034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a:solidFill>
                  <a:srgbClr val="FF0000"/>
                </a:solidFill>
                <a:latin typeface="Times New Roman" panose="02020603050405020304" pitchFamily="18" charset="0"/>
                <a:cs typeface="Times New Roman" panose="02020603050405020304" pitchFamily="18" charset="0"/>
              </a:rPr>
              <a:t>C</a:t>
            </a:r>
            <a:r>
              <a:rPr lang="vi-VN" sz="2400" dirty="0">
                <a:solidFill>
                  <a:srgbClr val="FF0000"/>
                </a:solidFill>
                <a:latin typeface="Times New Roman" panose="02020603050405020304" pitchFamily="18" charset="0"/>
                <a:cs typeface="Times New Roman" panose="02020603050405020304" pitchFamily="18" charset="0"/>
              </a:rPr>
              <a:t>ả nam và nữ thường quấn ngang </a:t>
            </a:r>
            <a:r>
              <a:rPr lang="vi-VN" sz="2400" dirty="0">
                <a:solidFill>
                  <a:srgbClr val="FF0000"/>
                </a:solidFill>
                <a:latin typeface="Times New Roman" panose="02020603050405020304" pitchFamily="18" charset="0"/>
                <a:cs typeface="Times New Roman" panose="02020603050405020304" pitchFamily="18" charset="0"/>
                <a:hlinkClick r:id="rId2" action="ppaction://hlinksldjump"/>
              </a:rPr>
              <a:t>tấm</a:t>
            </a:r>
            <a:r>
              <a:rPr lang="vi-VN" sz="2400" dirty="0">
                <a:solidFill>
                  <a:srgbClr val="FF0000"/>
                </a:solidFill>
                <a:latin typeface="Times New Roman" panose="02020603050405020304" pitchFamily="18" charset="0"/>
                <a:cs typeface="Times New Roman" panose="02020603050405020304" pitchFamily="18" charset="0"/>
              </a:rPr>
              <a:t> vải từ lưng trở xuống, tai đeo trang sức.</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64622" y="3198032"/>
            <a:ext cx="4996543" cy="820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quét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vôi</a:t>
            </a:r>
            <a:r>
              <a:rPr lang="en-US" sz="2400" dirty="0">
                <a:solidFill>
                  <a:srgbClr val="FF0000"/>
                </a:solidFill>
                <a:latin typeface="Times New Roman" panose="02020603050405020304" pitchFamily="18" charset="0"/>
                <a:cs typeface="Times New Roman" panose="02020603050405020304" pitchFamily="18" charset="0"/>
              </a:rPr>
              <a:t> ở </a:t>
            </a:r>
            <a:r>
              <a:rPr lang="en-US" sz="2400" dirty="0" err="1">
                <a:solidFill>
                  <a:srgbClr val="FF0000"/>
                </a:solidFill>
                <a:latin typeface="Times New Roman" panose="02020603050405020304" pitchFamily="18" charset="0"/>
                <a:cs typeface="Times New Roman" panose="02020603050405020304" pitchFamily="18" charset="0"/>
              </a:rPr>
              <a:t>ngoài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gỗ</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76993" y="4439002"/>
            <a:ext cx="3579224" cy="820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Cơm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733211" y="1983186"/>
            <a:ext cx="3997235" cy="1050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Tín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hữu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tiên</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hlinkClick r:id="rId3" action="ppaction://hlinksldjump"/>
          </p:cNvPr>
          <p:cNvSpPr/>
          <p:nvPr/>
        </p:nvSpPr>
        <p:spPr>
          <a:xfrm>
            <a:off x="7563394" y="3326094"/>
            <a:ext cx="4389120" cy="820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Hồi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lễ</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hội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sắc</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hlinkClick r:id="rId4" action="ppaction://hlinksldjump"/>
          </p:cNvPr>
          <p:cNvSpPr/>
          <p:nvPr/>
        </p:nvSpPr>
        <p:spPr>
          <a:xfrm>
            <a:off x="7563394" y="4439003"/>
            <a:ext cx="4389120" cy="820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Thánh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Khánh</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563394" y="5596249"/>
            <a:ext cx="4389120" cy="820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Nghệ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khắc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sắc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qua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điêu</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hlinkClick r:id="rId5" action="ppaction://hlinksldjump"/>
          </p:cNvPr>
          <p:cNvSpPr/>
          <p:nvPr/>
        </p:nvSpPr>
        <p:spPr>
          <a:xfrm>
            <a:off x="1574074" y="6113417"/>
            <a:ext cx="4389120" cy="48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Thuyền</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1" name="Google Shape;1114;p41"/>
          <p:cNvSpPr txBox="1">
            <a:spLocks/>
          </p:cNvSpPr>
          <p:nvPr/>
        </p:nvSpPr>
        <p:spPr>
          <a:xfrm>
            <a:off x="378822" y="212021"/>
            <a:ext cx="11260184" cy="327132"/>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Đời</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sống</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vật</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chất</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tinh</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thần</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chăm</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a:t>
            </a:r>
            <a:endParaRPr lang="vi-VN"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Right Arrow 11">
            <a:hlinkClick r:id="rId2" action="ppaction://hlinksldjump"/>
          </p:cNvPr>
          <p:cNvSpPr/>
          <p:nvPr/>
        </p:nvSpPr>
        <p:spPr>
          <a:xfrm>
            <a:off x="10881360" y="0"/>
            <a:ext cx="849086" cy="539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932" y="1645919"/>
            <a:ext cx="11273900" cy="3213463"/>
          </a:xfrm>
          <a:prstGeom prst="rect">
            <a:avLst/>
          </a:prstGeom>
        </p:spPr>
      </p:pic>
    </p:spTree>
    <p:extLst>
      <p:ext uri="{BB962C8B-B14F-4D97-AF65-F5344CB8AC3E}">
        <p14:creationId xmlns:p14="http://schemas.microsoft.com/office/powerpoint/2010/main" val="1384180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pic>
        <p:nvPicPr>
          <p:cNvPr id="8" name="Picture 7">
            <a:extLst>
              <a:ext uri="{FF2B5EF4-FFF2-40B4-BE49-F238E27FC236}">
                <a16:creationId xmlns:a16="http://schemas.microsoft.com/office/drawing/2014/main" id="{3196061E-A9C8-41BD-8115-DFA10AF76793}"/>
              </a:ext>
            </a:extLst>
          </p:cNvPr>
          <p:cNvPicPr>
            <a:picLocks noChangeAspect="1"/>
          </p:cNvPicPr>
          <p:nvPr/>
        </p:nvPicPr>
        <p:blipFill rotWithShape="1">
          <a:blip r:embed="rId3"/>
          <a:srcRect b="10452"/>
          <a:stretch/>
        </p:blipFill>
        <p:spPr>
          <a:xfrm>
            <a:off x="594357" y="1602888"/>
            <a:ext cx="9731212" cy="4844009"/>
          </a:xfrm>
          <a:prstGeom prst="rect">
            <a:avLst/>
          </a:prstGeom>
        </p:spPr>
      </p:pic>
      <p:sp>
        <p:nvSpPr>
          <p:cNvPr id="2" name="Rectangle 1">
            <a:extLst>
              <a:ext uri="{FF2B5EF4-FFF2-40B4-BE49-F238E27FC236}">
                <a16:creationId xmlns:a16="http://schemas.microsoft.com/office/drawing/2014/main" id="{188542FB-7230-4D15-AAC7-CE459D8F279B}"/>
              </a:ext>
            </a:extLst>
          </p:cNvPr>
          <p:cNvSpPr/>
          <p:nvPr/>
        </p:nvSpPr>
        <p:spPr>
          <a:xfrm>
            <a:off x="954102" y="2116677"/>
            <a:ext cx="8870220" cy="2308324"/>
          </a:xfrm>
          <a:prstGeom prst="rect">
            <a:avLst/>
          </a:prstGeom>
        </p:spPr>
        <p:txBody>
          <a:bodyPr wrap="square">
            <a:spAutoFit/>
          </a:bodyPr>
          <a:lstStyle/>
          <a:p>
            <a:pPr algn="just"/>
            <a:r>
              <a:rPr lang="en-US" sz="4800" dirty="0" err="1">
                <a:solidFill>
                  <a:schemeClr val="bg1"/>
                </a:solidFill>
                <a:latin typeface="Times New Roman" panose="02020603050405020304" pitchFamily="18" charset="0"/>
                <a:cs typeface="Times New Roman" panose="02020603050405020304" pitchFamily="18" charset="0"/>
              </a:rPr>
              <a:t>Hãy</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đóng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vai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hướng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dẫn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viên</a:t>
            </a:r>
            <a:r>
              <a:rPr lang="en-US" sz="4800" dirty="0">
                <a:solidFill>
                  <a:schemeClr val="bg1"/>
                </a:solidFill>
                <a:latin typeface="Times New Roman" panose="02020603050405020304" pitchFamily="18" charset="0"/>
                <a:cs typeface="Times New Roman" panose="02020603050405020304" pitchFamily="18" charset="0"/>
              </a:rPr>
              <a:t> du </a:t>
            </a:r>
            <a:r>
              <a:rPr lang="en-US" sz="4800" dirty="0" err="1">
                <a:solidFill>
                  <a:schemeClr val="bg1"/>
                </a:solidFill>
                <a:latin typeface="Times New Roman" panose="02020603050405020304" pitchFamily="18" charset="0"/>
                <a:cs typeface="Times New Roman" panose="02020603050405020304" pitchFamily="18" charset="0"/>
              </a:rPr>
              <a:t>lịch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giới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thiệu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với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bạn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học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về</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một</a:t>
            </a:r>
            <a:r>
              <a:rPr lang="en-US" sz="4800" dirty="0">
                <a:solidFill>
                  <a:schemeClr val="bg1"/>
                </a:solidFill>
                <a:latin typeface="Times New Roman" panose="02020603050405020304" pitchFamily="18" charset="0"/>
                <a:cs typeface="Times New Roman" panose="02020603050405020304" pitchFamily="18" charset="0"/>
              </a:rPr>
              <a:t> di </a:t>
            </a:r>
            <a:r>
              <a:rPr lang="en-US" sz="4800" dirty="0" err="1">
                <a:solidFill>
                  <a:schemeClr val="bg1"/>
                </a:solidFill>
                <a:latin typeface="Times New Roman" panose="02020603050405020304" pitchFamily="18" charset="0"/>
                <a:cs typeface="Times New Roman" panose="02020603050405020304" pitchFamily="18" charset="0"/>
              </a:rPr>
              <a:t>tích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thuộc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văn</a:t>
            </a:r>
            <a:r>
              <a:rPr lang="en-US" sz="4800" dirty="0">
                <a:solidFill>
                  <a:schemeClr val="bg1"/>
                </a:solidFill>
                <a:latin typeface="Times New Roman" panose="02020603050405020304" pitchFamily="18" charset="0"/>
                <a:cs typeface="Times New Roman" panose="02020603050405020304" pitchFamily="18" charset="0"/>
              </a:rPr>
              <a:t> minh </a:t>
            </a:r>
            <a:r>
              <a:rPr lang="en-US" sz="4800">
                <a:solidFill>
                  <a:schemeClr val="bg1"/>
                </a:solidFill>
                <a:latin typeface="Times New Roman" panose="02020603050405020304" pitchFamily="18" charset="0"/>
                <a:cs typeface="Times New Roman" panose="02020603050405020304" pitchFamily="18" charset="0"/>
              </a:rPr>
              <a:t>Chămpa</a:t>
            </a:r>
            <a:r>
              <a:rPr lang="en-US" sz="4800" dirty="0">
                <a:solidFill>
                  <a:schemeClr val="bg1"/>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45066303-1546-48C9-B83C-07EE3A633CF3}"/>
              </a:ext>
            </a:extLst>
          </p:cNvPr>
          <p:cNvSpPr/>
          <p:nvPr/>
        </p:nvSpPr>
        <p:spPr>
          <a:xfrm>
            <a:off x="1766302" y="290865"/>
            <a:ext cx="3747911" cy="945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4A47E1F-08CA-4902-9630-A6063F7A68E1}"/>
              </a:ext>
            </a:extLst>
          </p:cNvPr>
          <p:cNvPicPr>
            <a:picLocks noChangeAspect="1"/>
          </p:cNvPicPr>
          <p:nvPr/>
        </p:nvPicPr>
        <p:blipFill rotWithShape="1">
          <a:blip r:embed="rId4"/>
          <a:srcRect l="17941" r="25305" b="39537"/>
          <a:stretch/>
        </p:blipFill>
        <p:spPr>
          <a:xfrm>
            <a:off x="8504296" y="2622369"/>
            <a:ext cx="3845032" cy="4235632"/>
          </a:xfrm>
          <a:prstGeom prst="rect">
            <a:avLst/>
          </a:prstGeom>
        </p:spPr>
      </p:pic>
      <p:grpSp>
        <p:nvGrpSpPr>
          <p:cNvPr id="10" name="Group 9">
            <a:extLst>
              <a:ext uri="{FF2B5EF4-FFF2-40B4-BE49-F238E27FC236}">
                <a16:creationId xmlns:a16="http://schemas.microsoft.com/office/drawing/2014/main" id="{E3932E65-F1DF-47F9-B2E4-EDA8D902F997}"/>
              </a:ext>
            </a:extLst>
          </p:cNvPr>
          <p:cNvGrpSpPr/>
          <p:nvPr/>
        </p:nvGrpSpPr>
        <p:grpSpPr>
          <a:xfrm>
            <a:off x="556151" y="218742"/>
            <a:ext cx="4969748" cy="977242"/>
            <a:chOff x="632181" y="519291"/>
            <a:chExt cx="3727311" cy="732931"/>
          </a:xfrm>
        </p:grpSpPr>
        <p:sp>
          <p:nvSpPr>
            <p:cNvPr id="11" name="Dodecagon 10">
              <a:extLst>
                <a:ext uri="{FF2B5EF4-FFF2-40B4-BE49-F238E27FC236}">
                  <a16:creationId xmlns:a16="http://schemas.microsoft.com/office/drawing/2014/main" id="{E6A818E7-97AC-4569-BB16-CB1D0476D08C}"/>
                </a:ext>
              </a:extLst>
            </p:cNvPr>
            <p:cNvSpPr/>
            <p:nvPr/>
          </p:nvSpPr>
          <p:spPr>
            <a:xfrm>
              <a:off x="632181" y="519291"/>
              <a:ext cx="730114" cy="707886"/>
            </a:xfrm>
            <a:prstGeom prst="dodecagon">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BEC10D85-97AA-4A1E-8C98-AB4A13C07219}"/>
                </a:ext>
              </a:extLst>
            </p:cNvPr>
            <p:cNvSpPr/>
            <p:nvPr/>
          </p:nvSpPr>
          <p:spPr>
            <a:xfrm>
              <a:off x="1509433" y="544383"/>
              <a:ext cx="2850059" cy="707839"/>
            </a:xfrm>
            <a:prstGeom prst="rect">
              <a:avLst/>
            </a:prstGeom>
            <a:noFill/>
          </p:spPr>
          <p:txBody>
            <a:bodyPr wrap="none" lIns="121920" tIns="60960" rIns="121920" bIns="60960">
              <a:spAutoFit/>
            </a:bodyPr>
            <a:lstStyle/>
            <a:p>
              <a:pPr algn="ctr"/>
              <a:r>
                <a:rPr lang="vi-VN" sz="5333" b="1" i="1" dirty="0">
                  <a:ln w="0"/>
                  <a:solidFill>
                    <a:srgbClr val="FF0000"/>
                  </a:solidFill>
                  <a:effectLst>
                    <a:outerShdw blurRad="38100" dist="19050" dir="2700000" algn="tl" rotWithShape="0">
                      <a:schemeClr val="dk1">
                        <a:alpha val="40000"/>
                      </a:schemeClr>
                    </a:outerShdw>
                  </a:effectLst>
                  <a:latin typeface="+mj-lt"/>
                </a:rPr>
                <a:t>VẬN DỤNG</a:t>
              </a:r>
              <a:endParaRPr lang="en-US" sz="5333" b="1" i="1" dirty="0">
                <a:ln w="0"/>
                <a:solidFill>
                  <a:srgbClr val="FF0000"/>
                </a:solidFill>
                <a:effectLst>
                  <a:outerShdw blurRad="38100" dist="19050" dir="2700000" algn="tl" rotWithShape="0">
                    <a:schemeClr val="dk1">
                      <a:alpha val="40000"/>
                    </a:schemeClr>
                  </a:outerShdw>
                </a:effectLst>
                <a:latin typeface="+mj-lt"/>
              </a:endParaRPr>
            </a:p>
          </p:txBody>
        </p:sp>
        <p:grpSp>
          <p:nvGrpSpPr>
            <p:cNvPr id="13" name="Google Shape;5073;p72">
              <a:extLst>
                <a:ext uri="{FF2B5EF4-FFF2-40B4-BE49-F238E27FC236}">
                  <a16:creationId xmlns:a16="http://schemas.microsoft.com/office/drawing/2014/main" id="{17530201-A3EB-40B6-B1E5-CA1CC49201CF}"/>
                </a:ext>
              </a:extLst>
            </p:cNvPr>
            <p:cNvGrpSpPr/>
            <p:nvPr/>
          </p:nvGrpSpPr>
          <p:grpSpPr>
            <a:xfrm>
              <a:off x="780722" y="641720"/>
              <a:ext cx="433031" cy="409093"/>
              <a:chOff x="4738200" y="2710600"/>
              <a:chExt cx="297575" cy="281125"/>
            </a:xfrm>
          </p:grpSpPr>
          <p:sp>
            <p:nvSpPr>
              <p:cNvPr id="14" name="Google Shape;5074;p72">
                <a:extLst>
                  <a:ext uri="{FF2B5EF4-FFF2-40B4-BE49-F238E27FC236}">
                    <a16:creationId xmlns:a16="http://schemas.microsoft.com/office/drawing/2014/main" id="{D069757A-8E08-4A8E-9F4D-FECD95FA0735}"/>
                  </a:ext>
                </a:extLst>
              </p:cNvPr>
              <p:cNvSpPr/>
              <p:nvPr/>
            </p:nvSpPr>
            <p:spPr>
              <a:xfrm>
                <a:off x="4738200" y="2785675"/>
                <a:ext cx="297575" cy="206050"/>
              </a:xfrm>
              <a:custGeom>
                <a:avLst/>
                <a:gdLst/>
                <a:ahLst/>
                <a:cxnLst/>
                <a:rect l="l" t="t" r="r" b="b"/>
                <a:pathLst>
                  <a:path w="11903" h="8242" extrusionOk="0">
                    <a:moveTo>
                      <a:pt x="2976" y="0"/>
                    </a:moveTo>
                    <a:cubicBezTo>
                      <a:pt x="1945" y="0"/>
                      <a:pt x="914" y="328"/>
                      <a:pt x="107" y="983"/>
                    </a:cubicBezTo>
                    <a:cubicBezTo>
                      <a:pt x="40" y="1038"/>
                      <a:pt x="0" y="1121"/>
                      <a:pt x="1" y="1208"/>
                    </a:cubicBezTo>
                    <a:lnTo>
                      <a:pt x="1" y="7880"/>
                    </a:lnTo>
                    <a:cubicBezTo>
                      <a:pt x="1" y="8030"/>
                      <a:pt x="125" y="8135"/>
                      <a:pt x="257" y="8135"/>
                    </a:cubicBezTo>
                    <a:cubicBezTo>
                      <a:pt x="307" y="8135"/>
                      <a:pt x="358" y="8120"/>
                      <a:pt x="404" y="8087"/>
                    </a:cubicBezTo>
                    <a:cubicBezTo>
                      <a:pt x="1205" y="7517"/>
                      <a:pt x="2161" y="7175"/>
                      <a:pt x="3121" y="7175"/>
                    </a:cubicBezTo>
                    <a:cubicBezTo>
                      <a:pt x="4006" y="7175"/>
                      <a:pt x="4894" y="7466"/>
                      <a:pt x="5668" y="8135"/>
                    </a:cubicBezTo>
                    <a:cubicBezTo>
                      <a:pt x="5749" y="8206"/>
                      <a:pt x="5850" y="8242"/>
                      <a:pt x="5952" y="8242"/>
                    </a:cubicBezTo>
                    <a:cubicBezTo>
                      <a:pt x="6053" y="8242"/>
                      <a:pt x="6154" y="8206"/>
                      <a:pt x="6236" y="8135"/>
                    </a:cubicBezTo>
                    <a:cubicBezTo>
                      <a:pt x="7009" y="7466"/>
                      <a:pt x="7898" y="7175"/>
                      <a:pt x="8783" y="7175"/>
                    </a:cubicBezTo>
                    <a:cubicBezTo>
                      <a:pt x="9742" y="7175"/>
                      <a:pt x="10698" y="7517"/>
                      <a:pt x="11499" y="8087"/>
                    </a:cubicBezTo>
                    <a:cubicBezTo>
                      <a:pt x="11545" y="8120"/>
                      <a:pt x="11596" y="8135"/>
                      <a:pt x="11646" y="8135"/>
                    </a:cubicBezTo>
                    <a:cubicBezTo>
                      <a:pt x="11778" y="8135"/>
                      <a:pt x="11902" y="8030"/>
                      <a:pt x="11902" y="7880"/>
                    </a:cubicBezTo>
                    <a:lnTo>
                      <a:pt x="11902" y="1208"/>
                    </a:lnTo>
                    <a:cubicBezTo>
                      <a:pt x="11903" y="1121"/>
                      <a:pt x="11863" y="1038"/>
                      <a:pt x="11796" y="983"/>
                    </a:cubicBezTo>
                    <a:cubicBezTo>
                      <a:pt x="10989" y="328"/>
                      <a:pt x="9958" y="0"/>
                      <a:pt x="8927" y="0"/>
                    </a:cubicBezTo>
                    <a:cubicBezTo>
                      <a:pt x="7850" y="0"/>
                      <a:pt x="6773" y="358"/>
                      <a:pt x="5952" y="1073"/>
                    </a:cubicBezTo>
                    <a:cubicBezTo>
                      <a:pt x="5130" y="358"/>
                      <a:pt x="4053" y="0"/>
                      <a:pt x="297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5075;p72">
                <a:extLst>
                  <a:ext uri="{FF2B5EF4-FFF2-40B4-BE49-F238E27FC236}">
                    <a16:creationId xmlns:a16="http://schemas.microsoft.com/office/drawing/2014/main" id="{01F109CB-1BFF-44ED-8A79-3E44D97C9A29}"/>
                  </a:ext>
                </a:extLst>
              </p:cNvPr>
              <p:cNvSpPr/>
              <p:nvPr/>
            </p:nvSpPr>
            <p:spPr>
              <a:xfrm>
                <a:off x="4758100" y="2762225"/>
                <a:ext cx="134900" cy="210500"/>
              </a:xfrm>
              <a:custGeom>
                <a:avLst/>
                <a:gdLst/>
                <a:ahLst/>
                <a:cxnLst/>
                <a:rect l="l" t="t" r="r" b="b"/>
                <a:pathLst>
                  <a:path w="5396" h="8420" extrusionOk="0">
                    <a:moveTo>
                      <a:pt x="2179" y="0"/>
                    </a:moveTo>
                    <a:cubicBezTo>
                      <a:pt x="1422" y="0"/>
                      <a:pt x="685" y="247"/>
                      <a:pt x="89" y="797"/>
                    </a:cubicBezTo>
                    <a:cubicBezTo>
                      <a:pt x="33" y="850"/>
                      <a:pt x="0" y="925"/>
                      <a:pt x="0" y="1002"/>
                    </a:cubicBezTo>
                    <a:lnTo>
                      <a:pt x="0" y="7619"/>
                    </a:lnTo>
                    <a:cubicBezTo>
                      <a:pt x="0" y="7722"/>
                      <a:pt x="85" y="7793"/>
                      <a:pt x="175" y="7793"/>
                    </a:cubicBezTo>
                    <a:cubicBezTo>
                      <a:pt x="210" y="7793"/>
                      <a:pt x="247" y="7782"/>
                      <a:pt x="279" y="7757"/>
                    </a:cubicBezTo>
                    <a:cubicBezTo>
                      <a:pt x="837" y="7319"/>
                      <a:pt x="1500" y="7121"/>
                      <a:pt x="2179" y="7121"/>
                    </a:cubicBezTo>
                    <a:cubicBezTo>
                      <a:pt x="3240" y="7121"/>
                      <a:pt x="4343" y="7605"/>
                      <a:pt x="5157" y="8419"/>
                    </a:cubicBezTo>
                    <a:lnTo>
                      <a:pt x="5395" y="4623"/>
                    </a:lnTo>
                    <a:lnTo>
                      <a:pt x="5157" y="1298"/>
                    </a:lnTo>
                    <a:cubicBezTo>
                      <a:pt x="4343" y="485"/>
                      <a:pt x="3241" y="0"/>
                      <a:pt x="217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6" name="Google Shape;5076;p72">
                <a:extLst>
                  <a:ext uri="{FF2B5EF4-FFF2-40B4-BE49-F238E27FC236}">
                    <a16:creationId xmlns:a16="http://schemas.microsoft.com/office/drawing/2014/main" id="{311E3A9A-33B8-4138-ADBD-EB00DD7DD7A6}"/>
                  </a:ext>
                </a:extLst>
              </p:cNvPr>
              <p:cNvSpPr/>
              <p:nvPr/>
            </p:nvSpPr>
            <p:spPr>
              <a:xfrm>
                <a:off x="4886975" y="2762225"/>
                <a:ext cx="128900" cy="210500"/>
              </a:xfrm>
              <a:custGeom>
                <a:avLst/>
                <a:gdLst/>
                <a:ahLst/>
                <a:cxnLst/>
                <a:rect l="l" t="t" r="r" b="b"/>
                <a:pathLst>
                  <a:path w="5156" h="8420" extrusionOk="0">
                    <a:moveTo>
                      <a:pt x="2978" y="0"/>
                    </a:moveTo>
                    <a:cubicBezTo>
                      <a:pt x="1917" y="0"/>
                      <a:pt x="814" y="485"/>
                      <a:pt x="1" y="1298"/>
                    </a:cubicBezTo>
                    <a:lnTo>
                      <a:pt x="1" y="8419"/>
                    </a:lnTo>
                    <a:cubicBezTo>
                      <a:pt x="814" y="7605"/>
                      <a:pt x="1916" y="7121"/>
                      <a:pt x="2977" y="7121"/>
                    </a:cubicBezTo>
                    <a:cubicBezTo>
                      <a:pt x="3656" y="7121"/>
                      <a:pt x="4319" y="7319"/>
                      <a:pt x="4878" y="7757"/>
                    </a:cubicBezTo>
                    <a:cubicBezTo>
                      <a:pt x="4910" y="7782"/>
                      <a:pt x="4946" y="7793"/>
                      <a:pt x="4981" y="7793"/>
                    </a:cubicBezTo>
                    <a:cubicBezTo>
                      <a:pt x="5071" y="7793"/>
                      <a:pt x="5156" y="7722"/>
                      <a:pt x="5156" y="7619"/>
                    </a:cubicBezTo>
                    <a:lnTo>
                      <a:pt x="5156" y="1002"/>
                    </a:lnTo>
                    <a:cubicBezTo>
                      <a:pt x="5156" y="925"/>
                      <a:pt x="5123" y="850"/>
                      <a:pt x="5067" y="797"/>
                    </a:cubicBezTo>
                    <a:cubicBezTo>
                      <a:pt x="4472" y="247"/>
                      <a:pt x="3735" y="0"/>
                      <a:pt x="2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7" name="Google Shape;5077;p72">
                <a:extLst>
                  <a:ext uri="{FF2B5EF4-FFF2-40B4-BE49-F238E27FC236}">
                    <a16:creationId xmlns:a16="http://schemas.microsoft.com/office/drawing/2014/main" id="{B7D37A02-71AA-458E-BBA7-3893834A968E}"/>
                  </a:ext>
                </a:extLst>
              </p:cNvPr>
              <p:cNvSpPr/>
              <p:nvPr/>
            </p:nvSpPr>
            <p:spPr>
              <a:xfrm>
                <a:off x="4794525" y="2733675"/>
                <a:ext cx="56100" cy="140300"/>
              </a:xfrm>
              <a:custGeom>
                <a:avLst/>
                <a:gdLst/>
                <a:ahLst/>
                <a:cxnLst/>
                <a:rect l="l" t="t" r="r" b="b"/>
                <a:pathLst>
                  <a:path w="2244" h="5612" extrusionOk="0">
                    <a:moveTo>
                      <a:pt x="1188" y="1"/>
                    </a:moveTo>
                    <a:lnTo>
                      <a:pt x="243" y="240"/>
                    </a:lnTo>
                    <a:cubicBezTo>
                      <a:pt x="196" y="404"/>
                      <a:pt x="170" y="575"/>
                      <a:pt x="163" y="747"/>
                    </a:cubicBezTo>
                    <a:cubicBezTo>
                      <a:pt x="145" y="1182"/>
                      <a:pt x="119" y="1802"/>
                      <a:pt x="110" y="2012"/>
                    </a:cubicBezTo>
                    <a:cubicBezTo>
                      <a:pt x="108" y="2060"/>
                      <a:pt x="122" y="2107"/>
                      <a:pt x="148" y="2147"/>
                    </a:cubicBezTo>
                    <a:lnTo>
                      <a:pt x="613" y="2857"/>
                    </a:lnTo>
                    <a:cubicBezTo>
                      <a:pt x="629" y="2884"/>
                      <a:pt x="611" y="2918"/>
                      <a:pt x="580" y="2919"/>
                    </a:cubicBezTo>
                    <a:lnTo>
                      <a:pt x="110" y="2934"/>
                    </a:lnTo>
                    <a:cubicBezTo>
                      <a:pt x="88" y="2935"/>
                      <a:pt x="72" y="2952"/>
                      <a:pt x="71" y="2974"/>
                    </a:cubicBezTo>
                    <a:lnTo>
                      <a:pt x="3" y="4630"/>
                    </a:lnTo>
                    <a:cubicBezTo>
                      <a:pt x="1" y="4672"/>
                      <a:pt x="18" y="4712"/>
                      <a:pt x="51" y="4739"/>
                    </a:cubicBezTo>
                    <a:lnTo>
                      <a:pt x="1122" y="5611"/>
                    </a:lnTo>
                    <a:lnTo>
                      <a:pt x="2145" y="4778"/>
                    </a:lnTo>
                    <a:cubicBezTo>
                      <a:pt x="2208" y="4727"/>
                      <a:pt x="2243" y="4649"/>
                      <a:pt x="2240" y="4567"/>
                    </a:cubicBezTo>
                    <a:lnTo>
                      <a:pt x="2081" y="747"/>
                    </a:lnTo>
                    <a:cubicBezTo>
                      <a:pt x="2075" y="575"/>
                      <a:pt x="2048" y="404"/>
                      <a:pt x="2002" y="240"/>
                    </a:cubicBezTo>
                    <a:lnTo>
                      <a:pt x="1188"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 name="Google Shape;5078;p72">
                <a:extLst>
                  <a:ext uri="{FF2B5EF4-FFF2-40B4-BE49-F238E27FC236}">
                    <a16:creationId xmlns:a16="http://schemas.microsoft.com/office/drawing/2014/main" id="{4DF3123E-A60B-465B-94B5-649DE7DF8509}"/>
                  </a:ext>
                </a:extLst>
              </p:cNvPr>
              <p:cNvSpPr/>
              <p:nvPr/>
            </p:nvSpPr>
            <p:spPr>
              <a:xfrm>
                <a:off x="4836175" y="2786925"/>
                <a:ext cx="12300" cy="22100"/>
              </a:xfrm>
              <a:custGeom>
                <a:avLst/>
                <a:gdLst/>
                <a:ahLst/>
                <a:cxnLst/>
                <a:rect l="l" t="t" r="r" b="b"/>
                <a:pathLst>
                  <a:path w="492" h="884" extrusionOk="0">
                    <a:moveTo>
                      <a:pt x="472" y="1"/>
                    </a:moveTo>
                    <a:lnTo>
                      <a:pt x="1" y="420"/>
                    </a:lnTo>
                    <a:lnTo>
                      <a:pt x="21" y="884"/>
                    </a:lnTo>
                    <a:lnTo>
                      <a:pt x="492" y="465"/>
                    </a:lnTo>
                    <a:lnTo>
                      <a:pt x="472"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9" name="Google Shape;5079;p72">
                <a:extLst>
                  <a:ext uri="{FF2B5EF4-FFF2-40B4-BE49-F238E27FC236}">
                    <a16:creationId xmlns:a16="http://schemas.microsoft.com/office/drawing/2014/main" id="{83C903DA-5906-4B25-8B12-4E3D069D45CB}"/>
                  </a:ext>
                </a:extLst>
              </p:cNvPr>
              <p:cNvSpPr/>
              <p:nvPr/>
            </p:nvSpPr>
            <p:spPr>
              <a:xfrm>
                <a:off x="4835100" y="2759650"/>
                <a:ext cx="12250" cy="22600"/>
              </a:xfrm>
              <a:custGeom>
                <a:avLst/>
                <a:gdLst/>
                <a:ahLst/>
                <a:cxnLst/>
                <a:rect l="l" t="t" r="r" b="b"/>
                <a:pathLst>
                  <a:path w="490" h="904" extrusionOk="0">
                    <a:moveTo>
                      <a:pt x="471" y="0"/>
                    </a:moveTo>
                    <a:lnTo>
                      <a:pt x="0" y="433"/>
                    </a:lnTo>
                    <a:lnTo>
                      <a:pt x="19" y="903"/>
                    </a:lnTo>
                    <a:lnTo>
                      <a:pt x="490" y="470"/>
                    </a:lnTo>
                    <a:lnTo>
                      <a:pt x="471"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0" name="Google Shape;5080;p72">
                <a:extLst>
                  <a:ext uri="{FF2B5EF4-FFF2-40B4-BE49-F238E27FC236}">
                    <a16:creationId xmlns:a16="http://schemas.microsoft.com/office/drawing/2014/main" id="{747A46D0-003A-4FD8-99EE-1F84B98417B6}"/>
                  </a:ext>
                </a:extLst>
              </p:cNvPr>
              <p:cNvSpPr/>
              <p:nvPr/>
            </p:nvSpPr>
            <p:spPr>
              <a:xfrm>
                <a:off x="4837300" y="2814250"/>
                <a:ext cx="12300" cy="21600"/>
              </a:xfrm>
              <a:custGeom>
                <a:avLst/>
                <a:gdLst/>
                <a:ahLst/>
                <a:cxnLst/>
                <a:rect l="l" t="t" r="r" b="b"/>
                <a:pathLst>
                  <a:path w="492" h="864" extrusionOk="0">
                    <a:moveTo>
                      <a:pt x="473" y="1"/>
                    </a:moveTo>
                    <a:lnTo>
                      <a:pt x="1" y="407"/>
                    </a:lnTo>
                    <a:lnTo>
                      <a:pt x="20" y="864"/>
                    </a:lnTo>
                    <a:lnTo>
                      <a:pt x="492" y="458"/>
                    </a:lnTo>
                    <a:lnTo>
                      <a:pt x="473"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1" name="Google Shape;5081;p72">
                <a:extLst>
                  <a:ext uri="{FF2B5EF4-FFF2-40B4-BE49-F238E27FC236}">
                    <a16:creationId xmlns:a16="http://schemas.microsoft.com/office/drawing/2014/main" id="{60A568CD-C723-40E1-8F81-49A07C4CD706}"/>
                  </a:ext>
                </a:extLst>
              </p:cNvPr>
              <p:cNvSpPr/>
              <p:nvPr/>
            </p:nvSpPr>
            <p:spPr>
              <a:xfrm>
                <a:off x="4800600" y="2710600"/>
                <a:ext cx="43975" cy="48775"/>
              </a:xfrm>
              <a:custGeom>
                <a:avLst/>
                <a:gdLst/>
                <a:ahLst/>
                <a:cxnLst/>
                <a:rect l="l" t="t" r="r" b="b"/>
                <a:pathLst>
                  <a:path w="1759" h="1951" extrusionOk="0">
                    <a:moveTo>
                      <a:pt x="879" y="0"/>
                    </a:moveTo>
                    <a:cubicBezTo>
                      <a:pt x="855" y="0"/>
                      <a:pt x="831" y="6"/>
                      <a:pt x="809" y="18"/>
                    </a:cubicBezTo>
                    <a:cubicBezTo>
                      <a:pt x="586" y="135"/>
                      <a:pt x="396" y="369"/>
                      <a:pt x="250" y="599"/>
                    </a:cubicBezTo>
                    <a:cubicBezTo>
                      <a:pt x="139" y="773"/>
                      <a:pt x="56" y="963"/>
                      <a:pt x="0" y="1162"/>
                    </a:cubicBezTo>
                    <a:lnTo>
                      <a:pt x="790" y="1914"/>
                    </a:lnTo>
                    <a:cubicBezTo>
                      <a:pt x="815" y="1938"/>
                      <a:pt x="847" y="1950"/>
                      <a:pt x="879" y="1950"/>
                    </a:cubicBezTo>
                    <a:cubicBezTo>
                      <a:pt x="911" y="1950"/>
                      <a:pt x="944" y="1938"/>
                      <a:pt x="969" y="1914"/>
                    </a:cubicBezTo>
                    <a:lnTo>
                      <a:pt x="1759" y="1162"/>
                    </a:lnTo>
                    <a:cubicBezTo>
                      <a:pt x="1703" y="963"/>
                      <a:pt x="1619" y="773"/>
                      <a:pt x="1509" y="599"/>
                    </a:cubicBezTo>
                    <a:cubicBezTo>
                      <a:pt x="1362" y="369"/>
                      <a:pt x="1172" y="135"/>
                      <a:pt x="949" y="18"/>
                    </a:cubicBezTo>
                    <a:cubicBezTo>
                      <a:pt x="927" y="6"/>
                      <a:pt x="903" y="0"/>
                      <a:pt x="8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2" name="Google Shape;5082;p72">
                <a:extLst>
                  <a:ext uri="{FF2B5EF4-FFF2-40B4-BE49-F238E27FC236}">
                    <a16:creationId xmlns:a16="http://schemas.microsoft.com/office/drawing/2014/main" id="{B9A4DC72-7AF9-48D0-9670-1304C912C485}"/>
                  </a:ext>
                </a:extLst>
              </p:cNvPr>
              <p:cNvSpPr/>
              <p:nvPr/>
            </p:nvSpPr>
            <p:spPr>
              <a:xfrm>
                <a:off x="4906375" y="2811675"/>
                <a:ext cx="50450" cy="48950"/>
              </a:xfrm>
              <a:custGeom>
                <a:avLst/>
                <a:gdLst/>
                <a:ahLst/>
                <a:cxnLst/>
                <a:rect l="l" t="t" r="r" b="b"/>
                <a:pathLst>
                  <a:path w="2018" h="1958" extrusionOk="0">
                    <a:moveTo>
                      <a:pt x="834" y="0"/>
                    </a:moveTo>
                    <a:cubicBezTo>
                      <a:pt x="671" y="0"/>
                      <a:pt x="514" y="75"/>
                      <a:pt x="412" y="209"/>
                    </a:cubicBezTo>
                    <a:cubicBezTo>
                      <a:pt x="374" y="258"/>
                      <a:pt x="346" y="312"/>
                      <a:pt x="328" y="369"/>
                    </a:cubicBezTo>
                    <a:lnTo>
                      <a:pt x="328" y="369"/>
                    </a:lnTo>
                    <a:cubicBezTo>
                      <a:pt x="465" y="274"/>
                      <a:pt x="628" y="218"/>
                      <a:pt x="800" y="212"/>
                    </a:cubicBezTo>
                    <a:cubicBezTo>
                      <a:pt x="812" y="211"/>
                      <a:pt x="823" y="211"/>
                      <a:pt x="835" y="211"/>
                    </a:cubicBezTo>
                    <a:cubicBezTo>
                      <a:pt x="1019" y="211"/>
                      <a:pt x="1195" y="267"/>
                      <a:pt x="1342" y="369"/>
                    </a:cubicBezTo>
                    <a:lnTo>
                      <a:pt x="1342" y="369"/>
                    </a:lnTo>
                    <a:cubicBezTo>
                      <a:pt x="1289" y="207"/>
                      <a:pt x="1161" y="76"/>
                      <a:pt x="992" y="24"/>
                    </a:cubicBezTo>
                    <a:cubicBezTo>
                      <a:pt x="940" y="8"/>
                      <a:pt x="887" y="0"/>
                      <a:pt x="834" y="0"/>
                    </a:cubicBezTo>
                    <a:close/>
                    <a:moveTo>
                      <a:pt x="328" y="369"/>
                    </a:moveTo>
                    <a:lnTo>
                      <a:pt x="328" y="369"/>
                    </a:lnTo>
                    <a:cubicBezTo>
                      <a:pt x="207" y="452"/>
                      <a:pt x="107" y="565"/>
                      <a:pt x="38" y="700"/>
                    </a:cubicBezTo>
                    <a:cubicBezTo>
                      <a:pt x="1" y="774"/>
                      <a:pt x="1" y="862"/>
                      <a:pt x="38" y="938"/>
                    </a:cubicBezTo>
                    <a:cubicBezTo>
                      <a:pt x="101" y="1061"/>
                      <a:pt x="192" y="1169"/>
                      <a:pt x="304" y="1252"/>
                    </a:cubicBezTo>
                    <a:lnTo>
                      <a:pt x="304" y="1773"/>
                    </a:lnTo>
                    <a:cubicBezTo>
                      <a:pt x="301" y="1875"/>
                      <a:pt x="383" y="1957"/>
                      <a:pt x="483" y="1957"/>
                    </a:cubicBezTo>
                    <a:cubicBezTo>
                      <a:pt x="584" y="1957"/>
                      <a:pt x="666" y="1875"/>
                      <a:pt x="663" y="1773"/>
                    </a:cubicBezTo>
                    <a:lnTo>
                      <a:pt x="663" y="1410"/>
                    </a:lnTo>
                    <a:cubicBezTo>
                      <a:pt x="719" y="1421"/>
                      <a:pt x="777" y="1426"/>
                      <a:pt x="835" y="1427"/>
                    </a:cubicBezTo>
                    <a:cubicBezTo>
                      <a:pt x="868" y="1426"/>
                      <a:pt x="901" y="1424"/>
                      <a:pt x="934" y="1421"/>
                    </a:cubicBezTo>
                    <a:lnTo>
                      <a:pt x="934" y="1643"/>
                    </a:lnTo>
                    <a:cubicBezTo>
                      <a:pt x="934" y="1777"/>
                      <a:pt x="1043" y="1885"/>
                      <a:pt x="1177" y="1885"/>
                    </a:cubicBezTo>
                    <a:lnTo>
                      <a:pt x="1635" y="1885"/>
                    </a:lnTo>
                    <a:cubicBezTo>
                      <a:pt x="1637" y="1885"/>
                      <a:pt x="1639" y="1885"/>
                      <a:pt x="1640" y="1885"/>
                    </a:cubicBezTo>
                    <a:cubicBezTo>
                      <a:pt x="1738" y="1885"/>
                      <a:pt x="1819" y="1805"/>
                      <a:pt x="1819" y="1706"/>
                    </a:cubicBezTo>
                    <a:cubicBezTo>
                      <a:pt x="1819" y="1607"/>
                      <a:pt x="1738" y="1526"/>
                      <a:pt x="1640" y="1526"/>
                    </a:cubicBezTo>
                    <a:cubicBezTo>
                      <a:pt x="1639" y="1526"/>
                      <a:pt x="1637" y="1526"/>
                      <a:pt x="1635" y="1526"/>
                    </a:cubicBezTo>
                    <a:lnTo>
                      <a:pt x="1293" y="1526"/>
                    </a:lnTo>
                    <a:lnTo>
                      <a:pt x="1293" y="1301"/>
                    </a:lnTo>
                    <a:cubicBezTo>
                      <a:pt x="1417" y="1226"/>
                      <a:pt x="1521" y="1123"/>
                      <a:pt x="1596" y="998"/>
                    </a:cubicBezTo>
                    <a:lnTo>
                      <a:pt x="1833" y="998"/>
                    </a:lnTo>
                    <a:cubicBezTo>
                      <a:pt x="1834" y="998"/>
                      <a:pt x="1836" y="998"/>
                      <a:pt x="1838" y="998"/>
                    </a:cubicBezTo>
                    <a:cubicBezTo>
                      <a:pt x="1937" y="998"/>
                      <a:pt x="2018" y="918"/>
                      <a:pt x="2018" y="819"/>
                    </a:cubicBezTo>
                    <a:cubicBezTo>
                      <a:pt x="2018" y="720"/>
                      <a:pt x="1937" y="639"/>
                      <a:pt x="1838" y="639"/>
                    </a:cubicBezTo>
                    <a:cubicBezTo>
                      <a:pt x="1836" y="639"/>
                      <a:pt x="1834" y="639"/>
                      <a:pt x="1833" y="639"/>
                    </a:cubicBezTo>
                    <a:lnTo>
                      <a:pt x="1597" y="639"/>
                    </a:lnTo>
                    <a:cubicBezTo>
                      <a:pt x="1531" y="530"/>
                      <a:pt x="1444" y="439"/>
                      <a:pt x="1342" y="369"/>
                    </a:cubicBezTo>
                    <a:lnTo>
                      <a:pt x="1342" y="369"/>
                    </a:lnTo>
                    <a:cubicBezTo>
                      <a:pt x="1357" y="413"/>
                      <a:pt x="1365" y="458"/>
                      <a:pt x="1368" y="505"/>
                    </a:cubicBezTo>
                    <a:cubicBezTo>
                      <a:pt x="1380" y="728"/>
                      <a:pt x="1252" y="935"/>
                      <a:pt x="1047" y="1024"/>
                    </a:cubicBezTo>
                    <a:lnTo>
                      <a:pt x="1041" y="1026"/>
                    </a:lnTo>
                    <a:cubicBezTo>
                      <a:pt x="975" y="1054"/>
                      <a:pt x="905" y="1068"/>
                      <a:pt x="835" y="1068"/>
                    </a:cubicBezTo>
                    <a:cubicBezTo>
                      <a:pt x="746" y="1068"/>
                      <a:pt x="658" y="1046"/>
                      <a:pt x="578" y="1002"/>
                    </a:cubicBezTo>
                    <a:cubicBezTo>
                      <a:pt x="574" y="999"/>
                      <a:pt x="571" y="997"/>
                      <a:pt x="567" y="995"/>
                    </a:cubicBezTo>
                    <a:cubicBezTo>
                      <a:pt x="491" y="953"/>
                      <a:pt x="429" y="893"/>
                      <a:pt x="384" y="818"/>
                    </a:cubicBezTo>
                    <a:cubicBezTo>
                      <a:pt x="297" y="682"/>
                      <a:pt x="280" y="517"/>
                      <a:pt x="328" y="3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 name="Google Shape;5083;p72">
                <a:extLst>
                  <a:ext uri="{FF2B5EF4-FFF2-40B4-BE49-F238E27FC236}">
                    <a16:creationId xmlns:a16="http://schemas.microsoft.com/office/drawing/2014/main" id="{14494DCA-C2EA-42AF-AB96-D2753B72BD63}"/>
                  </a:ext>
                </a:extLst>
              </p:cNvPr>
              <p:cNvSpPr/>
              <p:nvPr/>
            </p:nvSpPr>
            <p:spPr>
              <a:xfrm>
                <a:off x="4968075" y="2826425"/>
                <a:ext cx="23600" cy="9000"/>
              </a:xfrm>
              <a:custGeom>
                <a:avLst/>
                <a:gdLst/>
                <a:ahLst/>
                <a:cxnLst/>
                <a:rect l="l" t="t" r="r" b="b"/>
                <a:pathLst>
                  <a:path w="944" h="360" extrusionOk="0">
                    <a:moveTo>
                      <a:pt x="180" y="0"/>
                    </a:moveTo>
                    <a:cubicBezTo>
                      <a:pt x="81" y="0"/>
                      <a:pt x="1" y="81"/>
                      <a:pt x="1" y="179"/>
                    </a:cubicBezTo>
                    <a:cubicBezTo>
                      <a:pt x="1" y="279"/>
                      <a:pt x="82" y="359"/>
                      <a:pt x="182" y="359"/>
                    </a:cubicBezTo>
                    <a:cubicBezTo>
                      <a:pt x="183" y="359"/>
                      <a:pt x="184" y="359"/>
                      <a:pt x="186" y="359"/>
                    </a:cubicBezTo>
                    <a:lnTo>
                      <a:pt x="759" y="359"/>
                    </a:lnTo>
                    <a:cubicBezTo>
                      <a:pt x="760" y="359"/>
                      <a:pt x="762" y="359"/>
                      <a:pt x="763" y="359"/>
                    </a:cubicBezTo>
                    <a:cubicBezTo>
                      <a:pt x="862" y="359"/>
                      <a:pt x="943" y="279"/>
                      <a:pt x="943" y="179"/>
                    </a:cubicBezTo>
                    <a:cubicBezTo>
                      <a:pt x="943" y="81"/>
                      <a:pt x="863" y="0"/>
                      <a:pt x="765" y="0"/>
                    </a:cubicBezTo>
                    <a:cubicBezTo>
                      <a:pt x="763" y="0"/>
                      <a:pt x="761" y="0"/>
                      <a:pt x="759" y="0"/>
                    </a:cubicBezTo>
                    <a:lnTo>
                      <a:pt x="186" y="0"/>
                    </a:lnTo>
                    <a:cubicBezTo>
                      <a:pt x="184" y="0"/>
                      <a:pt x="182" y="0"/>
                      <a:pt x="1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 name="Google Shape;5084;p72">
                <a:extLst>
                  <a:ext uri="{FF2B5EF4-FFF2-40B4-BE49-F238E27FC236}">
                    <a16:creationId xmlns:a16="http://schemas.microsoft.com/office/drawing/2014/main" id="{4779C600-2F8E-4EF1-BC24-CA91DE56F2A8}"/>
                  </a:ext>
                </a:extLst>
              </p:cNvPr>
              <p:cNvSpPr/>
              <p:nvPr/>
            </p:nvSpPr>
            <p:spPr>
              <a:xfrm>
                <a:off x="4968075" y="2842025"/>
                <a:ext cx="23600" cy="9000"/>
              </a:xfrm>
              <a:custGeom>
                <a:avLst/>
                <a:gdLst/>
                <a:ahLst/>
                <a:cxnLst/>
                <a:rect l="l" t="t" r="r" b="b"/>
                <a:pathLst>
                  <a:path w="944" h="360" extrusionOk="0">
                    <a:moveTo>
                      <a:pt x="180" y="1"/>
                    </a:moveTo>
                    <a:cubicBezTo>
                      <a:pt x="81" y="1"/>
                      <a:pt x="1" y="81"/>
                      <a:pt x="1" y="181"/>
                    </a:cubicBezTo>
                    <a:cubicBezTo>
                      <a:pt x="1" y="279"/>
                      <a:pt x="81" y="360"/>
                      <a:pt x="180" y="360"/>
                    </a:cubicBezTo>
                    <a:cubicBezTo>
                      <a:pt x="182" y="360"/>
                      <a:pt x="184" y="360"/>
                      <a:pt x="186" y="360"/>
                    </a:cubicBezTo>
                    <a:lnTo>
                      <a:pt x="759" y="360"/>
                    </a:lnTo>
                    <a:cubicBezTo>
                      <a:pt x="761" y="360"/>
                      <a:pt x="763" y="360"/>
                      <a:pt x="765" y="360"/>
                    </a:cubicBezTo>
                    <a:cubicBezTo>
                      <a:pt x="863" y="360"/>
                      <a:pt x="943" y="279"/>
                      <a:pt x="943" y="181"/>
                    </a:cubicBezTo>
                    <a:cubicBezTo>
                      <a:pt x="943" y="81"/>
                      <a:pt x="863" y="1"/>
                      <a:pt x="765" y="1"/>
                    </a:cubicBezTo>
                    <a:cubicBezTo>
                      <a:pt x="763" y="1"/>
                      <a:pt x="761" y="1"/>
                      <a:pt x="759" y="1"/>
                    </a:cubicBezTo>
                    <a:lnTo>
                      <a:pt x="186" y="1"/>
                    </a:lnTo>
                    <a:cubicBezTo>
                      <a:pt x="184" y="1"/>
                      <a:pt x="182" y="1"/>
                      <a:pt x="18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5" name="Google Shape;5085;p72">
                <a:extLst>
                  <a:ext uri="{FF2B5EF4-FFF2-40B4-BE49-F238E27FC236}">
                    <a16:creationId xmlns:a16="http://schemas.microsoft.com/office/drawing/2014/main" id="{9FD37224-A7BD-4974-8F14-31AAF5E92D8D}"/>
                  </a:ext>
                </a:extLst>
              </p:cNvPr>
              <p:cNvSpPr/>
              <p:nvPr/>
            </p:nvSpPr>
            <p:spPr>
              <a:xfrm>
                <a:off x="4901425" y="2872025"/>
                <a:ext cx="46625" cy="29825"/>
              </a:xfrm>
              <a:custGeom>
                <a:avLst/>
                <a:gdLst/>
                <a:ahLst/>
                <a:cxnLst/>
                <a:rect l="l" t="t" r="r" b="b"/>
                <a:pathLst>
                  <a:path w="1865" h="1193" extrusionOk="0">
                    <a:moveTo>
                      <a:pt x="765" y="0"/>
                    </a:moveTo>
                    <a:cubicBezTo>
                      <a:pt x="707" y="0"/>
                      <a:pt x="649" y="29"/>
                      <a:pt x="614" y="82"/>
                    </a:cubicBezTo>
                    <a:lnTo>
                      <a:pt x="76" y="916"/>
                    </a:lnTo>
                    <a:cubicBezTo>
                      <a:pt x="0" y="1035"/>
                      <a:pt x="86" y="1192"/>
                      <a:pt x="228" y="1192"/>
                    </a:cubicBezTo>
                    <a:lnTo>
                      <a:pt x="944" y="1192"/>
                    </a:lnTo>
                    <a:cubicBezTo>
                      <a:pt x="1041" y="1190"/>
                      <a:pt x="1118" y="1111"/>
                      <a:pt x="1118" y="1013"/>
                    </a:cubicBezTo>
                    <a:cubicBezTo>
                      <a:pt x="1118" y="916"/>
                      <a:pt x="1041" y="836"/>
                      <a:pt x="944" y="833"/>
                    </a:cubicBezTo>
                    <a:lnTo>
                      <a:pt x="558" y="833"/>
                    </a:lnTo>
                    <a:lnTo>
                      <a:pt x="802" y="453"/>
                    </a:lnTo>
                    <a:lnTo>
                      <a:pt x="1116" y="731"/>
                    </a:lnTo>
                    <a:cubicBezTo>
                      <a:pt x="1150" y="760"/>
                      <a:pt x="1192" y="776"/>
                      <a:pt x="1235" y="776"/>
                    </a:cubicBezTo>
                    <a:lnTo>
                      <a:pt x="1689" y="776"/>
                    </a:lnTo>
                    <a:cubicBezTo>
                      <a:pt x="1787" y="774"/>
                      <a:pt x="1864" y="694"/>
                      <a:pt x="1864" y="597"/>
                    </a:cubicBezTo>
                    <a:cubicBezTo>
                      <a:pt x="1864" y="500"/>
                      <a:pt x="1787" y="419"/>
                      <a:pt x="1689" y="417"/>
                    </a:cubicBezTo>
                    <a:lnTo>
                      <a:pt x="1303" y="417"/>
                    </a:lnTo>
                    <a:lnTo>
                      <a:pt x="884" y="46"/>
                    </a:lnTo>
                    <a:cubicBezTo>
                      <a:pt x="850" y="15"/>
                      <a:pt x="807" y="0"/>
                      <a:pt x="76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6" name="Google Shape;5086;p72">
                <a:extLst>
                  <a:ext uri="{FF2B5EF4-FFF2-40B4-BE49-F238E27FC236}">
                    <a16:creationId xmlns:a16="http://schemas.microsoft.com/office/drawing/2014/main" id="{8C506108-F2A4-4A4B-93AF-08919DE5C403}"/>
                  </a:ext>
                </a:extLst>
              </p:cNvPr>
              <p:cNvSpPr/>
              <p:nvPr/>
            </p:nvSpPr>
            <p:spPr>
              <a:xfrm>
                <a:off x="4956250" y="2877775"/>
                <a:ext cx="44600" cy="18425"/>
              </a:xfrm>
              <a:custGeom>
                <a:avLst/>
                <a:gdLst/>
                <a:ahLst/>
                <a:cxnLst/>
                <a:rect l="l" t="t" r="r" b="b"/>
                <a:pathLst>
                  <a:path w="1784" h="737" extrusionOk="0">
                    <a:moveTo>
                      <a:pt x="542" y="1"/>
                    </a:moveTo>
                    <a:cubicBezTo>
                      <a:pt x="541" y="1"/>
                      <a:pt x="540" y="1"/>
                      <a:pt x="538" y="1"/>
                    </a:cubicBezTo>
                    <a:cubicBezTo>
                      <a:pt x="488" y="1"/>
                      <a:pt x="441" y="23"/>
                      <a:pt x="408" y="60"/>
                    </a:cubicBezTo>
                    <a:lnTo>
                      <a:pt x="71" y="433"/>
                    </a:lnTo>
                    <a:cubicBezTo>
                      <a:pt x="1" y="505"/>
                      <a:pt x="5" y="622"/>
                      <a:pt x="80" y="690"/>
                    </a:cubicBezTo>
                    <a:cubicBezTo>
                      <a:pt x="114" y="721"/>
                      <a:pt x="157" y="736"/>
                      <a:pt x="200" y="736"/>
                    </a:cubicBezTo>
                    <a:cubicBezTo>
                      <a:pt x="251" y="736"/>
                      <a:pt x="302" y="715"/>
                      <a:pt x="338" y="673"/>
                    </a:cubicBezTo>
                    <a:lnTo>
                      <a:pt x="543" y="445"/>
                    </a:lnTo>
                    <a:lnTo>
                      <a:pt x="761" y="677"/>
                    </a:lnTo>
                    <a:cubicBezTo>
                      <a:pt x="797" y="714"/>
                      <a:pt x="844" y="733"/>
                      <a:pt x="892" y="733"/>
                    </a:cubicBezTo>
                    <a:cubicBezTo>
                      <a:pt x="940" y="733"/>
                      <a:pt x="987" y="714"/>
                      <a:pt x="1023" y="677"/>
                    </a:cubicBezTo>
                    <a:lnTo>
                      <a:pt x="1241" y="445"/>
                    </a:lnTo>
                    <a:lnTo>
                      <a:pt x="1447" y="673"/>
                    </a:lnTo>
                    <a:cubicBezTo>
                      <a:pt x="1483" y="715"/>
                      <a:pt x="1533" y="736"/>
                      <a:pt x="1584" y="736"/>
                    </a:cubicBezTo>
                    <a:cubicBezTo>
                      <a:pt x="1626" y="736"/>
                      <a:pt x="1669" y="721"/>
                      <a:pt x="1704" y="690"/>
                    </a:cubicBezTo>
                    <a:cubicBezTo>
                      <a:pt x="1779" y="622"/>
                      <a:pt x="1783" y="506"/>
                      <a:pt x="1714" y="433"/>
                    </a:cubicBezTo>
                    <a:lnTo>
                      <a:pt x="1713" y="433"/>
                    </a:lnTo>
                    <a:lnTo>
                      <a:pt x="1376" y="60"/>
                    </a:lnTo>
                    <a:cubicBezTo>
                      <a:pt x="1343" y="23"/>
                      <a:pt x="1296" y="1"/>
                      <a:pt x="1246" y="1"/>
                    </a:cubicBezTo>
                    <a:cubicBezTo>
                      <a:pt x="1244" y="1"/>
                      <a:pt x="1243" y="1"/>
                      <a:pt x="1242" y="1"/>
                    </a:cubicBezTo>
                    <a:cubicBezTo>
                      <a:pt x="1193" y="1"/>
                      <a:pt x="1146" y="22"/>
                      <a:pt x="1113" y="57"/>
                    </a:cubicBezTo>
                    <a:lnTo>
                      <a:pt x="892" y="291"/>
                    </a:lnTo>
                    <a:lnTo>
                      <a:pt x="670" y="57"/>
                    </a:lnTo>
                    <a:cubicBezTo>
                      <a:pt x="638" y="21"/>
                      <a:pt x="591" y="1"/>
                      <a:pt x="5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7" name="Google Shape;5087;p72">
                <a:extLst>
                  <a:ext uri="{FF2B5EF4-FFF2-40B4-BE49-F238E27FC236}">
                    <a16:creationId xmlns:a16="http://schemas.microsoft.com/office/drawing/2014/main" id="{EE690AB0-708D-4E28-8360-4670E411BFD1}"/>
                  </a:ext>
                </a:extLst>
              </p:cNvPr>
              <p:cNvSpPr/>
              <p:nvPr/>
            </p:nvSpPr>
            <p:spPr>
              <a:xfrm>
                <a:off x="4795550" y="2736175"/>
                <a:ext cx="54075" cy="171075"/>
              </a:xfrm>
              <a:custGeom>
                <a:avLst/>
                <a:gdLst/>
                <a:ahLst/>
                <a:cxnLst/>
                <a:rect l="l" t="t" r="r" b="b"/>
                <a:pathLst>
                  <a:path w="2163" h="6843" extrusionOk="0">
                    <a:moveTo>
                      <a:pt x="1082" y="0"/>
                    </a:moveTo>
                    <a:cubicBezTo>
                      <a:pt x="985" y="0"/>
                      <a:pt x="904" y="77"/>
                      <a:pt x="902" y="175"/>
                    </a:cubicBezTo>
                    <a:lnTo>
                      <a:pt x="902" y="1668"/>
                    </a:lnTo>
                    <a:lnTo>
                      <a:pt x="110" y="938"/>
                    </a:lnTo>
                    <a:cubicBezTo>
                      <a:pt x="104" y="1095"/>
                      <a:pt x="97" y="1260"/>
                      <a:pt x="90" y="1409"/>
                    </a:cubicBezTo>
                    <a:lnTo>
                      <a:pt x="901" y="2156"/>
                    </a:lnTo>
                    <a:lnTo>
                      <a:pt x="901" y="3883"/>
                    </a:lnTo>
                    <a:lnTo>
                      <a:pt x="19" y="3124"/>
                    </a:lnTo>
                    <a:lnTo>
                      <a:pt x="0" y="3582"/>
                    </a:lnTo>
                    <a:lnTo>
                      <a:pt x="901" y="4357"/>
                    </a:lnTo>
                    <a:lnTo>
                      <a:pt x="901" y="6658"/>
                    </a:lnTo>
                    <a:cubicBezTo>
                      <a:pt x="899" y="6759"/>
                      <a:pt x="979" y="6843"/>
                      <a:pt x="1081" y="6843"/>
                    </a:cubicBezTo>
                    <a:cubicBezTo>
                      <a:pt x="1182" y="6843"/>
                      <a:pt x="1263" y="6759"/>
                      <a:pt x="1261" y="6658"/>
                    </a:cubicBezTo>
                    <a:lnTo>
                      <a:pt x="1261" y="4357"/>
                    </a:lnTo>
                    <a:lnTo>
                      <a:pt x="2163" y="3581"/>
                    </a:lnTo>
                    <a:lnTo>
                      <a:pt x="2144" y="3124"/>
                    </a:lnTo>
                    <a:lnTo>
                      <a:pt x="1261" y="3883"/>
                    </a:lnTo>
                    <a:lnTo>
                      <a:pt x="1261" y="3256"/>
                    </a:lnTo>
                    <a:lnTo>
                      <a:pt x="2118" y="2495"/>
                    </a:lnTo>
                    <a:lnTo>
                      <a:pt x="2098" y="2031"/>
                    </a:lnTo>
                    <a:lnTo>
                      <a:pt x="1261" y="2775"/>
                    </a:lnTo>
                    <a:lnTo>
                      <a:pt x="1261" y="2155"/>
                    </a:lnTo>
                    <a:lnTo>
                      <a:pt x="2073" y="1409"/>
                    </a:lnTo>
                    <a:lnTo>
                      <a:pt x="2053" y="939"/>
                    </a:lnTo>
                    <a:lnTo>
                      <a:pt x="1261" y="1668"/>
                    </a:lnTo>
                    <a:lnTo>
                      <a:pt x="1261" y="175"/>
                    </a:lnTo>
                    <a:cubicBezTo>
                      <a:pt x="1259" y="77"/>
                      <a:pt x="1179" y="0"/>
                      <a:pt x="108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3192281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32513" y="2333767"/>
            <a:ext cx="10658902" cy="170597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2</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MINH PHÙ NAM</a:t>
            </a:r>
          </a:p>
        </p:txBody>
      </p:sp>
    </p:spTree>
    <p:extLst>
      <p:ext uri="{BB962C8B-B14F-4D97-AF65-F5344CB8AC3E}">
        <p14:creationId xmlns:p14="http://schemas.microsoft.com/office/powerpoint/2010/main" val="16258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0"/>
            <a:ext cx="9116704" cy="150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 Cơ sở hình thành</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Các em hãy quan sát hình ảnh sau và cho biết điều kiện tự nhiên tác động như thế nào đến hình thành văn minh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Phù</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Nam</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Rounded Rectangle 1"/>
          <p:cNvSpPr/>
          <p:nvPr/>
        </p:nvSpPr>
        <p:spPr>
          <a:xfrm>
            <a:off x="409433" y="1501253"/>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25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525" y="0"/>
            <a:ext cx="6086475" cy="6858000"/>
          </a:xfrm>
          <a:prstGeom prst="rect">
            <a:avLst/>
          </a:prstGeom>
        </p:spPr>
      </p:pic>
      <p:sp>
        <p:nvSpPr>
          <p:cNvPr id="4" name="Rounded Rectangle 3"/>
          <p:cNvSpPr/>
          <p:nvPr/>
        </p:nvSpPr>
        <p:spPr>
          <a:xfrm>
            <a:off x="354842" y="1883391"/>
            <a:ext cx="5472752" cy="2415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VƯƠNG QUỐC PHÙ NAM (Nam Bộ Việt Nam ngày nay)</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195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72200" y="998170"/>
            <a:ext cx="609600" cy="609600"/>
          </a:xfrm>
          <a:prstGeom prst="rect">
            <a:avLst/>
          </a:prstGeom>
        </p:spPr>
      </p:pic>
      <p:pic>
        <p:nvPicPr>
          <p:cNvPr id="79"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0" y="5866433"/>
            <a:ext cx="609600" cy="609600"/>
          </a:xfrm>
          <a:prstGeom prst="rect">
            <a:avLst/>
          </a:prstGeom>
        </p:spPr>
      </p:pic>
      <p:pic>
        <p:nvPicPr>
          <p:cNvPr id="8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7800" y="-914400"/>
            <a:ext cx="609600" cy="609600"/>
          </a:xfrm>
          <a:prstGeom prst="rect">
            <a:avLst/>
          </a:prstGeom>
        </p:spPr>
      </p:pic>
      <p:pic>
        <p:nvPicPr>
          <p:cNvPr id="81"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028" y="7543800"/>
            <a:ext cx="609600" cy="609600"/>
          </a:xfrm>
          <a:prstGeom prst="rect">
            <a:avLst/>
          </a:prstGeom>
        </p:spPr>
      </p:pic>
      <p:pic>
        <p:nvPicPr>
          <p:cNvPr id="3" name="Picture 2"/>
          <p:cNvPicPr>
            <a:picLocks noChangeAspect="1"/>
          </p:cNvPicPr>
          <p:nvPr/>
        </p:nvPicPr>
        <p:blipFill>
          <a:blip r:embed="rId6"/>
          <a:stretch>
            <a:fillRect/>
          </a:stretch>
        </p:blipFill>
        <p:spPr>
          <a:xfrm>
            <a:off x="-95792" y="0"/>
            <a:ext cx="12287791" cy="6824518"/>
          </a:xfrm>
          <a:prstGeom prst="rect">
            <a:avLst/>
          </a:prstGeom>
        </p:spPr>
      </p:pic>
      <p:grpSp>
        <p:nvGrpSpPr>
          <p:cNvPr id="32" name="Group 31"/>
          <p:cNvGrpSpPr/>
          <p:nvPr/>
        </p:nvGrpSpPr>
        <p:grpSpPr>
          <a:xfrm flipH="1">
            <a:off x="1806808" y="0"/>
            <a:ext cx="2012311" cy="2049994"/>
            <a:chOff x="1524503" y="3146678"/>
            <a:chExt cx="2818898" cy="2139696"/>
          </a:xfrm>
        </p:grpSpPr>
        <p:pic>
          <p:nvPicPr>
            <p:cNvPr id="33"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31" b="90872" l="0" r="100000">
                          <a14:backgroundMark x1="86624" y1="54158" x2="90021" y2="79716"/>
                          <a14:backgroundMark x1="43312" y1="76471" x2="22081" y2="88235"/>
                          <a14:backgroundMark x1="90234" y1="6491" x2="63907" y2="15619"/>
                          <a14:backgroundMark x1="32909" y1="5274" x2="17197" y2="13387"/>
                          <a14:backgroundMark x1="2972" y1="54361" x2="14225" y2="85396"/>
                          <a14:backgroundMark x1="9766" y1="43611" x2="5308" y2="55984"/>
                          <a14:backgroundMark x1="97665" y1="24746" x2="92994" y2="29006"/>
                          <a14:backgroundMark x1="97665" y1="36511" x2="91932" y2="38742"/>
                          <a14:backgroundMark x1="97028" y1="9736" x2="95966" y2="17647"/>
                          <a14:backgroundMark x1="3609" y1="24746" x2="9766"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rot="1026103">
              <a:off x="1524503" y="3715578"/>
              <a:ext cx="1908879" cy="867359"/>
            </a:xfrm>
            <a:prstGeom prst="rect">
              <a:avLst/>
            </a:prstGeom>
            <a:noFill/>
          </p:spPr>
          <p:txBody>
            <a:bodyPr wrap="square" rtlCol="0">
              <a:spAutoFit/>
            </a:bodyPr>
            <a:lstStyle/>
            <a:p>
              <a:r>
                <a:rPr lang="en-US" sz="2400" b="1" dirty="0" err="1">
                  <a:latin typeface="Times New Roman" pitchFamily="18" charset="0"/>
                  <a:cs typeface="Times New Roman" pitchFamily="18" charset="0"/>
                </a:rPr>
                <a:t>Làng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gốm</a:t>
              </a:r>
              <a:endParaRPr lang="en-US" sz="2400" b="1" dirty="0">
                <a:latin typeface="Times New Roman" pitchFamily="18" charset="0"/>
                <a:cs typeface="Times New Roman" pitchFamily="18" charset="0"/>
              </a:endParaRPr>
            </a:p>
          </p:txBody>
        </p:sp>
      </p:grpSp>
      <p:grpSp>
        <p:nvGrpSpPr>
          <p:cNvPr id="35" name="Group 34"/>
          <p:cNvGrpSpPr/>
          <p:nvPr/>
        </p:nvGrpSpPr>
        <p:grpSpPr>
          <a:xfrm>
            <a:off x="2655536" y="4495800"/>
            <a:ext cx="1560846" cy="2362198"/>
            <a:chOff x="3341581" y="4200525"/>
            <a:chExt cx="1560846" cy="2657475"/>
          </a:xfrm>
        </p:grpSpPr>
        <p:pic>
          <p:nvPicPr>
            <p:cNvPr id="36"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Flowchart: Connector 36"/>
            <p:cNvSpPr/>
            <p:nvPr/>
          </p:nvSpPr>
          <p:spPr>
            <a:xfrm>
              <a:off x="3494182" y="5074004"/>
              <a:ext cx="1255643" cy="800039"/>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1. </a:t>
              </a:r>
              <a:r>
                <a:rPr lang="en-US" sz="2000" dirty="0" err="1">
                  <a:solidFill>
                    <a:schemeClr val="tx1"/>
                  </a:solidFill>
                  <a:latin typeface="Times New Roman" pitchFamily="18" charset="0"/>
                  <a:cs typeface="Times New Roman" pitchFamily="18" charset="0"/>
                </a:rPr>
                <a:t>Bầu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Trúc</a:t>
              </a:r>
              <a:endParaRPr lang="en-US" sz="2000" dirty="0">
                <a:solidFill>
                  <a:schemeClr val="tx1"/>
                </a:solidFill>
                <a:latin typeface="Times New Roman" pitchFamily="18" charset="0"/>
                <a:cs typeface="Times New Roman" pitchFamily="18" charset="0"/>
              </a:endParaRPr>
            </a:p>
          </p:txBody>
        </p:sp>
      </p:grpSp>
      <p:grpSp>
        <p:nvGrpSpPr>
          <p:cNvPr id="38" name="Group 37"/>
          <p:cNvGrpSpPr/>
          <p:nvPr/>
        </p:nvGrpSpPr>
        <p:grpSpPr>
          <a:xfrm>
            <a:off x="4766208" y="4495801"/>
            <a:ext cx="1560846" cy="2386263"/>
            <a:chOff x="3341581" y="4200525"/>
            <a:chExt cx="1560846" cy="2657475"/>
          </a:xfrm>
        </p:grpSpPr>
        <p:pic>
          <p:nvPicPr>
            <p:cNvPr id="39"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Flowchart: Connector 39"/>
            <p:cNvSpPr/>
            <p:nvPr/>
          </p:nvSpPr>
          <p:spPr>
            <a:xfrm>
              <a:off x="3577679" y="5184481"/>
              <a:ext cx="877457"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2. </a:t>
              </a:r>
              <a:r>
                <a:rPr lang="en-US" sz="2000" dirty="0" err="1">
                  <a:solidFill>
                    <a:schemeClr val="tx1"/>
                  </a:solidFill>
                  <a:latin typeface="Times New Roman" pitchFamily="18" charset="0"/>
                  <a:cs typeface="Times New Roman" pitchFamily="18" charset="0"/>
                </a:rPr>
                <a:t>Huế</a:t>
              </a:r>
              <a:endParaRPr lang="en-US" sz="2000" dirty="0">
                <a:solidFill>
                  <a:schemeClr val="tx1"/>
                </a:solidFill>
                <a:latin typeface="Times New Roman" pitchFamily="18" charset="0"/>
                <a:cs typeface="Times New Roman" pitchFamily="18" charset="0"/>
              </a:endParaRPr>
            </a:p>
          </p:txBody>
        </p:sp>
      </p:grpSp>
      <p:grpSp>
        <p:nvGrpSpPr>
          <p:cNvPr id="41" name="Group 40"/>
          <p:cNvGrpSpPr/>
          <p:nvPr/>
        </p:nvGrpSpPr>
        <p:grpSpPr>
          <a:xfrm>
            <a:off x="6802343" y="4495801"/>
            <a:ext cx="1560846" cy="2414337"/>
            <a:chOff x="3341581" y="4200525"/>
            <a:chExt cx="1560846" cy="2657475"/>
          </a:xfrm>
        </p:grpSpPr>
        <p:pic>
          <p:nvPicPr>
            <p:cNvPr id="45"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Flowchart: Connector 45"/>
            <p:cNvSpPr/>
            <p:nvPr/>
          </p:nvSpPr>
          <p:spPr>
            <a:xfrm>
              <a:off x="3416118" y="5055139"/>
              <a:ext cx="1398387" cy="818904"/>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3. </a:t>
              </a:r>
              <a:r>
                <a:rPr lang="en-US" sz="2000" dirty="0" err="1">
                  <a:solidFill>
                    <a:schemeClr val="tx1"/>
                  </a:solidFill>
                  <a:latin typeface="Times New Roman" pitchFamily="18" charset="0"/>
                  <a:cs typeface="Times New Roman" pitchFamily="18" charset="0"/>
                </a:rPr>
                <a:t>Mỹ</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Nghiệp</a:t>
              </a:r>
              <a:endParaRPr lang="en-US" sz="2000" dirty="0">
                <a:solidFill>
                  <a:schemeClr val="tx1"/>
                </a:solidFill>
                <a:latin typeface="Times New Roman" pitchFamily="18" charset="0"/>
                <a:cs typeface="Times New Roman" pitchFamily="18" charset="0"/>
              </a:endParaRPr>
            </a:p>
          </p:txBody>
        </p:sp>
      </p:grpSp>
      <p:grpSp>
        <p:nvGrpSpPr>
          <p:cNvPr id="47" name="Group 46"/>
          <p:cNvGrpSpPr/>
          <p:nvPr/>
        </p:nvGrpSpPr>
        <p:grpSpPr>
          <a:xfrm>
            <a:off x="8799490" y="4495801"/>
            <a:ext cx="1716110" cy="2354175"/>
            <a:chOff x="3341581" y="4200525"/>
            <a:chExt cx="1560846" cy="2657475"/>
          </a:xfrm>
        </p:grpSpPr>
        <p:pic>
          <p:nvPicPr>
            <p:cNvPr id="48" name="Picture 4"/>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Flowchart: Connector 48"/>
            <p:cNvSpPr/>
            <p:nvPr/>
          </p:nvSpPr>
          <p:spPr>
            <a:xfrm>
              <a:off x="3508157" y="5184481"/>
              <a:ext cx="1137729"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4. </a:t>
              </a:r>
              <a:r>
                <a:rPr lang="en-US" sz="2000" dirty="0" err="1">
                  <a:solidFill>
                    <a:schemeClr val="tx1"/>
                  </a:solidFill>
                  <a:latin typeface="Times New Roman" pitchFamily="18" charset="0"/>
                  <a:cs typeface="Times New Roman" pitchFamily="18" charset="0"/>
                </a:rPr>
                <a:t>Quy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Nhơn</a:t>
              </a:r>
              <a:endParaRPr lang="en-US" sz="2000" dirty="0">
                <a:solidFill>
                  <a:schemeClr val="tx1"/>
                </a:solidFill>
                <a:latin typeface="Times New Roman" pitchFamily="18" charset="0"/>
                <a:cs typeface="Times New Roman" pitchFamily="18" charset="0"/>
              </a:endParaRPr>
            </a:p>
          </p:txBody>
        </p:sp>
      </p:grpSp>
      <p:grpSp>
        <p:nvGrpSpPr>
          <p:cNvPr id="50" name="Group 49"/>
          <p:cNvGrpSpPr/>
          <p:nvPr/>
        </p:nvGrpSpPr>
        <p:grpSpPr>
          <a:xfrm flipH="1">
            <a:off x="3677223" y="682461"/>
            <a:ext cx="1958273" cy="2049994"/>
            <a:chOff x="1600201" y="3146678"/>
            <a:chExt cx="2743200" cy="2139696"/>
          </a:xfrm>
        </p:grpSpPr>
        <p:pic>
          <p:nvPicPr>
            <p:cNvPr id="5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11" b="89655" l="637" r="100000">
                          <a14:foregroundMark x1="48408" y1="15213" x2="46285" y2="16836"/>
                          <a14:foregroundMark x1="38429" y1="14199" x2="35456" y2="18053"/>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rot="1026103">
              <a:off x="1657562" y="3782847"/>
              <a:ext cx="1751676" cy="867359"/>
            </a:xfrm>
            <a:prstGeom prst="rect">
              <a:avLst/>
            </a:prstGeom>
            <a:noFill/>
          </p:spPr>
          <p:txBody>
            <a:bodyPr wrap="square" rtlCol="0">
              <a:spAutoFit/>
            </a:bodyPr>
            <a:lstStyle/>
            <a:p>
              <a:r>
                <a:rPr lang="en-US" sz="2400" b="1" dirty="0" err="1">
                  <a:latin typeface="Times New Roman" pitchFamily="18" charset="0"/>
                  <a:cs typeface="Times New Roman" pitchFamily="18" charset="0"/>
                </a:rPr>
                <a:t>Làng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dệt</a:t>
              </a:r>
              <a:endParaRPr lang="en-US" sz="2400" b="1" dirty="0">
                <a:latin typeface="Times New Roman" pitchFamily="18" charset="0"/>
                <a:cs typeface="Times New Roman" pitchFamily="18" charset="0"/>
              </a:endParaRPr>
            </a:p>
          </p:txBody>
        </p:sp>
      </p:grpSp>
      <p:grpSp>
        <p:nvGrpSpPr>
          <p:cNvPr id="53" name="Group 52"/>
          <p:cNvGrpSpPr/>
          <p:nvPr/>
        </p:nvGrpSpPr>
        <p:grpSpPr>
          <a:xfrm flipH="1">
            <a:off x="5974151" y="277974"/>
            <a:ext cx="1958273" cy="2049994"/>
            <a:chOff x="1600201" y="3146678"/>
            <a:chExt cx="2743200" cy="2139696"/>
          </a:xfrm>
        </p:grpSpPr>
        <p:pic>
          <p:nvPicPr>
            <p:cNvPr id="75" name="Picture 3"/>
            <p:cNvPicPr>
              <a:picLocks noChangeAspect="1" noChangeArrowheads="1"/>
            </p:cNvPicPr>
            <p:nvPr/>
          </p:nvPicPr>
          <p:blipFill>
            <a:blip r:embed="rId17" cstate="print">
              <a:extLst>
                <a:ext uri="{BEBA8EAE-BF5A-486C-A8C5-ECC9F3942E4B}">
                  <a14:imgProps xmlns:a14="http://schemas.microsoft.com/office/drawing/2010/main">
                    <a14:imgLayer r:embed="rId16">
                      <a14:imgEffect>
                        <a14:backgroundRemoval t="1014" b="89655" l="0" r="99151">
                          <a14:foregroundMark x1="46921" y1="14199" x2="47558" y2="21095"/>
                          <a14:foregroundMark x1="36306" y1="11968" x2="36306" y2="20487"/>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75"/>
            <p:cNvSpPr txBox="1"/>
            <p:nvPr/>
          </p:nvSpPr>
          <p:spPr>
            <a:xfrm rot="1026103">
              <a:off x="1657562" y="3590101"/>
              <a:ext cx="1751676" cy="1252852"/>
            </a:xfrm>
            <a:prstGeom prst="rect">
              <a:avLst/>
            </a:prstGeom>
            <a:noFill/>
          </p:spPr>
          <p:txBody>
            <a:bodyPr wrap="square" rtlCol="0">
              <a:spAutoFit/>
            </a:bodyPr>
            <a:lstStyle/>
            <a:p>
              <a:r>
                <a:rPr lang="en-US" sz="2400" b="1" dirty="0" err="1">
                  <a:latin typeface="Times New Roman" pitchFamily="18" charset="0"/>
                  <a:cs typeface="Times New Roman" pitchFamily="18" charset="0"/>
                </a:rPr>
                <a:t>Tháp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Khánh</a:t>
              </a:r>
              <a:endParaRPr lang="en-US" sz="2400" b="1" dirty="0">
                <a:latin typeface="Times New Roman" pitchFamily="18" charset="0"/>
                <a:cs typeface="Times New Roman" pitchFamily="18" charset="0"/>
              </a:endParaRPr>
            </a:p>
          </p:txBody>
        </p:sp>
      </p:grpSp>
      <p:grpSp>
        <p:nvGrpSpPr>
          <p:cNvPr id="77" name="Group 76"/>
          <p:cNvGrpSpPr/>
          <p:nvPr/>
        </p:nvGrpSpPr>
        <p:grpSpPr>
          <a:xfrm flipH="1">
            <a:off x="8275267" y="277973"/>
            <a:ext cx="1958273" cy="2049994"/>
            <a:chOff x="1600201" y="3146678"/>
            <a:chExt cx="2743200" cy="2139696"/>
          </a:xfrm>
        </p:grpSpPr>
        <p:pic>
          <p:nvPicPr>
            <p:cNvPr id="78" name="Picture 3"/>
            <p:cNvPicPr>
              <a:picLocks noChangeAspect="1" noChangeArrowheads="1"/>
            </p:cNvPicPr>
            <p:nvPr/>
          </p:nvPicPr>
          <p:blipFill>
            <a:blip r:embed="rId18" cstate="print">
              <a:extLst>
                <a:ext uri="{BEBA8EAE-BF5A-486C-A8C5-ECC9F3942E4B}">
                  <a14:imgProps xmlns:a14="http://schemas.microsoft.com/office/drawing/2010/main">
                    <a14:imgLayer r:embed="rId16">
                      <a14:imgEffect>
                        <a14:backgroundRemoval t="0" b="89655" l="0" r="98514">
                          <a14:foregroundMark x1="49257" y1="14402" x2="46497" y2="21298"/>
                          <a14:foregroundMark x1="35669" y1="13387" x2="36943" y2="19067"/>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81"/>
            <p:cNvSpPr txBox="1"/>
            <p:nvPr/>
          </p:nvSpPr>
          <p:spPr>
            <a:xfrm rot="1026103">
              <a:off x="1657562" y="3782847"/>
              <a:ext cx="1751676" cy="867359"/>
            </a:xfrm>
            <a:prstGeom prst="rect">
              <a:avLst/>
            </a:prstGeom>
            <a:noFill/>
          </p:spPr>
          <p:txBody>
            <a:bodyPr wrap="square" rtlCol="0">
              <a:spAutoFit/>
            </a:bodyPr>
            <a:lstStyle/>
            <a:p>
              <a:r>
                <a:rPr lang="en-US" sz="2400" b="1" dirty="0" err="1">
                  <a:latin typeface="Times New Roman" pitchFamily="18" charset="0"/>
                  <a:cs typeface="Times New Roman" pitchFamily="18" charset="0"/>
                </a:rPr>
                <a:t>Tháp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Bạc</a:t>
              </a:r>
              <a:endParaRPr lang="en-US" sz="2400" b="1" dirty="0">
                <a:latin typeface="Times New Roman" pitchFamily="18" charset="0"/>
                <a:cs typeface="Times New Roman" pitchFamily="18" charset="0"/>
              </a:endParaRPr>
            </a:p>
          </p:txBody>
        </p:sp>
      </p:grpSp>
      <p:pic>
        <p:nvPicPr>
          <p:cNvPr id="83" name="Picture 12" descr="Káº¿t quáº£ hÃ¬nh áº£nh cho win text gif"/>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072560" y="2125938"/>
            <a:ext cx="2578386" cy="257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53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
                                        </p:tgtEl>
                                      </p:cBhvr>
                                    </p:cmd>
                                  </p:childTnLst>
                                </p:cTn>
                              </p:par>
                              <p:par>
                                <p:cTn id="7" presetID="1" presetClass="mediacall" presetSubtype="0" fill="hold" nodeType="withEffect">
                                  <p:stCondLst>
                                    <p:cond delay="0"/>
                                  </p:stCondLst>
                                  <p:childTnLst>
                                    <p:cmd type="call" cmd="playFrom(0.0)">
                                      <p:cBhvr>
                                        <p:cTn id="8" dur="4414" fill="hold"/>
                                        <p:tgtEl>
                                          <p:spTgt spid="79"/>
                                        </p:tgtEl>
                                      </p:cBhvr>
                                    </p:cmd>
                                  </p:childTnLst>
                                </p:cTn>
                              </p:par>
                              <p:par>
                                <p:cTn id="9" presetID="1" presetClass="mediacall" presetSubtype="0" fill="hold" nodeType="withEffect">
                                  <p:stCondLst>
                                    <p:cond delay="0"/>
                                  </p:stCondLst>
                                  <p:childTnLst>
                                    <p:cmd type="call" cmd="playFrom(0.0)">
                                      <p:cBhvr>
                                        <p:cTn id="10" dur="4414" fill="hold"/>
                                        <p:tgtEl>
                                          <p:spTgt spid="81"/>
                                        </p:tgtEl>
                                      </p:cBhvr>
                                    </p:cmd>
                                  </p:childTnLst>
                                </p:cTn>
                              </p:par>
                              <p:par>
                                <p:cTn id="11" presetID="1" presetClass="mediacall" presetSubtype="0" fill="hold" nodeType="withEffect">
                                  <p:stCondLst>
                                    <p:cond delay="0"/>
                                  </p:stCondLst>
                                  <p:childTnLst>
                                    <p:cmd type="call" cmd="playFrom(0.0)">
                                      <p:cBhvr>
                                        <p:cTn id="12" dur="4414" fill="hold"/>
                                        <p:tgtEl>
                                          <p:spTgt spid="80"/>
                                        </p:tgtEl>
                                      </p:cBhvr>
                                    </p:cmd>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32"/>
                                        </p:tgtEl>
                                        <p:attrNameLst>
                                          <p:attrName>r</p:attrName>
                                        </p:attrNameLst>
                                      </p:cBhvr>
                                    </p:animRot>
                                    <p:animRot by="-240000">
                                      <p:cBhvr>
                                        <p:cTn id="15" dur="600" fill="hold">
                                          <p:stCondLst>
                                            <p:cond delay="600"/>
                                          </p:stCondLst>
                                        </p:cTn>
                                        <p:tgtEl>
                                          <p:spTgt spid="32"/>
                                        </p:tgtEl>
                                        <p:attrNameLst>
                                          <p:attrName>r</p:attrName>
                                        </p:attrNameLst>
                                      </p:cBhvr>
                                    </p:animRot>
                                    <p:animRot by="240000">
                                      <p:cBhvr>
                                        <p:cTn id="16" dur="600" fill="hold">
                                          <p:stCondLst>
                                            <p:cond delay="1200"/>
                                          </p:stCondLst>
                                        </p:cTn>
                                        <p:tgtEl>
                                          <p:spTgt spid="32"/>
                                        </p:tgtEl>
                                        <p:attrNameLst>
                                          <p:attrName>r</p:attrName>
                                        </p:attrNameLst>
                                      </p:cBhvr>
                                    </p:animRot>
                                    <p:animRot by="-240000">
                                      <p:cBhvr>
                                        <p:cTn id="17" dur="600" fill="hold">
                                          <p:stCondLst>
                                            <p:cond delay="1800"/>
                                          </p:stCondLst>
                                        </p:cTn>
                                        <p:tgtEl>
                                          <p:spTgt spid="32"/>
                                        </p:tgtEl>
                                        <p:attrNameLst>
                                          <p:attrName>r</p:attrName>
                                        </p:attrNameLst>
                                      </p:cBhvr>
                                    </p:animRot>
                                    <p:animRot by="120000">
                                      <p:cBhvr>
                                        <p:cTn id="18" dur="600" fill="hold">
                                          <p:stCondLst>
                                            <p:cond delay="2400"/>
                                          </p:stCondLst>
                                        </p:cTn>
                                        <p:tgtEl>
                                          <p:spTgt spid="3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0"/>
                                        </p:tgtEl>
                                        <p:attrNameLst>
                                          <p:attrName>r</p:attrName>
                                        </p:attrNameLst>
                                      </p:cBhvr>
                                    </p:animRot>
                                    <p:animRot by="-240000">
                                      <p:cBhvr>
                                        <p:cTn id="21" dur="600" fill="hold">
                                          <p:stCondLst>
                                            <p:cond delay="600"/>
                                          </p:stCondLst>
                                        </p:cTn>
                                        <p:tgtEl>
                                          <p:spTgt spid="50"/>
                                        </p:tgtEl>
                                        <p:attrNameLst>
                                          <p:attrName>r</p:attrName>
                                        </p:attrNameLst>
                                      </p:cBhvr>
                                    </p:animRot>
                                    <p:animRot by="240000">
                                      <p:cBhvr>
                                        <p:cTn id="22" dur="600" fill="hold">
                                          <p:stCondLst>
                                            <p:cond delay="1200"/>
                                          </p:stCondLst>
                                        </p:cTn>
                                        <p:tgtEl>
                                          <p:spTgt spid="50"/>
                                        </p:tgtEl>
                                        <p:attrNameLst>
                                          <p:attrName>r</p:attrName>
                                        </p:attrNameLst>
                                      </p:cBhvr>
                                    </p:animRot>
                                    <p:animRot by="-240000">
                                      <p:cBhvr>
                                        <p:cTn id="23" dur="600" fill="hold">
                                          <p:stCondLst>
                                            <p:cond delay="1800"/>
                                          </p:stCondLst>
                                        </p:cTn>
                                        <p:tgtEl>
                                          <p:spTgt spid="50"/>
                                        </p:tgtEl>
                                        <p:attrNameLst>
                                          <p:attrName>r</p:attrName>
                                        </p:attrNameLst>
                                      </p:cBhvr>
                                    </p:animRot>
                                    <p:animRot by="120000">
                                      <p:cBhvr>
                                        <p:cTn id="24" dur="600" fill="hold">
                                          <p:stCondLst>
                                            <p:cond delay="2400"/>
                                          </p:stCondLst>
                                        </p:cTn>
                                        <p:tgtEl>
                                          <p:spTgt spid="5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53"/>
                                        </p:tgtEl>
                                        <p:attrNameLst>
                                          <p:attrName>r</p:attrName>
                                        </p:attrNameLst>
                                      </p:cBhvr>
                                    </p:animRot>
                                    <p:animRot by="-240000">
                                      <p:cBhvr>
                                        <p:cTn id="27" dur="600" fill="hold">
                                          <p:stCondLst>
                                            <p:cond delay="600"/>
                                          </p:stCondLst>
                                        </p:cTn>
                                        <p:tgtEl>
                                          <p:spTgt spid="53"/>
                                        </p:tgtEl>
                                        <p:attrNameLst>
                                          <p:attrName>r</p:attrName>
                                        </p:attrNameLst>
                                      </p:cBhvr>
                                    </p:animRot>
                                    <p:animRot by="240000">
                                      <p:cBhvr>
                                        <p:cTn id="28" dur="600" fill="hold">
                                          <p:stCondLst>
                                            <p:cond delay="1200"/>
                                          </p:stCondLst>
                                        </p:cTn>
                                        <p:tgtEl>
                                          <p:spTgt spid="53"/>
                                        </p:tgtEl>
                                        <p:attrNameLst>
                                          <p:attrName>r</p:attrName>
                                        </p:attrNameLst>
                                      </p:cBhvr>
                                    </p:animRot>
                                    <p:animRot by="-240000">
                                      <p:cBhvr>
                                        <p:cTn id="29" dur="600" fill="hold">
                                          <p:stCondLst>
                                            <p:cond delay="1800"/>
                                          </p:stCondLst>
                                        </p:cTn>
                                        <p:tgtEl>
                                          <p:spTgt spid="53"/>
                                        </p:tgtEl>
                                        <p:attrNameLst>
                                          <p:attrName>r</p:attrName>
                                        </p:attrNameLst>
                                      </p:cBhvr>
                                    </p:animRot>
                                    <p:animRot by="120000">
                                      <p:cBhvr>
                                        <p:cTn id="30" dur="600" fill="hold">
                                          <p:stCondLst>
                                            <p:cond delay="2400"/>
                                          </p:stCondLst>
                                        </p:cTn>
                                        <p:tgtEl>
                                          <p:spTgt spid="5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77"/>
                                        </p:tgtEl>
                                        <p:attrNameLst>
                                          <p:attrName>r</p:attrName>
                                        </p:attrNameLst>
                                      </p:cBhvr>
                                    </p:animRot>
                                    <p:animRot by="-240000">
                                      <p:cBhvr>
                                        <p:cTn id="33" dur="600" fill="hold">
                                          <p:stCondLst>
                                            <p:cond delay="600"/>
                                          </p:stCondLst>
                                        </p:cTn>
                                        <p:tgtEl>
                                          <p:spTgt spid="77"/>
                                        </p:tgtEl>
                                        <p:attrNameLst>
                                          <p:attrName>r</p:attrName>
                                        </p:attrNameLst>
                                      </p:cBhvr>
                                    </p:animRot>
                                    <p:animRot by="240000">
                                      <p:cBhvr>
                                        <p:cTn id="34" dur="600" fill="hold">
                                          <p:stCondLst>
                                            <p:cond delay="1200"/>
                                          </p:stCondLst>
                                        </p:cTn>
                                        <p:tgtEl>
                                          <p:spTgt spid="77"/>
                                        </p:tgtEl>
                                        <p:attrNameLst>
                                          <p:attrName>r</p:attrName>
                                        </p:attrNameLst>
                                      </p:cBhvr>
                                    </p:animRot>
                                    <p:animRot by="-240000">
                                      <p:cBhvr>
                                        <p:cTn id="35" dur="600" fill="hold">
                                          <p:stCondLst>
                                            <p:cond delay="1800"/>
                                          </p:stCondLst>
                                        </p:cTn>
                                        <p:tgtEl>
                                          <p:spTgt spid="77"/>
                                        </p:tgtEl>
                                        <p:attrNameLst>
                                          <p:attrName>r</p:attrName>
                                        </p:attrNameLst>
                                      </p:cBhvr>
                                    </p:animRot>
                                    <p:animRot by="120000">
                                      <p:cBhvr>
                                        <p:cTn id="36" dur="600" fill="hold">
                                          <p:stCondLst>
                                            <p:cond delay="2400"/>
                                          </p:stCondLst>
                                        </p:cTn>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79"/>
                </p:tgtEl>
              </p:cMediaNode>
            </p:audio>
            <p:audio>
              <p:cMediaNode vol="80000">
                <p:cTn id="39" fill="hold" display="0">
                  <p:stCondLst>
                    <p:cond delay="indefinite"/>
                  </p:stCondLst>
                  <p:endCondLst>
                    <p:cond evt="onStopAudio" delay="0">
                      <p:tgtEl>
                        <p:sldTgt/>
                      </p:tgtEl>
                    </p:cond>
                  </p:endCondLst>
                </p:cTn>
                <p:tgtEl>
                  <p:spTgt spid="80"/>
                </p:tgtEl>
              </p:cMediaNode>
            </p:audio>
            <p:audio>
              <p:cMediaNode vol="80000">
                <p:cTn id="40" fill="hold" display="0">
                  <p:stCondLst>
                    <p:cond delay="indefinite"/>
                  </p:stCondLst>
                  <p:endCondLst>
                    <p:cond evt="onStopAudio" delay="0">
                      <p:tgtEl>
                        <p:sldTgt/>
                      </p:tgtEl>
                    </p:cond>
                  </p:endCondLst>
                </p:cTn>
                <p:tgtEl>
                  <p:spTgt spid="81"/>
                </p:tgtEl>
              </p:cMediaNode>
            </p:audio>
            <p:seq concurrent="1" nextAc="seek">
              <p:cTn id="41" restart="whenNotActive" fill="hold" evtFilter="cancelBubble" nodeType="interactiveSeq">
                <p:stCondLst>
                  <p:cond evt="onClick" delay="0">
                    <p:tgtEl>
                      <p:spTgt spid="32"/>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withEffect">
                                  <p:stCondLst>
                                    <p:cond delay="0"/>
                                  </p:stCondLst>
                                  <p:childTnLst>
                                    <p:animMotion origin="layout" path="M -8.33333E-7 -2.94798E-6 C -0.00069 0.00833 -0.00121 0.01688 -0.00191 0.02521 C -0.00364 0.0444 -0.00208 0.01896 -0.0033 0.03746 C -0.00434 0.05295 -0.0026 0.03307 -0.00417 0.04902 C -0.00451 0.05781 -0.00451 0.06544 -0.00538 0.07307 C -0.00573 0.0844 -0.00642 0.09549 -0.0066 0.10659 C -0.00677 0.11145 -0.00677 0.11584 -0.00694 0.1207 C -0.00694 0.12416 -0.00712 0.12717 -0.00712 0.13087 C -0.00816 0.24 -0.00746 0.35029 -0.00746 0.46127 " pathEditMode="relative" rAng="0" ptsTypes="ffffffffA">
                                      <p:cBhvr>
                                        <p:cTn id="45" dur="2000" fill="hold"/>
                                        <p:tgtEl>
                                          <p:spTgt spid="32"/>
                                        </p:tgtEl>
                                        <p:attrNameLst>
                                          <p:attrName>ppt_x</p:attrName>
                                          <p:attrName>ppt_y</p:attrName>
                                        </p:attrNameLst>
                                      </p:cBhvr>
                                      <p:rCtr x="-417" y="23052"/>
                                    </p:animMotion>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p:stCondLst>
                        <p:cond delay="0"/>
                      </p:stCondLst>
                      <p:childTnLst>
                        <p:par>
                          <p:cTn id="48" fill="hold">
                            <p:stCondLst>
                              <p:cond delay="0"/>
                            </p:stCondLst>
                            <p:childTnLst>
                              <p:par>
                                <p:cTn id="49" presetID="0" presetClass="path" presetSubtype="0" accel="50000" decel="50000" fill="hold" nodeType="withEffect">
                                  <p:stCondLst>
                                    <p:cond delay="0"/>
                                  </p:stCondLst>
                                  <p:childTnLst>
                                    <p:animMotion origin="layout" path="M 1.66667E-6 3.12139E-6 C 0.00972 0.00624 0.02014 0.01017 0.02986 0.01619 C 0.03906 0.02197 0.05139 0.03353 0.06146 0.03723 C 0.09722 0.05064 0.1316 0.07075 0.16667 0.08624 C 0.17604 0.09873 0.1875 0.1089 0.2 0.11445 C 0.21441 0.12786 0.22795 0.14312 0.24219 0.15653 C 0.2467 0.16532 0.25243 0.17225 0.25798 0.17988 C 0.26267 0.19861 0.2691 0.21688 0.27378 0.23584 C 0.28038 0.26243 0.27378 0.29202 0.27378 0.32 " pathEditMode="relative" ptsTypes="ffffffffA">
                                      <p:cBhvr>
                                        <p:cTn id="50" dur="2000" fill="hold"/>
                                        <p:tgtEl>
                                          <p:spTgt spid="50"/>
                                        </p:tgtEl>
                                        <p:attrNameLst>
                                          <p:attrName>ppt_x</p:attrName>
                                          <p:attrName>ppt_y</p:attrName>
                                        </p:attrNameLst>
                                      </p:cBhvr>
                                    </p:animMotion>
                                  </p:childTnLst>
                                </p:cTn>
                              </p:par>
                            </p:childTnLst>
                          </p:cTn>
                        </p:par>
                      </p:childTnLst>
                    </p:cTn>
                  </p:par>
                </p:childTnLst>
              </p:cTn>
              <p:nextCondLst>
                <p:cond evt="onClick" delay="0">
                  <p:tgtEl>
                    <p:spTgt spid="50"/>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withEffect">
                                  <p:stCondLst>
                                    <p:cond delay="0"/>
                                  </p:stCondLst>
                                  <p:childTnLst>
                                    <p:animMotion origin="layout" path="M 0.00017 2.08092E-6 C 0.00295 0.0178 0.00156 0.03445 -0.00608 0.04763 C -0.00833 0.05942 -0.01354 0.07029 -0.01858 0.0793 C -0.02153 0.08485 -0.02361 0.09248 -0.02778 0.09503 C -0.03559 0.10011 -0.04392 0.10659 -0.05121 0.11376 C -0.06042 0.12254 -0.07639 0.13641 -0.0868 0.14011 C -0.08837 0.14196 -0.08976 0.14404 -0.09149 0.14543 C -0.09462 0.14774 -0.10087 0.15098 -0.10087 0.15121 C -0.1066 0.15815 -0.11128 0.163 -0.11788 0.1667 C -0.12465 0.17896 -0.11632 0.16508 -0.12726 0.17734 C -0.1401 0.19191 -0.12986 0.18497 -0.13976 0.19052 C -0.14653 0.20254 -0.15555 0.20439 -0.16302 0.21711 C -0.17083 0.23052 -0.17535 0.24878 -0.18333 0.26219 C -0.18993 0.28555 -0.19201 0.31075 -0.19878 0.33387 C -0.20243 0.3637 -0.20278 0.39838 -0.19253 0.42404 C -0.19062 0.43977 -0.19097 0.4326 -0.19097 0.44508 " pathEditMode="relative" rAng="0" ptsTypes="fffffffffffffffA">
                                      <p:cBhvr>
                                        <p:cTn id="55" dur="2000" fill="hold"/>
                                        <p:tgtEl>
                                          <p:spTgt spid="53"/>
                                        </p:tgtEl>
                                        <p:attrNameLst>
                                          <p:attrName>ppt_x</p:attrName>
                                          <p:attrName>ppt_y</p:attrName>
                                        </p:attrNameLst>
                                      </p:cBhvr>
                                      <p:rCtr x="-10017" y="22243"/>
                                    </p:animMotion>
                                  </p:childTnLst>
                                </p:cTn>
                              </p:par>
                            </p:childTnLst>
                          </p:cTn>
                        </p:par>
                      </p:childTnLst>
                    </p:cTn>
                  </p:par>
                </p:childTnLst>
              </p:cTn>
              <p:nextCondLst>
                <p:cond evt="onClick" delay="0">
                  <p:tgtEl>
                    <p:spTgt spid="53"/>
                  </p:tgtEl>
                </p:cond>
              </p:nextCondLst>
            </p:seq>
            <p:seq concurrent="1" nextAc="seek">
              <p:cTn id="56" restart="whenNotActive" fill="hold" evtFilter="cancelBubble" nodeType="interactiveSeq">
                <p:stCondLst>
                  <p:cond evt="onClick" delay="0">
                    <p:tgtEl>
                      <p:spTgt spid="77"/>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withEffect">
                                  <p:stCondLst>
                                    <p:cond delay="0"/>
                                  </p:stCondLst>
                                  <p:childTnLst>
                                    <p:animMotion origin="layout" path="M 1.66667E-6 -1.15607E-6 C 0.00937 0.03792 0.01684 0.07515 0.02101 0.11468 C 0.0224 0.2326 0.01597 0.22705 0.02795 0.29226 C 0.02969 0.32601 0.03333 0.35885 0.03333 0.3926 L 0.03854 0.3785 " pathEditMode="relative" ptsTypes="fffAA">
                                      <p:cBhvr>
                                        <p:cTn id="60" dur="2000" fill="hold"/>
                                        <p:tgtEl>
                                          <p:spTgt spid="77"/>
                                        </p:tgtEl>
                                        <p:attrNameLst>
                                          <p:attrName>ppt_x</p:attrName>
                                          <p:attrName>ppt_y</p:attrName>
                                        </p:attrNameLst>
                                      </p:cBhvr>
                                    </p:animMotion>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935570" cy="6919415"/>
          </a:xfrm>
          <a:prstGeom prst="rect">
            <a:avLst/>
          </a:prstGeom>
        </p:spPr>
      </p:pic>
      <p:sp>
        <p:nvSpPr>
          <p:cNvPr id="4" name="Rounded Rectangle 3"/>
          <p:cNvSpPr/>
          <p:nvPr/>
        </p:nvSpPr>
        <p:spPr>
          <a:xfrm>
            <a:off x="10153934" y="409433"/>
            <a:ext cx="1719618" cy="6086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Hạ lưu sông Mê-kông (Đoạn chảy qua Việt Nam)</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5445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1069" y="287502"/>
            <a:ext cx="5704764" cy="65704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ĐIÊU KIỆN TỰ NHIÊN</a:t>
            </a:r>
            <a:endParaRPr kumimoji="0" lang="en-US" sz="3200" b="1" i="0" u="none" strike="noStrike" kern="1200" cap="none" spc="0" normalizeH="0" baseline="0" noProof="0" dirty="0">
              <a:ln>
                <a:noFill/>
              </a:ln>
              <a:solidFill>
                <a:srgbClr val="7030A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Địa bàn chủ yếu của vương quốc Phù Nam là khu vực Nam Bộ Việt Nam ngày nay, thuộc hạ lưu sông Mê Công với đất phù sa màu mỡ, hệ thống kênh rạch chằng chịt</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153" y="104206"/>
            <a:ext cx="5804848" cy="6514958"/>
          </a:xfrm>
          <a:prstGeom prst="rect">
            <a:avLst/>
          </a:prstGeom>
        </p:spPr>
      </p:pic>
    </p:spTree>
    <p:extLst>
      <p:ext uri="{BB962C8B-B14F-4D97-AF65-F5344CB8AC3E}">
        <p14:creationId xmlns:p14="http://schemas.microsoft.com/office/powerpoint/2010/main" val="305017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0"/>
            <a:ext cx="9116704" cy="150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 Cơ sở hình thành</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Trình bày cơ sở xã hội dẫn tới sự ra đời của nền văn minh Phù Nam</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Rounded Rectangle 1"/>
          <p:cNvSpPr/>
          <p:nvPr/>
        </p:nvSpPr>
        <p:spPr>
          <a:xfrm>
            <a:off x="409433" y="1501253"/>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sở</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975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354842" y="3289110"/>
            <a:ext cx="5500048" cy="33573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VĂN HÓA TIỀN ÓC-EO</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Khoảng thiên niên kỉ I TCN, sản xuất nông nghiệp, thủ công nghiệp, thương nghiệp phát triển chuẩn bị cho các đô thị sơ khai ra đời</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Flowchart: Alternate Process 3"/>
          <p:cNvSpPr/>
          <p:nvPr/>
        </p:nvSpPr>
        <p:spPr>
          <a:xfrm>
            <a:off x="6428096" y="3289110"/>
            <a:ext cx="5650173" cy="33573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GIAO THOA CÁC TỘC NGƯỜI Cư dân bản địa lâu đời kết hợp với cư dân Nam Đảo di cư đến cùng nhau xây dựng, phát triển</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5" name="Right Brace 4"/>
          <p:cNvSpPr/>
          <p:nvPr/>
        </p:nvSpPr>
        <p:spPr>
          <a:xfrm rot="16200000">
            <a:off x="5476165" y="-214953"/>
            <a:ext cx="1903861" cy="5104263"/>
          </a:xfrm>
          <a:prstGeom prst="rightBrace">
            <a:avLst>
              <a:gd name="adj1" fmla="val 8333"/>
              <a:gd name="adj2" fmla="val 4919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p:cNvSpPr/>
          <p:nvPr/>
        </p:nvSpPr>
        <p:spPr>
          <a:xfrm>
            <a:off x="3473354" y="122830"/>
            <a:ext cx="5909481" cy="11600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CƠ SỞ XÃ HỘI</a:t>
            </a:r>
            <a:endParaRPr kumimoji="0" lang="en-US" sz="44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2060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1801504" y="382137"/>
            <a:ext cx="9198591" cy="136477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ẢNH HƯỞNG TỪ VĂN MINH ẤN ĐỘ</a:t>
            </a:r>
            <a:endParaRPr kumimoji="0" lang="en-US" sz="40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4" name="Rectangle 3"/>
          <p:cNvSpPr/>
          <p:nvPr/>
        </p:nvSpPr>
        <p:spPr>
          <a:xfrm>
            <a:off x="2320119" y="1746912"/>
            <a:ext cx="8325134" cy="3944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Văn minh Phù Nam chịu ảnh hưởng mạnh mẽ từ văn minh Ấn Độ, chủ yếu thông qua con đường ngoại thương</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3685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02006" y="0"/>
            <a:ext cx="7438030" cy="110546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CƠ SỞ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a:t>
            </a:r>
          </a:p>
        </p:txBody>
      </p:sp>
      <p:sp>
        <p:nvSpPr>
          <p:cNvPr id="4" name="Rounded Rectangle 3"/>
          <p:cNvSpPr/>
          <p:nvPr/>
        </p:nvSpPr>
        <p:spPr>
          <a:xfrm>
            <a:off x="-40943" y="1286301"/>
            <a:ext cx="6946710" cy="1525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NAM BỘ VIỆT NAM</a:t>
            </a:r>
          </a:p>
        </p:txBody>
      </p:sp>
      <p:sp>
        <p:nvSpPr>
          <p:cNvPr id="5" name="Rounded Rectangle 4"/>
          <p:cNvSpPr/>
          <p:nvPr/>
        </p:nvSpPr>
        <p:spPr>
          <a:xfrm>
            <a:off x="30708" y="3603009"/>
            <a:ext cx="6803407" cy="1047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VĂN HÓA TIỀN ÓC EO</a:t>
            </a:r>
          </a:p>
        </p:txBody>
      </p:sp>
      <p:sp>
        <p:nvSpPr>
          <p:cNvPr id="6" name="Rectangle 5"/>
          <p:cNvSpPr/>
          <p:nvPr/>
        </p:nvSpPr>
        <p:spPr>
          <a:xfrm>
            <a:off x="7847463" y="1910687"/>
            <a:ext cx="4107976" cy="38213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VĂN MINH PHÙ NAM</a:t>
            </a:r>
          </a:p>
        </p:txBody>
      </p:sp>
      <p:sp>
        <p:nvSpPr>
          <p:cNvPr id="7" name="Right Brace 6"/>
          <p:cNvSpPr/>
          <p:nvPr/>
        </p:nvSpPr>
        <p:spPr>
          <a:xfrm>
            <a:off x="6905767" y="1692322"/>
            <a:ext cx="900753" cy="45037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Down Arrow 7"/>
          <p:cNvSpPr/>
          <p:nvPr/>
        </p:nvSpPr>
        <p:spPr>
          <a:xfrm>
            <a:off x="3514297" y="2811439"/>
            <a:ext cx="614149" cy="791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a:off x="3432411" y="4705068"/>
            <a:ext cx="614149" cy="791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0" y="5510285"/>
            <a:ext cx="6864824" cy="1347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ẢNH HƯỞNG TỪ ẤN ĐỘ</a:t>
            </a:r>
            <a:endPar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40824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1)">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01504" y="313899"/>
            <a:ext cx="9034818" cy="69603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nvGraphicFramePr>
        <p:xfrm>
          <a:off x="0" y="1442998"/>
          <a:ext cx="11409528" cy="5669280"/>
        </p:xfrm>
        <a:graphic>
          <a:graphicData uri="http://schemas.openxmlformats.org/drawingml/2006/table">
            <a:tbl>
              <a:tblPr firstRow="1" bandRow="1">
                <a:tableStyleId>{5C22544A-7EE6-4342-B048-85BDC9FD1C3A}</a:tableStyleId>
              </a:tblPr>
              <a:tblGrid>
                <a:gridCol w="2961564">
                  <a:extLst>
                    <a:ext uri="{9D8B030D-6E8A-4147-A177-3AD203B41FA5}">
                      <a16:colId xmlns:a16="http://schemas.microsoft.com/office/drawing/2014/main" val="20000"/>
                    </a:ext>
                  </a:extLst>
                </a:gridCol>
                <a:gridCol w="3029803">
                  <a:extLst>
                    <a:ext uri="{9D8B030D-6E8A-4147-A177-3AD203B41FA5}">
                      <a16:colId xmlns:a16="http://schemas.microsoft.com/office/drawing/2014/main" val="20001"/>
                    </a:ext>
                  </a:extLst>
                </a:gridCol>
                <a:gridCol w="2634018">
                  <a:extLst>
                    <a:ext uri="{9D8B030D-6E8A-4147-A177-3AD203B41FA5}">
                      <a16:colId xmlns:a16="http://schemas.microsoft.com/office/drawing/2014/main" val="20002"/>
                    </a:ext>
                  </a:extLst>
                </a:gridCol>
                <a:gridCol w="2784143">
                  <a:extLst>
                    <a:ext uri="{9D8B030D-6E8A-4147-A177-3AD203B41FA5}">
                      <a16:colId xmlns:a16="http://schemas.microsoft.com/office/drawing/2014/main" val="20003"/>
                    </a:ext>
                  </a:extLst>
                </a:gridCol>
              </a:tblGrid>
              <a:tr h="370840">
                <a:tc>
                  <a:txBody>
                    <a:bodyPr/>
                    <a:lstStyle/>
                    <a:p>
                      <a:r>
                        <a:rPr lang="vi-VN" b="1" dirty="0">
                          <a:latin typeface="+mj-lt"/>
                        </a:rPr>
                        <a:t>Sự ra đời của nhà nước</a:t>
                      </a:r>
                      <a:endParaRPr lang="en-US" b="1" dirty="0">
                        <a:latin typeface="+mj-lt"/>
                      </a:endParaRPr>
                    </a:p>
                  </a:txBody>
                  <a:tcPr/>
                </a:tc>
                <a:tc>
                  <a:txBody>
                    <a:bodyPr/>
                    <a:lstStyle/>
                    <a:p>
                      <a:r>
                        <a:rPr lang="en-US" dirty="0" err="1"/>
                        <a:t>Hoạt</a:t>
                      </a:r>
                      <a:r>
                        <a:rPr lang="en-US" dirty="0"/>
                        <a:t> </a:t>
                      </a:r>
                      <a:r>
                        <a:rPr lang="en-US" dirty="0" err="1"/>
                        <a:t>động</a:t>
                      </a:r>
                      <a:r>
                        <a:rPr lang="en-US" dirty="0"/>
                        <a:t> </a:t>
                      </a:r>
                      <a:r>
                        <a:rPr lang="en-US" dirty="0" err="1"/>
                        <a:t>kinh</a:t>
                      </a:r>
                      <a:r>
                        <a:rPr lang="en-US" dirty="0"/>
                        <a:t> </a:t>
                      </a:r>
                      <a:r>
                        <a:rPr lang="en-US" dirty="0" err="1"/>
                        <a:t>tế</a:t>
                      </a:r>
                      <a:endParaRPr lang="en-US" b="1" dirty="0">
                        <a:latin typeface="+mj-lt"/>
                      </a:endParaRPr>
                    </a:p>
                    <a:p>
                      <a:endParaRPr lang="en-US" b="1" dirty="0">
                        <a:latin typeface="+mj-lt"/>
                      </a:endParaRPr>
                    </a:p>
                  </a:txBody>
                  <a:tcPr/>
                </a:tc>
                <a:tc>
                  <a:txBody>
                    <a:bodyPr/>
                    <a:lstStyle/>
                    <a:p>
                      <a:r>
                        <a:rPr lang="en-US" dirty="0" err="1"/>
                        <a:t>Đời</a:t>
                      </a:r>
                      <a:r>
                        <a:rPr lang="en-US" dirty="0"/>
                        <a:t> </a:t>
                      </a:r>
                      <a:r>
                        <a:rPr lang="en-US" dirty="0" err="1"/>
                        <a:t>sống</a:t>
                      </a:r>
                      <a:r>
                        <a:rPr lang="en-US" dirty="0"/>
                        <a:t> </a:t>
                      </a:r>
                      <a:r>
                        <a:rPr lang="en-US" dirty="0" err="1"/>
                        <a:t>vật</a:t>
                      </a:r>
                      <a:r>
                        <a:rPr lang="en-US" dirty="0"/>
                        <a:t> </a:t>
                      </a:r>
                      <a:r>
                        <a:rPr lang="en-US" dirty="0" err="1"/>
                        <a:t>chất</a:t>
                      </a:r>
                      <a:endParaRPr lang="en-US" b="1" dirty="0">
                        <a:latin typeface="+mj-lt"/>
                      </a:endParaRPr>
                    </a:p>
                  </a:txBody>
                  <a:tcPr/>
                </a:tc>
                <a:tc>
                  <a:txBody>
                    <a:bodyPr/>
                    <a:lstStyle/>
                    <a:p>
                      <a:r>
                        <a:rPr lang="en-US" dirty="0" err="1"/>
                        <a:t>Đời</a:t>
                      </a:r>
                      <a:r>
                        <a:rPr lang="en-US" dirty="0"/>
                        <a:t> </a:t>
                      </a:r>
                      <a:r>
                        <a:rPr lang="en-US" dirty="0" err="1"/>
                        <a:t>sống</a:t>
                      </a:r>
                      <a:r>
                        <a:rPr lang="en-US" dirty="0"/>
                        <a:t> </a:t>
                      </a:r>
                      <a:r>
                        <a:rPr lang="en-US" dirty="0" err="1"/>
                        <a:t>tinh</a:t>
                      </a:r>
                      <a:r>
                        <a:rPr lang="en-US" dirty="0"/>
                        <a:t> </a:t>
                      </a:r>
                      <a:r>
                        <a:rPr lang="en-US" dirty="0" err="1"/>
                        <a:t>thần</a:t>
                      </a:r>
                      <a:endParaRPr lang="en-US" b="1" dirty="0">
                        <a:latin typeface="+mj-lt"/>
                      </a:endParaRPr>
                    </a:p>
                  </a:txBody>
                  <a:tcPr/>
                </a:tc>
                <a:extLst>
                  <a:ext uri="{0D108BD9-81ED-4DB2-BD59-A6C34878D82A}">
                    <a16:rowId xmlns:a16="http://schemas.microsoft.com/office/drawing/2014/main" val="10000"/>
                  </a:ext>
                </a:extLst>
              </a:tr>
              <a:tr h="765590">
                <a:tc>
                  <a:txBody>
                    <a:bodyPr/>
                    <a:lstStyle/>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txBody>
                  <a:tcPr/>
                </a:tc>
                <a:tc>
                  <a:txBody>
                    <a:bodyPr/>
                    <a:lstStyle/>
                    <a:p>
                      <a:endParaRPr lang="en-US" b="1" dirty="0">
                        <a:latin typeface="+mj-lt"/>
                      </a:endParaRPr>
                    </a:p>
                  </a:txBody>
                  <a:tcPr/>
                </a:tc>
                <a:tc>
                  <a:txBody>
                    <a:bodyPr/>
                    <a:lstStyle/>
                    <a:p>
                      <a:endParaRPr lang="en-US" b="1" dirty="0">
                        <a:latin typeface="+mj-lt"/>
                      </a:endParaRPr>
                    </a:p>
                  </a:txBody>
                  <a:tcPr/>
                </a:tc>
                <a:tc>
                  <a:txBody>
                    <a:bodyPr/>
                    <a:lstStyle/>
                    <a:p>
                      <a:endParaRPr lang="en-US" b="1" dirty="0">
                        <a:latin typeface="+mj-lt"/>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962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1801504" y="382137"/>
            <a:ext cx="9485195" cy="136477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Sự ra đời của nhà nước</a:t>
            </a:r>
            <a:endParaRPr kumimoji="0" lang="en-US" sz="54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4" name="Rectangle 3"/>
          <p:cNvSpPr/>
          <p:nvPr/>
        </p:nvSpPr>
        <p:spPr>
          <a:xfrm>
            <a:off x="2320119" y="1746912"/>
            <a:ext cx="8679976" cy="4694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Vào khoảng đầu Công nguyên, nhiều tiểu quốc đ</a:t>
            </a:r>
            <a:r>
              <a:rPr lang="en-US" sz="4000" b="1" dirty="0">
                <a:solidFill>
                  <a:prstClr val="black"/>
                </a:solidFill>
                <a:latin typeface="Times New Roman" panose="02020603050405020304" pitchFamily="18" charset="0"/>
              </a:rPr>
              <a:t>ã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tập hợp lại hình thành nên vương quốc Phù Nam, đứng đầu là vua có quyền lực tuyệt đối. Từ thế kỉ V, Phù Nam vươn lên trở thành một vương quốc hùng mạnh.</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307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phiếu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416256" y="682388"/>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kinh</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tế</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916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8142" y="40941"/>
            <a:ext cx="10652079" cy="6687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kinh</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tế</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146710" y="1194175"/>
            <a:ext cx="4670949"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Ngoại thương</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 name="Rectangle 17"/>
          <p:cNvSpPr/>
          <p:nvPr/>
        </p:nvSpPr>
        <p:spPr>
          <a:xfrm>
            <a:off x="5082653" y="1194176"/>
            <a:ext cx="3606422"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8830099" y="1194176"/>
            <a:ext cx="3361899"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160359" y="1937982"/>
            <a:ext cx="4657300" cy="457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Phù Nam trở thành một trong những trung tâm buôn bán thương mại quan trọng bậc nhất lúc bấy giờ. Thương nhân từ Trung Quốc, Ấn Độ, Ba Tư,… đều ghé qua khu vực cảng Óc Eo để trao đổi, buôn bán </a:t>
            </a:r>
            <a:endParaRPr kumimoji="0" lang="en-US" sz="2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21" name="Rectangle 20"/>
          <p:cNvSpPr/>
          <p:nvPr/>
        </p:nvSpPr>
        <p:spPr>
          <a:xfrm>
            <a:off x="5096301" y="1937981"/>
            <a:ext cx="3606422" cy="44901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843748" y="1937981"/>
            <a:ext cx="3348251" cy="44355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654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6"/>
          <p:cNvSpPr/>
          <p:nvPr/>
        </p:nvSpPr>
        <p:spPr>
          <a:xfrm>
            <a:off x="7163984" y="0"/>
            <a:ext cx="5028216" cy="68640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grpSp>
        <p:nvGrpSpPr>
          <p:cNvPr id="108" name="Group 107">
            <a:extLst>
              <a:ext uri="{FF2B5EF4-FFF2-40B4-BE49-F238E27FC236}">
                <a16:creationId xmlns:a16="http://schemas.microsoft.com/office/drawing/2014/main" id="{DB8C7FC9-BF74-4EB8-A0B2-EA8466949ECB}"/>
              </a:ext>
            </a:extLst>
          </p:cNvPr>
          <p:cNvGrpSpPr/>
          <p:nvPr/>
        </p:nvGrpSpPr>
        <p:grpSpPr>
          <a:xfrm>
            <a:off x="9271954" y="1134759"/>
            <a:ext cx="2679084" cy="2643256"/>
            <a:chOff x="5750015" y="981069"/>
            <a:chExt cx="3006000" cy="3006000"/>
          </a:xfrm>
        </p:grpSpPr>
        <p:sp>
          <p:nvSpPr>
            <p:cNvPr id="109" name="Google Shape;427;p36">
              <a:extLst>
                <a:ext uri="{FF2B5EF4-FFF2-40B4-BE49-F238E27FC236}">
                  <a16:creationId xmlns:a16="http://schemas.microsoft.com/office/drawing/2014/main" id="{466B9259-5B89-49A9-BE7D-143849CCF0B4}"/>
                </a:ext>
              </a:extLst>
            </p:cNvPr>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110" name="Google Shape;428;p36">
              <a:extLst>
                <a:ext uri="{FF2B5EF4-FFF2-40B4-BE49-F238E27FC236}">
                  <a16:creationId xmlns:a16="http://schemas.microsoft.com/office/drawing/2014/main" id="{B98FA7BA-E5E9-4CCA-8FE9-6A3756EA139B}"/>
                </a:ext>
              </a:extLst>
            </p:cNvPr>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sp>
        <p:nvSpPr>
          <p:cNvPr id="430" name="Google Shape;430;p36"/>
          <p:cNvSpPr txBox="1">
            <a:spLocks noGrp="1"/>
          </p:cNvSpPr>
          <p:nvPr>
            <p:ph type="subTitle" idx="1"/>
          </p:nvPr>
        </p:nvSpPr>
        <p:spPr>
          <a:xfrm>
            <a:off x="452897" y="3279832"/>
            <a:ext cx="6738159" cy="1746217"/>
          </a:xfrm>
          <a:prstGeom prst="rect">
            <a:avLst/>
          </a:prstGeom>
        </p:spPr>
        <p:txBody>
          <a:bodyPr spcFirstLastPara="1" vert="horz" wrap="square" lIns="121900" tIns="121900" rIns="121900" bIns="121900" rtlCol="0" anchor="t" anchorCtr="0">
            <a:noAutofit/>
            <a:scene3d>
              <a:camera prst="orthographicFront"/>
              <a:lightRig rig="threePt" dir="t"/>
            </a:scene3d>
            <a:sp3d extrusionH="57150">
              <a:bevelT w="38100" h="38100"/>
            </a:sp3d>
          </a:bodyPr>
          <a:lstStyle/>
          <a:p>
            <a:pPr>
              <a:spcBef>
                <a:spcPts val="0"/>
              </a:spcBef>
            </a:pPr>
            <a:r>
              <a:rPr lang="en-US"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VĂN MINH CHĂM-PA, VĂN MINH PHÙ NAM</a:t>
            </a:r>
            <a:endParaRPr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B1E7C30-0182-4333-8BD7-DC908742C2A4}"/>
              </a:ext>
            </a:extLst>
          </p:cNvPr>
          <p:cNvGrpSpPr/>
          <p:nvPr/>
        </p:nvGrpSpPr>
        <p:grpSpPr>
          <a:xfrm>
            <a:off x="7332599" y="361902"/>
            <a:ext cx="2504903" cy="2442428"/>
            <a:chOff x="5750015" y="981069"/>
            <a:chExt cx="3006000" cy="3006000"/>
          </a:xfrm>
        </p:grpSpPr>
        <p:sp>
          <p:nvSpPr>
            <p:cNvPr id="427" name="Google Shape;427;p36"/>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428" name="Google Shape;428;p36"/>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grpSp>
        <p:nvGrpSpPr>
          <p:cNvPr id="6" name="Group 5">
            <a:extLst>
              <a:ext uri="{FF2B5EF4-FFF2-40B4-BE49-F238E27FC236}">
                <a16:creationId xmlns:a16="http://schemas.microsoft.com/office/drawing/2014/main" id="{09750AA2-D1E3-47B8-BE3B-2DF791C7C00E}"/>
              </a:ext>
            </a:extLst>
          </p:cNvPr>
          <p:cNvGrpSpPr/>
          <p:nvPr/>
        </p:nvGrpSpPr>
        <p:grpSpPr>
          <a:xfrm>
            <a:off x="2368923" y="843392"/>
            <a:ext cx="2889380" cy="2252825"/>
            <a:chOff x="1632682" y="469331"/>
            <a:chExt cx="2167035" cy="1689619"/>
          </a:xfrm>
        </p:grpSpPr>
        <p:sp>
          <p:nvSpPr>
            <p:cNvPr id="453" name="Google Shape;453;p36"/>
            <p:cNvSpPr/>
            <p:nvPr/>
          </p:nvSpPr>
          <p:spPr>
            <a:xfrm>
              <a:off x="1634578" y="469331"/>
              <a:ext cx="2165139" cy="1641953"/>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nvGrpSpPr>
            <p:cNvPr id="454" name="Google Shape;454;p36"/>
            <p:cNvGrpSpPr/>
            <p:nvPr/>
          </p:nvGrpSpPr>
          <p:grpSpPr>
            <a:xfrm>
              <a:off x="1632682" y="571655"/>
              <a:ext cx="2165139" cy="1587295"/>
              <a:chOff x="1102404" y="2578718"/>
              <a:chExt cx="556700" cy="543995"/>
            </a:xfrm>
          </p:grpSpPr>
          <p:sp>
            <p:nvSpPr>
              <p:cNvPr id="455" name="Google Shape;455;p36"/>
              <p:cNvSpPr/>
              <p:nvPr/>
            </p:nvSpPr>
            <p:spPr>
              <a:xfrm>
                <a:off x="1246528" y="2578718"/>
                <a:ext cx="42771" cy="45136"/>
              </a:xfrm>
              <a:custGeom>
                <a:avLst/>
                <a:gdLst/>
                <a:ahLst/>
                <a:cxnLst/>
                <a:rect l="l" t="t" r="r" b="b"/>
                <a:pathLst>
                  <a:path w="1212" h="1279" extrusionOk="0">
                    <a:moveTo>
                      <a:pt x="1211" y="0"/>
                    </a:moveTo>
                    <a:cubicBezTo>
                      <a:pt x="1084" y="1"/>
                      <a:pt x="956" y="18"/>
                      <a:pt x="833" y="50"/>
                    </a:cubicBezTo>
                    <a:cubicBezTo>
                      <a:pt x="620" y="102"/>
                      <a:pt x="362" y="222"/>
                      <a:pt x="200" y="418"/>
                    </a:cubicBezTo>
                    <a:cubicBezTo>
                      <a:pt x="37" y="613"/>
                      <a:pt x="1" y="832"/>
                      <a:pt x="2" y="998"/>
                    </a:cubicBezTo>
                    <a:cubicBezTo>
                      <a:pt x="2" y="1093"/>
                      <a:pt x="14" y="1187"/>
                      <a:pt x="37" y="1278"/>
                    </a:cubicBezTo>
                    <a:cubicBezTo>
                      <a:pt x="124" y="1240"/>
                      <a:pt x="210" y="1198"/>
                      <a:pt x="292" y="1151"/>
                    </a:cubicBezTo>
                    <a:cubicBezTo>
                      <a:pt x="439" y="1068"/>
                      <a:pt x="622" y="954"/>
                      <a:pt x="785" y="789"/>
                    </a:cubicBezTo>
                    <a:cubicBezTo>
                      <a:pt x="947" y="624"/>
                      <a:pt x="1056" y="430"/>
                      <a:pt x="1124" y="275"/>
                    </a:cubicBezTo>
                    <a:cubicBezTo>
                      <a:pt x="1163" y="187"/>
                      <a:pt x="1192" y="95"/>
                      <a:pt x="121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6" name="Google Shape;456;p36"/>
              <p:cNvSpPr/>
              <p:nvPr/>
            </p:nvSpPr>
            <p:spPr>
              <a:xfrm>
                <a:off x="1247834" y="2621172"/>
                <a:ext cx="41501" cy="30667"/>
              </a:xfrm>
              <a:custGeom>
                <a:avLst/>
                <a:gdLst/>
                <a:ahLst/>
                <a:cxnLst/>
                <a:rect l="l" t="t" r="r" b="b"/>
                <a:pathLst>
                  <a:path w="1176" h="869" extrusionOk="0">
                    <a:moveTo>
                      <a:pt x="378" y="0"/>
                    </a:moveTo>
                    <a:cubicBezTo>
                      <a:pt x="342" y="0"/>
                      <a:pt x="307" y="2"/>
                      <a:pt x="275" y="6"/>
                    </a:cubicBezTo>
                    <a:cubicBezTo>
                      <a:pt x="181" y="16"/>
                      <a:pt x="88" y="39"/>
                      <a:pt x="0" y="75"/>
                    </a:cubicBezTo>
                    <a:cubicBezTo>
                      <a:pt x="50" y="155"/>
                      <a:pt x="106" y="231"/>
                      <a:pt x="166" y="302"/>
                    </a:cubicBezTo>
                    <a:cubicBezTo>
                      <a:pt x="272" y="426"/>
                      <a:pt x="418" y="573"/>
                      <a:pt x="577" y="677"/>
                    </a:cubicBezTo>
                    <a:cubicBezTo>
                      <a:pt x="702" y="758"/>
                      <a:pt x="842" y="816"/>
                      <a:pt x="989" y="847"/>
                    </a:cubicBezTo>
                    <a:cubicBezTo>
                      <a:pt x="1050" y="861"/>
                      <a:pt x="1113" y="867"/>
                      <a:pt x="1175" y="869"/>
                    </a:cubicBezTo>
                    <a:cubicBezTo>
                      <a:pt x="1167" y="776"/>
                      <a:pt x="1149" y="685"/>
                      <a:pt x="1122" y="597"/>
                    </a:cubicBezTo>
                    <a:cubicBezTo>
                      <a:pt x="1078" y="443"/>
                      <a:pt x="990" y="256"/>
                      <a:pt x="822" y="133"/>
                    </a:cubicBezTo>
                    <a:cubicBezTo>
                      <a:pt x="686" y="34"/>
                      <a:pt x="521" y="0"/>
                      <a:pt x="37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7" name="Google Shape;457;p36"/>
              <p:cNvSpPr/>
              <p:nvPr/>
            </p:nvSpPr>
            <p:spPr>
              <a:xfrm>
                <a:off x="1204322" y="2590187"/>
                <a:ext cx="30244" cy="56711"/>
              </a:xfrm>
              <a:custGeom>
                <a:avLst/>
                <a:gdLst/>
                <a:ahLst/>
                <a:cxnLst/>
                <a:rect l="l" t="t" r="r" b="b"/>
                <a:pathLst>
                  <a:path w="857" h="1607" extrusionOk="0">
                    <a:moveTo>
                      <a:pt x="829" y="1"/>
                    </a:moveTo>
                    <a:cubicBezTo>
                      <a:pt x="715" y="50"/>
                      <a:pt x="606" y="113"/>
                      <a:pt x="508" y="187"/>
                    </a:cubicBezTo>
                    <a:cubicBezTo>
                      <a:pt x="336" y="313"/>
                      <a:pt x="153" y="514"/>
                      <a:pt x="77" y="747"/>
                    </a:cubicBezTo>
                    <a:cubicBezTo>
                      <a:pt x="1" y="982"/>
                      <a:pt x="43" y="1199"/>
                      <a:pt x="98" y="1354"/>
                    </a:cubicBezTo>
                    <a:cubicBezTo>
                      <a:pt x="130" y="1443"/>
                      <a:pt x="171" y="1528"/>
                      <a:pt x="224" y="1607"/>
                    </a:cubicBezTo>
                    <a:cubicBezTo>
                      <a:pt x="294" y="1543"/>
                      <a:pt x="360" y="1473"/>
                      <a:pt x="422" y="1400"/>
                    </a:cubicBezTo>
                    <a:cubicBezTo>
                      <a:pt x="530" y="1274"/>
                      <a:pt x="659" y="1101"/>
                      <a:pt x="746" y="888"/>
                    </a:cubicBezTo>
                    <a:cubicBezTo>
                      <a:pt x="831" y="676"/>
                      <a:pt x="855" y="455"/>
                      <a:pt x="856" y="286"/>
                    </a:cubicBezTo>
                    <a:cubicBezTo>
                      <a:pt x="857" y="191"/>
                      <a:pt x="847" y="94"/>
                      <a:pt x="8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8" name="Google Shape;458;p36"/>
              <p:cNvSpPr/>
              <p:nvPr/>
            </p:nvSpPr>
            <p:spPr>
              <a:xfrm>
                <a:off x="1212226" y="2637758"/>
                <a:ext cx="49935" cy="22656"/>
              </a:xfrm>
              <a:custGeom>
                <a:avLst/>
                <a:gdLst/>
                <a:ahLst/>
                <a:cxnLst/>
                <a:rect l="l" t="t" r="r" b="b"/>
                <a:pathLst>
                  <a:path w="1415" h="642" extrusionOk="0">
                    <a:moveTo>
                      <a:pt x="637" y="1"/>
                    </a:moveTo>
                    <a:cubicBezTo>
                      <a:pt x="487" y="1"/>
                      <a:pt x="344" y="46"/>
                      <a:pt x="236" y="100"/>
                    </a:cubicBezTo>
                    <a:cubicBezTo>
                      <a:pt x="150" y="141"/>
                      <a:pt x="71" y="195"/>
                      <a:pt x="0" y="259"/>
                    </a:cubicBezTo>
                    <a:cubicBezTo>
                      <a:pt x="73" y="317"/>
                      <a:pt x="150" y="370"/>
                      <a:pt x="231" y="417"/>
                    </a:cubicBezTo>
                    <a:cubicBezTo>
                      <a:pt x="373" y="499"/>
                      <a:pt x="561" y="586"/>
                      <a:pt x="754" y="622"/>
                    </a:cubicBezTo>
                    <a:cubicBezTo>
                      <a:pt x="825" y="635"/>
                      <a:pt x="897" y="641"/>
                      <a:pt x="968" y="641"/>
                    </a:cubicBezTo>
                    <a:cubicBezTo>
                      <a:pt x="1054" y="641"/>
                      <a:pt x="1140" y="632"/>
                      <a:pt x="1224" y="614"/>
                    </a:cubicBezTo>
                    <a:cubicBezTo>
                      <a:pt x="1289" y="601"/>
                      <a:pt x="1352" y="583"/>
                      <a:pt x="1414" y="558"/>
                    </a:cubicBezTo>
                    <a:cubicBezTo>
                      <a:pt x="1370" y="477"/>
                      <a:pt x="1318" y="400"/>
                      <a:pt x="1258" y="329"/>
                    </a:cubicBezTo>
                    <a:cubicBezTo>
                      <a:pt x="1156" y="207"/>
                      <a:pt x="1001" y="68"/>
                      <a:pt x="796" y="19"/>
                    </a:cubicBezTo>
                    <a:cubicBezTo>
                      <a:pt x="743" y="6"/>
                      <a:pt x="690" y="1"/>
                      <a:pt x="6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9" name="Google Shape;459;p36"/>
              <p:cNvSpPr/>
              <p:nvPr/>
            </p:nvSpPr>
            <p:spPr>
              <a:xfrm>
                <a:off x="1171325" y="2619690"/>
                <a:ext cx="24491" cy="59464"/>
              </a:xfrm>
              <a:custGeom>
                <a:avLst/>
                <a:gdLst/>
                <a:ahLst/>
                <a:cxnLst/>
                <a:rect l="l" t="t" r="r" b="b"/>
                <a:pathLst>
                  <a:path w="694" h="1685" extrusionOk="0">
                    <a:moveTo>
                      <a:pt x="468" y="0"/>
                    </a:moveTo>
                    <a:cubicBezTo>
                      <a:pt x="381" y="79"/>
                      <a:pt x="303" y="167"/>
                      <a:pt x="237" y="264"/>
                    </a:cubicBezTo>
                    <a:cubicBezTo>
                      <a:pt x="121" y="428"/>
                      <a:pt x="12" y="660"/>
                      <a:pt x="7" y="899"/>
                    </a:cubicBezTo>
                    <a:cubicBezTo>
                      <a:pt x="1" y="1137"/>
                      <a:pt x="97" y="1335"/>
                      <a:pt x="189" y="1470"/>
                    </a:cubicBezTo>
                    <a:cubicBezTo>
                      <a:pt x="241" y="1549"/>
                      <a:pt x="303" y="1620"/>
                      <a:pt x="374" y="1684"/>
                    </a:cubicBezTo>
                    <a:cubicBezTo>
                      <a:pt x="426" y="1604"/>
                      <a:pt x="473" y="1521"/>
                      <a:pt x="513" y="1435"/>
                    </a:cubicBezTo>
                    <a:cubicBezTo>
                      <a:pt x="584" y="1285"/>
                      <a:pt x="661" y="1083"/>
                      <a:pt x="679" y="856"/>
                    </a:cubicBezTo>
                    <a:cubicBezTo>
                      <a:pt x="694" y="631"/>
                      <a:pt x="644" y="418"/>
                      <a:pt x="589" y="260"/>
                    </a:cubicBezTo>
                    <a:cubicBezTo>
                      <a:pt x="557" y="170"/>
                      <a:pt x="517" y="83"/>
                      <a:pt x="4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0" name="Google Shape;460;p36"/>
              <p:cNvSpPr/>
              <p:nvPr/>
            </p:nvSpPr>
            <p:spPr>
              <a:xfrm>
                <a:off x="1184489" y="2663096"/>
                <a:ext cx="52159" cy="21703"/>
              </a:xfrm>
              <a:custGeom>
                <a:avLst/>
                <a:gdLst/>
                <a:ahLst/>
                <a:cxnLst/>
                <a:rect l="l" t="t" r="r" b="b"/>
                <a:pathLst>
                  <a:path w="1478" h="615" extrusionOk="0">
                    <a:moveTo>
                      <a:pt x="767" y="0"/>
                    </a:moveTo>
                    <a:cubicBezTo>
                      <a:pt x="748" y="0"/>
                      <a:pt x="728" y="1"/>
                      <a:pt x="708" y="3"/>
                    </a:cubicBezTo>
                    <a:cubicBezTo>
                      <a:pt x="496" y="20"/>
                      <a:pt x="312" y="133"/>
                      <a:pt x="189" y="242"/>
                    </a:cubicBezTo>
                    <a:cubicBezTo>
                      <a:pt x="117" y="304"/>
                      <a:pt x="54" y="375"/>
                      <a:pt x="1" y="454"/>
                    </a:cubicBezTo>
                    <a:cubicBezTo>
                      <a:pt x="85" y="494"/>
                      <a:pt x="173" y="526"/>
                      <a:pt x="264" y="551"/>
                    </a:cubicBezTo>
                    <a:cubicBezTo>
                      <a:pt x="388" y="586"/>
                      <a:pt x="540" y="614"/>
                      <a:pt x="697" y="614"/>
                    </a:cubicBezTo>
                    <a:cubicBezTo>
                      <a:pt x="741" y="614"/>
                      <a:pt x="785" y="612"/>
                      <a:pt x="829" y="607"/>
                    </a:cubicBezTo>
                    <a:cubicBezTo>
                      <a:pt x="996" y="584"/>
                      <a:pt x="1156" y="528"/>
                      <a:pt x="1300" y="439"/>
                    </a:cubicBezTo>
                    <a:cubicBezTo>
                      <a:pt x="1364" y="402"/>
                      <a:pt x="1423" y="360"/>
                      <a:pt x="1477" y="311"/>
                    </a:cubicBezTo>
                    <a:cubicBezTo>
                      <a:pt x="1409" y="249"/>
                      <a:pt x="1333" y="194"/>
                      <a:pt x="1253" y="147"/>
                    </a:cubicBezTo>
                    <a:cubicBezTo>
                      <a:pt x="1127" y="73"/>
                      <a:pt x="956" y="0"/>
                      <a:pt x="76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1" name="Google Shape;461;p36"/>
              <p:cNvSpPr/>
              <p:nvPr/>
            </p:nvSpPr>
            <p:spPr>
              <a:xfrm>
                <a:off x="1144434" y="2658650"/>
                <a:ext cx="25585" cy="57911"/>
              </a:xfrm>
              <a:custGeom>
                <a:avLst/>
                <a:gdLst/>
                <a:ahLst/>
                <a:cxnLst/>
                <a:rect l="l" t="t" r="r" b="b"/>
                <a:pathLst>
                  <a:path w="725" h="1641" extrusionOk="0">
                    <a:moveTo>
                      <a:pt x="278" y="1"/>
                    </a:moveTo>
                    <a:cubicBezTo>
                      <a:pt x="216" y="93"/>
                      <a:pt x="164" y="192"/>
                      <a:pt x="125" y="296"/>
                    </a:cubicBezTo>
                    <a:cubicBezTo>
                      <a:pt x="54" y="475"/>
                      <a:pt x="1" y="716"/>
                      <a:pt x="45" y="945"/>
                    </a:cubicBezTo>
                    <a:cubicBezTo>
                      <a:pt x="90" y="1175"/>
                      <a:pt x="222" y="1348"/>
                      <a:pt x="339" y="1464"/>
                    </a:cubicBezTo>
                    <a:cubicBezTo>
                      <a:pt x="406" y="1532"/>
                      <a:pt x="479" y="1590"/>
                      <a:pt x="560" y="1640"/>
                    </a:cubicBezTo>
                    <a:cubicBezTo>
                      <a:pt x="597" y="1552"/>
                      <a:pt x="627" y="1461"/>
                      <a:pt x="650" y="1369"/>
                    </a:cubicBezTo>
                    <a:cubicBezTo>
                      <a:pt x="690" y="1207"/>
                      <a:pt x="725" y="995"/>
                      <a:pt x="689" y="772"/>
                    </a:cubicBezTo>
                    <a:cubicBezTo>
                      <a:pt x="653" y="550"/>
                      <a:pt x="553" y="358"/>
                      <a:pt x="459" y="220"/>
                    </a:cubicBezTo>
                    <a:cubicBezTo>
                      <a:pt x="406" y="141"/>
                      <a:pt x="345" y="67"/>
                      <a:pt x="2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2" name="Google Shape;462;p36"/>
              <p:cNvSpPr/>
              <p:nvPr/>
            </p:nvSpPr>
            <p:spPr>
              <a:xfrm>
                <a:off x="1164161" y="2694363"/>
                <a:ext cx="50606" cy="23997"/>
              </a:xfrm>
              <a:custGeom>
                <a:avLst/>
                <a:gdLst/>
                <a:ahLst/>
                <a:cxnLst/>
                <a:rect l="l" t="t" r="r" b="b"/>
                <a:pathLst>
                  <a:path w="1434" h="680" extrusionOk="0">
                    <a:moveTo>
                      <a:pt x="862" y="0"/>
                    </a:moveTo>
                    <a:cubicBezTo>
                      <a:pt x="779" y="0"/>
                      <a:pt x="692" y="11"/>
                      <a:pt x="606" y="38"/>
                    </a:cubicBezTo>
                    <a:cubicBezTo>
                      <a:pt x="401" y="104"/>
                      <a:pt x="245" y="252"/>
                      <a:pt x="146" y="383"/>
                    </a:cubicBezTo>
                    <a:cubicBezTo>
                      <a:pt x="87" y="458"/>
                      <a:pt x="39" y="540"/>
                      <a:pt x="1" y="627"/>
                    </a:cubicBezTo>
                    <a:cubicBezTo>
                      <a:pt x="92" y="651"/>
                      <a:pt x="184" y="666"/>
                      <a:pt x="278" y="674"/>
                    </a:cubicBezTo>
                    <a:cubicBezTo>
                      <a:pt x="322" y="677"/>
                      <a:pt x="369" y="679"/>
                      <a:pt x="418" y="679"/>
                    </a:cubicBezTo>
                    <a:cubicBezTo>
                      <a:pt x="552" y="679"/>
                      <a:pt x="703" y="663"/>
                      <a:pt x="845" y="613"/>
                    </a:cubicBezTo>
                    <a:cubicBezTo>
                      <a:pt x="1039" y="545"/>
                      <a:pt x="1182" y="426"/>
                      <a:pt x="1282" y="328"/>
                    </a:cubicBezTo>
                    <a:cubicBezTo>
                      <a:pt x="1338" y="272"/>
                      <a:pt x="1389" y="212"/>
                      <a:pt x="1434" y="148"/>
                    </a:cubicBezTo>
                    <a:cubicBezTo>
                      <a:pt x="1351" y="104"/>
                      <a:pt x="1264" y="71"/>
                      <a:pt x="1174" y="46"/>
                    </a:cubicBezTo>
                    <a:cubicBezTo>
                      <a:pt x="1084" y="20"/>
                      <a:pt x="976" y="0"/>
                      <a:pt x="86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3" name="Google Shape;463;p36"/>
              <p:cNvSpPr/>
              <p:nvPr/>
            </p:nvSpPr>
            <p:spPr>
              <a:xfrm>
                <a:off x="1125660" y="2701951"/>
                <a:ext cx="26891" cy="54841"/>
              </a:xfrm>
              <a:custGeom>
                <a:avLst/>
                <a:gdLst/>
                <a:ahLst/>
                <a:cxnLst/>
                <a:rect l="l" t="t" r="r" b="b"/>
                <a:pathLst>
                  <a:path w="762" h="1554" extrusionOk="0">
                    <a:moveTo>
                      <a:pt x="141" y="1"/>
                    </a:moveTo>
                    <a:cubicBezTo>
                      <a:pt x="99" y="101"/>
                      <a:pt x="67" y="204"/>
                      <a:pt x="47" y="310"/>
                    </a:cubicBezTo>
                    <a:cubicBezTo>
                      <a:pt x="11" y="492"/>
                      <a:pt x="0" y="732"/>
                      <a:pt x="83" y="949"/>
                    </a:cubicBezTo>
                    <a:cubicBezTo>
                      <a:pt x="249" y="1382"/>
                      <a:pt x="699" y="1554"/>
                      <a:pt x="699" y="1554"/>
                    </a:cubicBezTo>
                    <a:cubicBezTo>
                      <a:pt x="723" y="1461"/>
                      <a:pt x="738" y="1367"/>
                      <a:pt x="747" y="1273"/>
                    </a:cubicBezTo>
                    <a:cubicBezTo>
                      <a:pt x="762" y="1107"/>
                      <a:pt x="761" y="891"/>
                      <a:pt x="687" y="679"/>
                    </a:cubicBezTo>
                    <a:cubicBezTo>
                      <a:pt x="543" y="257"/>
                      <a:pt x="141" y="1"/>
                      <a:pt x="14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4" name="Google Shape;464;p36"/>
              <p:cNvSpPr/>
              <p:nvPr/>
            </p:nvSpPr>
            <p:spPr>
              <a:xfrm>
                <a:off x="1150293" y="2729053"/>
                <a:ext cx="47430" cy="27985"/>
              </a:xfrm>
              <a:custGeom>
                <a:avLst/>
                <a:gdLst/>
                <a:ahLst/>
                <a:cxnLst/>
                <a:rect l="l" t="t" r="r" b="b"/>
                <a:pathLst>
                  <a:path w="1344" h="793" extrusionOk="0">
                    <a:moveTo>
                      <a:pt x="962" y="1"/>
                    </a:moveTo>
                    <a:cubicBezTo>
                      <a:pt x="820" y="1"/>
                      <a:pt x="657" y="25"/>
                      <a:pt x="505" y="104"/>
                    </a:cubicBezTo>
                    <a:cubicBezTo>
                      <a:pt x="316" y="205"/>
                      <a:pt x="185" y="377"/>
                      <a:pt x="107" y="522"/>
                    </a:cubicBezTo>
                    <a:cubicBezTo>
                      <a:pt x="62" y="605"/>
                      <a:pt x="26" y="693"/>
                      <a:pt x="1" y="786"/>
                    </a:cubicBezTo>
                    <a:cubicBezTo>
                      <a:pt x="1" y="786"/>
                      <a:pt x="59" y="792"/>
                      <a:pt x="150" y="792"/>
                    </a:cubicBezTo>
                    <a:cubicBezTo>
                      <a:pt x="319" y="792"/>
                      <a:pt x="599" y="769"/>
                      <a:pt x="834" y="637"/>
                    </a:cubicBezTo>
                    <a:cubicBezTo>
                      <a:pt x="1016" y="535"/>
                      <a:pt x="1140" y="390"/>
                      <a:pt x="1223" y="271"/>
                    </a:cubicBezTo>
                    <a:cubicBezTo>
                      <a:pt x="1269" y="203"/>
                      <a:pt x="1310" y="131"/>
                      <a:pt x="1343" y="56"/>
                    </a:cubicBezTo>
                    <a:cubicBezTo>
                      <a:pt x="1343" y="56"/>
                      <a:pt x="1177" y="1"/>
                      <a:pt x="9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5" name="Google Shape;465;p36"/>
              <p:cNvSpPr/>
              <p:nvPr/>
            </p:nvSpPr>
            <p:spPr>
              <a:xfrm>
                <a:off x="1113062" y="2747404"/>
                <a:ext cx="29608" cy="51171"/>
              </a:xfrm>
              <a:custGeom>
                <a:avLst/>
                <a:gdLst/>
                <a:ahLst/>
                <a:cxnLst/>
                <a:rect l="l" t="t" r="r" b="b"/>
                <a:pathLst>
                  <a:path w="839" h="1450" extrusionOk="0">
                    <a:moveTo>
                      <a:pt x="56" y="1"/>
                    </a:moveTo>
                    <a:cubicBezTo>
                      <a:pt x="28" y="103"/>
                      <a:pt x="13" y="208"/>
                      <a:pt x="9" y="313"/>
                    </a:cubicBezTo>
                    <a:cubicBezTo>
                      <a:pt x="0" y="497"/>
                      <a:pt x="23" y="732"/>
                      <a:pt x="134" y="934"/>
                    </a:cubicBezTo>
                    <a:cubicBezTo>
                      <a:pt x="357" y="1337"/>
                      <a:pt x="824" y="1449"/>
                      <a:pt x="824" y="1449"/>
                    </a:cubicBezTo>
                    <a:cubicBezTo>
                      <a:pt x="836" y="1355"/>
                      <a:pt x="839" y="1259"/>
                      <a:pt x="835" y="1165"/>
                    </a:cubicBezTo>
                    <a:cubicBezTo>
                      <a:pt x="828" y="999"/>
                      <a:pt x="798" y="785"/>
                      <a:pt x="695" y="587"/>
                    </a:cubicBezTo>
                    <a:cubicBezTo>
                      <a:pt x="491" y="191"/>
                      <a:pt x="56" y="1"/>
                      <a:pt x="5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6" name="Google Shape;466;p36"/>
              <p:cNvSpPr/>
              <p:nvPr/>
            </p:nvSpPr>
            <p:spPr>
              <a:xfrm>
                <a:off x="1142105" y="2765684"/>
                <a:ext cx="43548" cy="32890"/>
              </a:xfrm>
              <a:custGeom>
                <a:avLst/>
                <a:gdLst/>
                <a:ahLst/>
                <a:cxnLst/>
                <a:rect l="l" t="t" r="r" b="b"/>
                <a:pathLst>
                  <a:path w="1234" h="932" extrusionOk="0">
                    <a:moveTo>
                      <a:pt x="1058" y="1"/>
                    </a:moveTo>
                    <a:cubicBezTo>
                      <a:pt x="888" y="1"/>
                      <a:pt x="626" y="31"/>
                      <a:pt x="410" y="187"/>
                    </a:cubicBezTo>
                    <a:cubicBezTo>
                      <a:pt x="236" y="314"/>
                      <a:pt x="130" y="502"/>
                      <a:pt x="72" y="657"/>
                    </a:cubicBezTo>
                    <a:cubicBezTo>
                      <a:pt x="38" y="745"/>
                      <a:pt x="14" y="838"/>
                      <a:pt x="1" y="931"/>
                    </a:cubicBezTo>
                    <a:cubicBezTo>
                      <a:pt x="1" y="931"/>
                      <a:pt x="476" y="928"/>
                      <a:pt x="809" y="674"/>
                    </a:cubicBezTo>
                    <a:cubicBezTo>
                      <a:pt x="975" y="546"/>
                      <a:pt x="1078" y="382"/>
                      <a:pt x="1144" y="249"/>
                    </a:cubicBezTo>
                    <a:cubicBezTo>
                      <a:pt x="1181" y="173"/>
                      <a:pt x="1212" y="94"/>
                      <a:pt x="1233" y="12"/>
                    </a:cubicBezTo>
                    <a:cubicBezTo>
                      <a:pt x="1233" y="12"/>
                      <a:pt x="1164" y="1"/>
                      <a:pt x="10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7" name="Google Shape;467;p36"/>
              <p:cNvSpPr/>
              <p:nvPr/>
            </p:nvSpPr>
            <p:spPr>
              <a:xfrm>
                <a:off x="1105368" y="2793775"/>
                <a:ext cx="34372" cy="47289"/>
              </a:xfrm>
              <a:custGeom>
                <a:avLst/>
                <a:gdLst/>
                <a:ahLst/>
                <a:cxnLst/>
                <a:rect l="l" t="t" r="r" b="b"/>
                <a:pathLst>
                  <a:path w="974" h="1340" extrusionOk="0">
                    <a:moveTo>
                      <a:pt x="15" y="1"/>
                    </a:moveTo>
                    <a:cubicBezTo>
                      <a:pt x="2" y="105"/>
                      <a:pt x="0" y="209"/>
                      <a:pt x="10" y="313"/>
                    </a:cubicBezTo>
                    <a:cubicBezTo>
                      <a:pt x="24" y="494"/>
                      <a:pt x="75" y="722"/>
                      <a:pt x="208" y="908"/>
                    </a:cubicBezTo>
                    <a:cubicBezTo>
                      <a:pt x="477" y="1280"/>
                      <a:pt x="954" y="1340"/>
                      <a:pt x="954" y="1340"/>
                    </a:cubicBezTo>
                    <a:cubicBezTo>
                      <a:pt x="954" y="1340"/>
                      <a:pt x="973" y="866"/>
                      <a:pt x="724" y="499"/>
                    </a:cubicBezTo>
                    <a:cubicBezTo>
                      <a:pt x="472" y="132"/>
                      <a:pt x="15" y="1"/>
                      <a:pt x="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8" name="Google Shape;468;p36"/>
              <p:cNvSpPr/>
              <p:nvPr/>
            </p:nvSpPr>
            <p:spPr>
              <a:xfrm>
                <a:off x="1139000" y="2803303"/>
                <a:ext cx="39419" cy="37760"/>
              </a:xfrm>
              <a:custGeom>
                <a:avLst/>
                <a:gdLst/>
                <a:ahLst/>
                <a:cxnLst/>
                <a:rect l="l" t="t" r="r" b="b"/>
                <a:pathLst>
                  <a:path w="1117" h="1070" extrusionOk="0">
                    <a:moveTo>
                      <a:pt x="1101" y="1"/>
                    </a:moveTo>
                    <a:cubicBezTo>
                      <a:pt x="1016" y="1"/>
                      <a:pt x="603" y="15"/>
                      <a:pt x="320" y="280"/>
                    </a:cubicBezTo>
                    <a:cubicBezTo>
                      <a:pt x="161" y="428"/>
                      <a:pt x="80" y="627"/>
                      <a:pt x="40" y="788"/>
                    </a:cubicBezTo>
                    <a:cubicBezTo>
                      <a:pt x="16" y="880"/>
                      <a:pt x="3" y="974"/>
                      <a:pt x="1" y="1070"/>
                    </a:cubicBezTo>
                    <a:cubicBezTo>
                      <a:pt x="1" y="1070"/>
                      <a:pt x="473" y="1013"/>
                      <a:pt x="773" y="718"/>
                    </a:cubicBezTo>
                    <a:cubicBezTo>
                      <a:pt x="1072" y="424"/>
                      <a:pt x="1116" y="1"/>
                      <a:pt x="1116" y="1"/>
                    </a:cubicBezTo>
                    <a:cubicBezTo>
                      <a:pt x="1116" y="1"/>
                      <a:pt x="1111" y="1"/>
                      <a:pt x="110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9" name="Google Shape;469;p36"/>
              <p:cNvSpPr/>
              <p:nvPr/>
            </p:nvSpPr>
            <p:spPr>
              <a:xfrm>
                <a:off x="1102404" y="2840393"/>
                <a:ext cx="39560" cy="43160"/>
              </a:xfrm>
              <a:custGeom>
                <a:avLst/>
                <a:gdLst/>
                <a:ahLst/>
                <a:cxnLst/>
                <a:rect l="l" t="t" r="r" b="b"/>
                <a:pathLst>
                  <a:path w="1121" h="1223" extrusionOk="0">
                    <a:moveTo>
                      <a:pt x="3" y="0"/>
                    </a:moveTo>
                    <a:lnTo>
                      <a:pt x="3" y="0"/>
                    </a:lnTo>
                    <a:cubicBezTo>
                      <a:pt x="3" y="0"/>
                      <a:pt x="1" y="33"/>
                      <a:pt x="4" y="88"/>
                    </a:cubicBezTo>
                    <a:cubicBezTo>
                      <a:pt x="8" y="165"/>
                      <a:pt x="18" y="241"/>
                      <a:pt x="32" y="316"/>
                    </a:cubicBezTo>
                    <a:cubicBezTo>
                      <a:pt x="67" y="504"/>
                      <a:pt x="150" y="739"/>
                      <a:pt x="312" y="911"/>
                    </a:cubicBezTo>
                    <a:cubicBezTo>
                      <a:pt x="474" y="1083"/>
                      <a:pt x="679" y="1160"/>
                      <a:pt x="839" y="1194"/>
                    </a:cubicBezTo>
                    <a:cubicBezTo>
                      <a:pt x="927" y="1212"/>
                      <a:pt x="1016" y="1222"/>
                      <a:pt x="1106" y="1222"/>
                    </a:cubicBezTo>
                    <a:cubicBezTo>
                      <a:pt x="1111" y="1222"/>
                      <a:pt x="1116" y="1222"/>
                      <a:pt x="1120" y="1222"/>
                    </a:cubicBezTo>
                    <a:cubicBezTo>
                      <a:pt x="1104" y="1128"/>
                      <a:pt x="1080" y="1035"/>
                      <a:pt x="1050" y="945"/>
                    </a:cubicBezTo>
                    <a:cubicBezTo>
                      <a:pt x="998" y="787"/>
                      <a:pt x="912" y="588"/>
                      <a:pt x="763" y="419"/>
                    </a:cubicBezTo>
                    <a:cubicBezTo>
                      <a:pt x="470" y="74"/>
                      <a:pt x="3" y="0"/>
                      <a:pt x="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0" name="Google Shape;470;p36"/>
              <p:cNvSpPr/>
              <p:nvPr/>
            </p:nvSpPr>
            <p:spPr>
              <a:xfrm>
                <a:off x="1141258" y="2841664"/>
                <a:ext cx="34231" cy="41854"/>
              </a:xfrm>
              <a:custGeom>
                <a:avLst/>
                <a:gdLst/>
                <a:ahLst/>
                <a:cxnLst/>
                <a:rect l="l" t="t" r="r" b="b"/>
                <a:pathLst>
                  <a:path w="970" h="1186" extrusionOk="0">
                    <a:moveTo>
                      <a:pt x="970" y="0"/>
                    </a:moveTo>
                    <a:lnTo>
                      <a:pt x="970" y="0"/>
                    </a:lnTo>
                    <a:cubicBezTo>
                      <a:pt x="970" y="0"/>
                      <a:pt x="492" y="43"/>
                      <a:pt x="213" y="365"/>
                    </a:cubicBezTo>
                    <a:cubicBezTo>
                      <a:pt x="76" y="528"/>
                      <a:pt x="23" y="738"/>
                      <a:pt x="9" y="902"/>
                    </a:cubicBezTo>
                    <a:cubicBezTo>
                      <a:pt x="1" y="996"/>
                      <a:pt x="4" y="1092"/>
                      <a:pt x="19" y="1186"/>
                    </a:cubicBezTo>
                    <a:cubicBezTo>
                      <a:pt x="108" y="1156"/>
                      <a:pt x="195" y="1119"/>
                      <a:pt x="276" y="1073"/>
                    </a:cubicBezTo>
                    <a:cubicBezTo>
                      <a:pt x="421" y="996"/>
                      <a:pt x="595" y="879"/>
                      <a:pt x="722" y="719"/>
                    </a:cubicBezTo>
                    <a:cubicBezTo>
                      <a:pt x="849" y="560"/>
                      <a:pt x="908" y="386"/>
                      <a:pt x="939" y="251"/>
                    </a:cubicBezTo>
                    <a:cubicBezTo>
                      <a:pt x="952" y="192"/>
                      <a:pt x="961" y="134"/>
                      <a:pt x="966" y="74"/>
                    </a:cubicBezTo>
                    <a:cubicBezTo>
                      <a:pt x="969" y="25"/>
                      <a:pt x="970" y="0"/>
                      <a:pt x="9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1" name="Google Shape;471;p36"/>
              <p:cNvSpPr/>
              <p:nvPr/>
            </p:nvSpPr>
            <p:spPr>
              <a:xfrm>
                <a:off x="1105898" y="2889517"/>
                <a:ext cx="47112" cy="35996"/>
              </a:xfrm>
              <a:custGeom>
                <a:avLst/>
                <a:gdLst/>
                <a:ahLst/>
                <a:cxnLst/>
                <a:rect l="l" t="t" r="r" b="b"/>
                <a:pathLst>
                  <a:path w="1335" h="1020" extrusionOk="0">
                    <a:moveTo>
                      <a:pt x="0" y="0"/>
                    </a:moveTo>
                    <a:cubicBezTo>
                      <a:pt x="19" y="110"/>
                      <a:pt x="50" y="216"/>
                      <a:pt x="92" y="318"/>
                    </a:cubicBezTo>
                    <a:cubicBezTo>
                      <a:pt x="163" y="496"/>
                      <a:pt x="291" y="708"/>
                      <a:pt x="482" y="844"/>
                    </a:cubicBezTo>
                    <a:cubicBezTo>
                      <a:pt x="674" y="981"/>
                      <a:pt x="889" y="1017"/>
                      <a:pt x="1054" y="1019"/>
                    </a:cubicBezTo>
                    <a:cubicBezTo>
                      <a:pt x="1063" y="1019"/>
                      <a:pt x="1073" y="1019"/>
                      <a:pt x="1082" y="1019"/>
                    </a:cubicBezTo>
                    <a:cubicBezTo>
                      <a:pt x="1167" y="1019"/>
                      <a:pt x="1252" y="1011"/>
                      <a:pt x="1335" y="993"/>
                    </a:cubicBezTo>
                    <a:cubicBezTo>
                      <a:pt x="1300" y="904"/>
                      <a:pt x="1260" y="818"/>
                      <a:pt x="1212" y="736"/>
                    </a:cubicBezTo>
                    <a:cubicBezTo>
                      <a:pt x="1131" y="591"/>
                      <a:pt x="1008" y="413"/>
                      <a:pt x="830" y="276"/>
                    </a:cubicBezTo>
                    <a:cubicBezTo>
                      <a:pt x="652" y="140"/>
                      <a:pt x="446" y="69"/>
                      <a:pt x="282" y="34"/>
                    </a:cubicBezTo>
                    <a:cubicBezTo>
                      <a:pt x="190" y="13"/>
                      <a:pt x="95" y="1"/>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2" name="Google Shape;472;p36"/>
              <p:cNvSpPr/>
              <p:nvPr/>
            </p:nvSpPr>
            <p:spPr>
              <a:xfrm>
                <a:off x="1150081" y="2877412"/>
                <a:ext cx="28550" cy="47218"/>
              </a:xfrm>
              <a:custGeom>
                <a:avLst/>
                <a:gdLst/>
                <a:ahLst/>
                <a:cxnLst/>
                <a:rect l="l" t="t" r="r" b="b"/>
                <a:pathLst>
                  <a:path w="809" h="1338" extrusionOk="0">
                    <a:moveTo>
                      <a:pt x="791" y="0"/>
                    </a:moveTo>
                    <a:cubicBezTo>
                      <a:pt x="701" y="28"/>
                      <a:pt x="616" y="63"/>
                      <a:pt x="533" y="107"/>
                    </a:cubicBezTo>
                    <a:cubicBezTo>
                      <a:pt x="390" y="183"/>
                      <a:pt x="218" y="305"/>
                      <a:pt x="114" y="494"/>
                    </a:cubicBezTo>
                    <a:cubicBezTo>
                      <a:pt x="11" y="682"/>
                      <a:pt x="0" y="897"/>
                      <a:pt x="19" y="1061"/>
                    </a:cubicBezTo>
                    <a:cubicBezTo>
                      <a:pt x="29" y="1155"/>
                      <a:pt x="50" y="1247"/>
                      <a:pt x="83" y="1337"/>
                    </a:cubicBezTo>
                    <a:cubicBezTo>
                      <a:pt x="164" y="1291"/>
                      <a:pt x="242" y="1237"/>
                      <a:pt x="315" y="1178"/>
                    </a:cubicBezTo>
                    <a:cubicBezTo>
                      <a:pt x="441" y="1075"/>
                      <a:pt x="590" y="926"/>
                      <a:pt x="684" y="744"/>
                    </a:cubicBezTo>
                    <a:cubicBezTo>
                      <a:pt x="777" y="561"/>
                      <a:pt x="800" y="379"/>
                      <a:pt x="805" y="239"/>
                    </a:cubicBezTo>
                    <a:cubicBezTo>
                      <a:pt x="809" y="159"/>
                      <a:pt x="803" y="80"/>
                      <a:pt x="7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3" name="Google Shape;473;p36"/>
              <p:cNvSpPr/>
              <p:nvPr/>
            </p:nvSpPr>
            <p:spPr>
              <a:xfrm>
                <a:off x="1118743" y="2936594"/>
                <a:ext cx="52653" cy="29608"/>
              </a:xfrm>
              <a:custGeom>
                <a:avLst/>
                <a:gdLst/>
                <a:ahLst/>
                <a:cxnLst/>
                <a:rect l="l" t="t" r="r" b="b"/>
                <a:pathLst>
                  <a:path w="1492" h="839" extrusionOk="0">
                    <a:moveTo>
                      <a:pt x="241" y="0"/>
                    </a:moveTo>
                    <a:cubicBezTo>
                      <a:pt x="161" y="0"/>
                      <a:pt x="80" y="8"/>
                      <a:pt x="1" y="22"/>
                    </a:cubicBezTo>
                    <a:cubicBezTo>
                      <a:pt x="40" y="125"/>
                      <a:pt x="90" y="222"/>
                      <a:pt x="151" y="314"/>
                    </a:cubicBezTo>
                    <a:cubicBezTo>
                      <a:pt x="253" y="474"/>
                      <a:pt x="415" y="656"/>
                      <a:pt x="628" y="755"/>
                    </a:cubicBezTo>
                    <a:cubicBezTo>
                      <a:pt x="763" y="818"/>
                      <a:pt x="901" y="839"/>
                      <a:pt x="1024" y="839"/>
                    </a:cubicBezTo>
                    <a:cubicBezTo>
                      <a:pt x="1095" y="839"/>
                      <a:pt x="1161" y="832"/>
                      <a:pt x="1220" y="822"/>
                    </a:cubicBezTo>
                    <a:cubicBezTo>
                      <a:pt x="1314" y="808"/>
                      <a:pt x="1405" y="783"/>
                      <a:pt x="1492" y="747"/>
                    </a:cubicBezTo>
                    <a:cubicBezTo>
                      <a:pt x="1443" y="666"/>
                      <a:pt x="1387" y="588"/>
                      <a:pt x="1326" y="515"/>
                    </a:cubicBezTo>
                    <a:cubicBezTo>
                      <a:pt x="1219" y="387"/>
                      <a:pt x="1066" y="235"/>
                      <a:pt x="867" y="134"/>
                    </a:cubicBezTo>
                    <a:cubicBezTo>
                      <a:pt x="666" y="32"/>
                      <a:pt x="451" y="3"/>
                      <a:pt x="285" y="1"/>
                    </a:cubicBezTo>
                    <a:cubicBezTo>
                      <a:pt x="271" y="0"/>
                      <a:pt x="256" y="0"/>
                      <a:pt x="2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4" name="Google Shape;474;p36"/>
              <p:cNvSpPr/>
              <p:nvPr/>
            </p:nvSpPr>
            <p:spPr>
              <a:xfrm>
                <a:off x="1164726" y="2911785"/>
                <a:ext cx="25868" cy="51206"/>
              </a:xfrm>
              <a:custGeom>
                <a:avLst/>
                <a:gdLst/>
                <a:ahLst/>
                <a:cxnLst/>
                <a:rect l="l" t="t" r="r" b="b"/>
                <a:pathLst>
                  <a:path w="733" h="1451" extrusionOk="0">
                    <a:moveTo>
                      <a:pt x="638" y="1"/>
                    </a:moveTo>
                    <a:cubicBezTo>
                      <a:pt x="554" y="44"/>
                      <a:pt x="476" y="95"/>
                      <a:pt x="405" y="155"/>
                    </a:cubicBezTo>
                    <a:cubicBezTo>
                      <a:pt x="279" y="256"/>
                      <a:pt x="134" y="410"/>
                      <a:pt x="67" y="614"/>
                    </a:cubicBezTo>
                    <a:cubicBezTo>
                      <a:pt x="1" y="818"/>
                      <a:pt x="29" y="1032"/>
                      <a:pt x="77" y="1190"/>
                    </a:cubicBezTo>
                    <a:cubicBezTo>
                      <a:pt x="103" y="1281"/>
                      <a:pt x="141" y="1368"/>
                      <a:pt x="189" y="1450"/>
                    </a:cubicBezTo>
                    <a:cubicBezTo>
                      <a:pt x="261" y="1391"/>
                      <a:pt x="329" y="1325"/>
                      <a:pt x="389" y="1253"/>
                    </a:cubicBezTo>
                    <a:cubicBezTo>
                      <a:pt x="496" y="1129"/>
                      <a:pt x="615" y="956"/>
                      <a:pt x="674" y="758"/>
                    </a:cubicBezTo>
                    <a:cubicBezTo>
                      <a:pt x="732" y="561"/>
                      <a:pt x="720" y="374"/>
                      <a:pt x="698" y="234"/>
                    </a:cubicBezTo>
                    <a:cubicBezTo>
                      <a:pt x="686" y="155"/>
                      <a:pt x="665" y="77"/>
                      <a:pt x="6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5" name="Google Shape;475;p36"/>
              <p:cNvSpPr/>
              <p:nvPr/>
            </p:nvSpPr>
            <p:spPr>
              <a:xfrm>
                <a:off x="1139917" y="2978307"/>
                <a:ext cx="56146" cy="25797"/>
              </a:xfrm>
              <a:custGeom>
                <a:avLst/>
                <a:gdLst/>
                <a:ahLst/>
                <a:cxnLst/>
                <a:rect l="l" t="t" r="r" b="b"/>
                <a:pathLst>
                  <a:path w="1591" h="731" extrusionOk="0">
                    <a:moveTo>
                      <a:pt x="517" y="1"/>
                    </a:moveTo>
                    <a:cubicBezTo>
                      <a:pt x="430" y="1"/>
                      <a:pt x="348" y="9"/>
                      <a:pt x="275" y="20"/>
                    </a:cubicBezTo>
                    <a:cubicBezTo>
                      <a:pt x="182" y="35"/>
                      <a:pt x="90" y="59"/>
                      <a:pt x="1" y="93"/>
                    </a:cubicBezTo>
                    <a:cubicBezTo>
                      <a:pt x="56" y="186"/>
                      <a:pt x="122" y="273"/>
                      <a:pt x="197" y="351"/>
                    </a:cubicBezTo>
                    <a:cubicBezTo>
                      <a:pt x="325" y="489"/>
                      <a:pt x="515" y="640"/>
                      <a:pt x="740" y="700"/>
                    </a:cubicBezTo>
                    <a:cubicBezTo>
                      <a:pt x="820" y="722"/>
                      <a:pt x="899" y="731"/>
                      <a:pt x="974" y="731"/>
                    </a:cubicBezTo>
                    <a:cubicBezTo>
                      <a:pt x="1110" y="731"/>
                      <a:pt x="1235" y="702"/>
                      <a:pt x="1335" y="668"/>
                    </a:cubicBezTo>
                    <a:cubicBezTo>
                      <a:pt x="1424" y="638"/>
                      <a:pt x="1510" y="598"/>
                      <a:pt x="1590" y="548"/>
                    </a:cubicBezTo>
                    <a:cubicBezTo>
                      <a:pt x="1529" y="477"/>
                      <a:pt x="1461" y="410"/>
                      <a:pt x="1389" y="348"/>
                    </a:cubicBezTo>
                    <a:cubicBezTo>
                      <a:pt x="1263" y="239"/>
                      <a:pt x="1086" y="116"/>
                      <a:pt x="871" y="50"/>
                    </a:cubicBezTo>
                    <a:cubicBezTo>
                      <a:pt x="751" y="14"/>
                      <a:pt x="630" y="1"/>
                      <a:pt x="5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6" name="Google Shape;476;p36"/>
              <p:cNvSpPr/>
              <p:nvPr/>
            </p:nvSpPr>
            <p:spPr>
              <a:xfrm>
                <a:off x="1185724" y="2944358"/>
                <a:ext cx="23962" cy="53358"/>
              </a:xfrm>
              <a:custGeom>
                <a:avLst/>
                <a:gdLst/>
                <a:ahLst/>
                <a:cxnLst/>
                <a:rect l="l" t="t" r="r" b="b"/>
                <a:pathLst>
                  <a:path w="679" h="1512" extrusionOk="0">
                    <a:moveTo>
                      <a:pt x="484" y="0"/>
                    </a:moveTo>
                    <a:cubicBezTo>
                      <a:pt x="411" y="58"/>
                      <a:pt x="343" y="122"/>
                      <a:pt x="283" y="193"/>
                    </a:cubicBezTo>
                    <a:cubicBezTo>
                      <a:pt x="177" y="316"/>
                      <a:pt x="61" y="493"/>
                      <a:pt x="32" y="705"/>
                    </a:cubicBezTo>
                    <a:cubicBezTo>
                      <a:pt x="1" y="919"/>
                      <a:pt x="66" y="1124"/>
                      <a:pt x="138" y="1272"/>
                    </a:cubicBezTo>
                    <a:cubicBezTo>
                      <a:pt x="180" y="1357"/>
                      <a:pt x="231" y="1438"/>
                      <a:pt x="292" y="1512"/>
                    </a:cubicBezTo>
                    <a:cubicBezTo>
                      <a:pt x="354" y="1440"/>
                      <a:pt x="410" y="1364"/>
                      <a:pt x="457" y="1283"/>
                    </a:cubicBezTo>
                    <a:cubicBezTo>
                      <a:pt x="542" y="1143"/>
                      <a:pt x="631" y="952"/>
                      <a:pt x="655" y="747"/>
                    </a:cubicBezTo>
                    <a:cubicBezTo>
                      <a:pt x="679" y="542"/>
                      <a:pt x="634" y="358"/>
                      <a:pt x="586" y="223"/>
                    </a:cubicBezTo>
                    <a:cubicBezTo>
                      <a:pt x="560" y="145"/>
                      <a:pt x="526" y="71"/>
                      <a:pt x="48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7" name="Google Shape;477;p36"/>
              <p:cNvSpPr/>
              <p:nvPr/>
            </p:nvSpPr>
            <p:spPr>
              <a:xfrm>
                <a:off x="1168043" y="3014302"/>
                <a:ext cx="57876" cy="23891"/>
              </a:xfrm>
              <a:custGeom>
                <a:avLst/>
                <a:gdLst/>
                <a:ahLst/>
                <a:cxnLst/>
                <a:rect l="l" t="t" r="r" b="b"/>
                <a:pathLst>
                  <a:path w="1640" h="677" extrusionOk="0">
                    <a:moveTo>
                      <a:pt x="707" y="1"/>
                    </a:moveTo>
                    <a:cubicBezTo>
                      <a:pt x="539" y="1"/>
                      <a:pt x="383" y="37"/>
                      <a:pt x="260" y="79"/>
                    </a:cubicBezTo>
                    <a:cubicBezTo>
                      <a:pt x="170" y="109"/>
                      <a:pt x="83" y="148"/>
                      <a:pt x="0" y="196"/>
                    </a:cubicBezTo>
                    <a:cubicBezTo>
                      <a:pt x="70" y="277"/>
                      <a:pt x="149" y="352"/>
                      <a:pt x="235" y="417"/>
                    </a:cubicBezTo>
                    <a:cubicBezTo>
                      <a:pt x="382" y="530"/>
                      <a:pt x="593" y="649"/>
                      <a:pt x="824" y="672"/>
                    </a:cubicBezTo>
                    <a:cubicBezTo>
                      <a:pt x="854" y="675"/>
                      <a:pt x="885" y="677"/>
                      <a:pt x="914" y="677"/>
                    </a:cubicBezTo>
                    <a:cubicBezTo>
                      <a:pt x="1109" y="677"/>
                      <a:pt x="1279" y="613"/>
                      <a:pt x="1405" y="546"/>
                    </a:cubicBezTo>
                    <a:cubicBezTo>
                      <a:pt x="1489" y="503"/>
                      <a:pt x="1568" y="450"/>
                      <a:pt x="1640" y="389"/>
                    </a:cubicBezTo>
                    <a:cubicBezTo>
                      <a:pt x="1567" y="327"/>
                      <a:pt x="1490" y="271"/>
                      <a:pt x="1409" y="222"/>
                    </a:cubicBezTo>
                    <a:cubicBezTo>
                      <a:pt x="1266" y="135"/>
                      <a:pt x="1073" y="39"/>
                      <a:pt x="852" y="10"/>
                    </a:cubicBezTo>
                    <a:cubicBezTo>
                      <a:pt x="803" y="4"/>
                      <a:pt x="755" y="1"/>
                      <a:pt x="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8" name="Google Shape;478;p36"/>
              <p:cNvSpPr/>
              <p:nvPr/>
            </p:nvSpPr>
            <p:spPr>
              <a:xfrm>
                <a:off x="1212156" y="2974178"/>
                <a:ext cx="22868" cy="53853"/>
              </a:xfrm>
              <a:custGeom>
                <a:avLst/>
                <a:gdLst/>
                <a:ahLst/>
                <a:cxnLst/>
                <a:rect l="l" t="t" r="r" b="b"/>
                <a:pathLst>
                  <a:path w="648" h="1526" extrusionOk="0">
                    <a:moveTo>
                      <a:pt x="335" y="0"/>
                    </a:moveTo>
                    <a:cubicBezTo>
                      <a:pt x="273" y="69"/>
                      <a:pt x="217" y="144"/>
                      <a:pt x="168" y="224"/>
                    </a:cubicBezTo>
                    <a:cubicBezTo>
                      <a:pt x="85" y="363"/>
                      <a:pt x="0" y="556"/>
                      <a:pt x="5" y="771"/>
                    </a:cubicBezTo>
                    <a:cubicBezTo>
                      <a:pt x="9" y="987"/>
                      <a:pt x="105" y="1180"/>
                      <a:pt x="201" y="1313"/>
                    </a:cubicBezTo>
                    <a:cubicBezTo>
                      <a:pt x="255" y="1391"/>
                      <a:pt x="318" y="1463"/>
                      <a:pt x="390" y="1526"/>
                    </a:cubicBezTo>
                    <a:cubicBezTo>
                      <a:pt x="390" y="1526"/>
                      <a:pt x="648" y="1128"/>
                      <a:pt x="627" y="713"/>
                    </a:cubicBezTo>
                    <a:cubicBezTo>
                      <a:pt x="618" y="507"/>
                      <a:pt x="545" y="331"/>
                      <a:pt x="474" y="204"/>
                    </a:cubicBezTo>
                    <a:cubicBezTo>
                      <a:pt x="434" y="132"/>
                      <a:pt x="389" y="63"/>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9" name="Google Shape;479;p36"/>
              <p:cNvSpPr/>
              <p:nvPr/>
            </p:nvSpPr>
            <p:spPr>
              <a:xfrm>
                <a:off x="1201922" y="3044405"/>
                <a:ext cx="58193" cy="23397"/>
              </a:xfrm>
              <a:custGeom>
                <a:avLst/>
                <a:gdLst/>
                <a:ahLst/>
                <a:cxnLst/>
                <a:rect l="l" t="t" r="r" b="b"/>
                <a:pathLst>
                  <a:path w="1649" h="663" extrusionOk="0">
                    <a:moveTo>
                      <a:pt x="838" y="1"/>
                    </a:moveTo>
                    <a:cubicBezTo>
                      <a:pt x="830" y="1"/>
                      <a:pt x="821" y="1"/>
                      <a:pt x="812" y="1"/>
                    </a:cubicBezTo>
                    <a:cubicBezTo>
                      <a:pt x="365" y="12"/>
                      <a:pt x="0" y="317"/>
                      <a:pt x="0" y="317"/>
                    </a:cubicBezTo>
                    <a:cubicBezTo>
                      <a:pt x="82" y="388"/>
                      <a:pt x="171" y="448"/>
                      <a:pt x="265" y="499"/>
                    </a:cubicBezTo>
                    <a:cubicBezTo>
                      <a:pt x="419" y="584"/>
                      <a:pt x="626" y="662"/>
                      <a:pt x="842" y="662"/>
                    </a:cubicBezTo>
                    <a:cubicBezTo>
                      <a:pt x="857" y="662"/>
                      <a:pt x="872" y="662"/>
                      <a:pt x="887" y="661"/>
                    </a:cubicBezTo>
                    <a:cubicBezTo>
                      <a:pt x="1352" y="634"/>
                      <a:pt x="1649" y="254"/>
                      <a:pt x="1649" y="254"/>
                    </a:cubicBezTo>
                    <a:cubicBezTo>
                      <a:pt x="1567" y="204"/>
                      <a:pt x="1483" y="161"/>
                      <a:pt x="1395" y="125"/>
                    </a:cubicBezTo>
                    <a:cubicBezTo>
                      <a:pt x="1247" y="63"/>
                      <a:pt x="1052" y="1"/>
                      <a:pt x="8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0" name="Google Shape;480;p36"/>
              <p:cNvSpPr/>
              <p:nvPr/>
            </p:nvSpPr>
            <p:spPr>
              <a:xfrm>
                <a:off x="1239894" y="3000433"/>
                <a:ext cx="27032" cy="52970"/>
              </a:xfrm>
              <a:custGeom>
                <a:avLst/>
                <a:gdLst/>
                <a:ahLst/>
                <a:cxnLst/>
                <a:rect l="l" t="t" r="r" b="b"/>
                <a:pathLst>
                  <a:path w="766" h="1501" extrusionOk="0">
                    <a:moveTo>
                      <a:pt x="282" y="1"/>
                    </a:moveTo>
                    <a:cubicBezTo>
                      <a:pt x="282" y="1"/>
                      <a:pt x="1" y="389"/>
                      <a:pt x="76" y="814"/>
                    </a:cubicBezTo>
                    <a:cubicBezTo>
                      <a:pt x="114" y="1026"/>
                      <a:pt x="237" y="1203"/>
                      <a:pt x="353" y="1320"/>
                    </a:cubicBezTo>
                    <a:cubicBezTo>
                      <a:pt x="419" y="1388"/>
                      <a:pt x="492" y="1449"/>
                      <a:pt x="573" y="1500"/>
                    </a:cubicBezTo>
                    <a:cubicBezTo>
                      <a:pt x="573" y="1500"/>
                      <a:pt x="766" y="1066"/>
                      <a:pt x="681" y="661"/>
                    </a:cubicBezTo>
                    <a:cubicBezTo>
                      <a:pt x="641" y="459"/>
                      <a:pt x="540" y="297"/>
                      <a:pt x="451" y="182"/>
                    </a:cubicBezTo>
                    <a:cubicBezTo>
                      <a:pt x="400" y="116"/>
                      <a:pt x="344" y="55"/>
                      <a:pt x="2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1" name="Google Shape;481;p36"/>
              <p:cNvSpPr/>
              <p:nvPr/>
            </p:nvSpPr>
            <p:spPr>
              <a:xfrm>
                <a:off x="1240706" y="3068225"/>
                <a:ext cx="57205" cy="23927"/>
              </a:xfrm>
              <a:custGeom>
                <a:avLst/>
                <a:gdLst/>
                <a:ahLst/>
                <a:cxnLst/>
                <a:rect l="l" t="t" r="r" b="b"/>
                <a:pathLst>
                  <a:path w="1621" h="678" extrusionOk="0">
                    <a:moveTo>
                      <a:pt x="969" y="0"/>
                    </a:moveTo>
                    <a:cubicBezTo>
                      <a:pt x="899" y="0"/>
                      <a:pt x="826" y="6"/>
                      <a:pt x="753" y="20"/>
                    </a:cubicBezTo>
                    <a:cubicBezTo>
                      <a:pt x="313" y="99"/>
                      <a:pt x="1" y="457"/>
                      <a:pt x="1" y="457"/>
                    </a:cubicBezTo>
                    <a:cubicBezTo>
                      <a:pt x="92" y="513"/>
                      <a:pt x="189" y="560"/>
                      <a:pt x="291" y="596"/>
                    </a:cubicBezTo>
                    <a:cubicBezTo>
                      <a:pt x="417" y="641"/>
                      <a:pt x="573" y="678"/>
                      <a:pt x="735" y="678"/>
                    </a:cubicBezTo>
                    <a:cubicBezTo>
                      <a:pt x="801" y="678"/>
                      <a:pt x="867" y="672"/>
                      <a:pt x="933" y="658"/>
                    </a:cubicBezTo>
                    <a:cubicBezTo>
                      <a:pt x="1390" y="558"/>
                      <a:pt x="1621" y="135"/>
                      <a:pt x="1621" y="135"/>
                    </a:cubicBezTo>
                    <a:cubicBezTo>
                      <a:pt x="1533" y="99"/>
                      <a:pt x="1441" y="70"/>
                      <a:pt x="1348" y="49"/>
                    </a:cubicBezTo>
                    <a:cubicBezTo>
                      <a:pt x="1240" y="23"/>
                      <a:pt x="1110" y="0"/>
                      <a:pt x="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2" name="Google Shape;482;p36"/>
              <p:cNvSpPr/>
              <p:nvPr/>
            </p:nvSpPr>
            <p:spPr>
              <a:xfrm>
                <a:off x="1271761" y="3022419"/>
                <a:ext cx="30314" cy="50606"/>
              </a:xfrm>
              <a:custGeom>
                <a:avLst/>
                <a:gdLst/>
                <a:ahLst/>
                <a:cxnLst/>
                <a:rect l="l" t="t" r="r" b="b"/>
                <a:pathLst>
                  <a:path w="859" h="1434" extrusionOk="0">
                    <a:moveTo>
                      <a:pt x="219" y="0"/>
                    </a:moveTo>
                    <a:cubicBezTo>
                      <a:pt x="219" y="0"/>
                      <a:pt x="1" y="427"/>
                      <a:pt x="142" y="836"/>
                    </a:cubicBezTo>
                    <a:cubicBezTo>
                      <a:pt x="212" y="1040"/>
                      <a:pt x="362" y="1194"/>
                      <a:pt x="494" y="1292"/>
                    </a:cubicBezTo>
                    <a:cubicBezTo>
                      <a:pt x="570" y="1348"/>
                      <a:pt x="653" y="1396"/>
                      <a:pt x="741" y="1434"/>
                    </a:cubicBezTo>
                    <a:cubicBezTo>
                      <a:pt x="741" y="1434"/>
                      <a:pt x="859" y="974"/>
                      <a:pt x="713" y="589"/>
                    </a:cubicBezTo>
                    <a:cubicBezTo>
                      <a:pt x="642" y="395"/>
                      <a:pt x="518" y="252"/>
                      <a:pt x="413" y="152"/>
                    </a:cubicBezTo>
                    <a:cubicBezTo>
                      <a:pt x="353" y="96"/>
                      <a:pt x="288" y="44"/>
                      <a:pt x="2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3" name="Google Shape;483;p36"/>
              <p:cNvSpPr/>
              <p:nvPr/>
            </p:nvSpPr>
            <p:spPr>
              <a:xfrm>
                <a:off x="1283830" y="3084388"/>
                <a:ext cx="54664" cy="26362"/>
              </a:xfrm>
              <a:custGeom>
                <a:avLst/>
                <a:gdLst/>
                <a:ahLst/>
                <a:cxnLst/>
                <a:rect l="l" t="t" r="r" b="b"/>
                <a:pathLst>
                  <a:path w="1549" h="747" extrusionOk="0">
                    <a:moveTo>
                      <a:pt x="1156" y="0"/>
                    </a:moveTo>
                    <a:cubicBezTo>
                      <a:pt x="1010" y="0"/>
                      <a:pt x="840" y="17"/>
                      <a:pt x="673" y="78"/>
                    </a:cubicBezTo>
                    <a:cubicBezTo>
                      <a:pt x="251" y="229"/>
                      <a:pt x="0" y="633"/>
                      <a:pt x="0" y="633"/>
                    </a:cubicBezTo>
                    <a:cubicBezTo>
                      <a:pt x="100" y="674"/>
                      <a:pt x="205" y="704"/>
                      <a:pt x="313" y="723"/>
                    </a:cubicBezTo>
                    <a:cubicBezTo>
                      <a:pt x="391" y="737"/>
                      <a:pt x="479" y="746"/>
                      <a:pt x="572" y="746"/>
                    </a:cubicBezTo>
                    <a:cubicBezTo>
                      <a:pt x="700" y="746"/>
                      <a:pt x="836" y="728"/>
                      <a:pt x="963" y="677"/>
                    </a:cubicBezTo>
                    <a:cubicBezTo>
                      <a:pt x="1181" y="589"/>
                      <a:pt x="1327" y="427"/>
                      <a:pt x="1420" y="291"/>
                    </a:cubicBezTo>
                    <a:cubicBezTo>
                      <a:pt x="1472" y="213"/>
                      <a:pt x="1515" y="129"/>
                      <a:pt x="1549" y="40"/>
                    </a:cubicBezTo>
                    <a:cubicBezTo>
                      <a:pt x="1455" y="21"/>
                      <a:pt x="1361" y="9"/>
                      <a:pt x="1265" y="3"/>
                    </a:cubicBezTo>
                    <a:cubicBezTo>
                      <a:pt x="1231" y="1"/>
                      <a:pt x="1194" y="0"/>
                      <a:pt x="115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4" name="Google Shape;484;p36"/>
              <p:cNvSpPr/>
              <p:nvPr/>
            </p:nvSpPr>
            <p:spPr>
              <a:xfrm>
                <a:off x="1306768" y="3039252"/>
                <a:ext cx="31937" cy="46583"/>
              </a:xfrm>
              <a:custGeom>
                <a:avLst/>
                <a:gdLst/>
                <a:ahLst/>
                <a:cxnLst/>
                <a:rect l="l" t="t" r="r" b="b"/>
                <a:pathLst>
                  <a:path w="905" h="1320" extrusionOk="0">
                    <a:moveTo>
                      <a:pt x="148" y="1"/>
                    </a:moveTo>
                    <a:cubicBezTo>
                      <a:pt x="148" y="1"/>
                      <a:pt x="0" y="458"/>
                      <a:pt x="205" y="836"/>
                    </a:cubicBezTo>
                    <a:cubicBezTo>
                      <a:pt x="308" y="1025"/>
                      <a:pt x="483" y="1151"/>
                      <a:pt x="631" y="1224"/>
                    </a:cubicBezTo>
                    <a:cubicBezTo>
                      <a:pt x="715" y="1267"/>
                      <a:pt x="805" y="1299"/>
                      <a:pt x="899" y="1319"/>
                    </a:cubicBezTo>
                    <a:cubicBezTo>
                      <a:pt x="904" y="1226"/>
                      <a:pt x="901" y="1131"/>
                      <a:pt x="890" y="1038"/>
                    </a:cubicBezTo>
                    <a:cubicBezTo>
                      <a:pt x="872" y="875"/>
                      <a:pt x="827" y="671"/>
                      <a:pt x="725" y="493"/>
                    </a:cubicBezTo>
                    <a:cubicBezTo>
                      <a:pt x="622" y="317"/>
                      <a:pt x="480" y="197"/>
                      <a:pt x="362" y="117"/>
                    </a:cubicBezTo>
                    <a:cubicBezTo>
                      <a:pt x="294" y="71"/>
                      <a:pt x="223" y="32"/>
                      <a:pt x="14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5" name="Google Shape;485;p36"/>
              <p:cNvSpPr/>
              <p:nvPr/>
            </p:nvSpPr>
            <p:spPr>
              <a:xfrm>
                <a:off x="1330766" y="3090458"/>
                <a:ext cx="50006" cy="32255"/>
              </a:xfrm>
              <a:custGeom>
                <a:avLst/>
                <a:gdLst/>
                <a:ahLst/>
                <a:cxnLst/>
                <a:rect l="l" t="t" r="r" b="b"/>
                <a:pathLst>
                  <a:path w="1417" h="914" extrusionOk="0">
                    <a:moveTo>
                      <a:pt x="1416" y="0"/>
                    </a:moveTo>
                    <a:cubicBezTo>
                      <a:pt x="1321" y="0"/>
                      <a:pt x="1227" y="8"/>
                      <a:pt x="1132" y="23"/>
                    </a:cubicBezTo>
                    <a:cubicBezTo>
                      <a:pt x="967" y="47"/>
                      <a:pt x="757" y="96"/>
                      <a:pt x="564" y="211"/>
                    </a:cubicBezTo>
                    <a:cubicBezTo>
                      <a:pt x="371" y="327"/>
                      <a:pt x="228" y="492"/>
                      <a:pt x="136" y="630"/>
                    </a:cubicBezTo>
                    <a:cubicBezTo>
                      <a:pt x="82" y="708"/>
                      <a:pt x="36" y="793"/>
                      <a:pt x="1" y="880"/>
                    </a:cubicBezTo>
                    <a:cubicBezTo>
                      <a:pt x="104" y="902"/>
                      <a:pt x="210" y="913"/>
                      <a:pt x="315" y="913"/>
                    </a:cubicBezTo>
                    <a:cubicBezTo>
                      <a:pt x="320" y="913"/>
                      <a:pt x="325" y="913"/>
                      <a:pt x="330" y="913"/>
                    </a:cubicBezTo>
                    <a:cubicBezTo>
                      <a:pt x="524" y="912"/>
                      <a:pt x="771" y="872"/>
                      <a:pt x="971" y="743"/>
                    </a:cubicBezTo>
                    <a:cubicBezTo>
                      <a:pt x="1170" y="614"/>
                      <a:pt x="1282" y="425"/>
                      <a:pt x="1343" y="272"/>
                    </a:cubicBezTo>
                    <a:cubicBezTo>
                      <a:pt x="1379" y="184"/>
                      <a:pt x="1403" y="93"/>
                      <a:pt x="14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6" name="Google Shape;486;p36"/>
              <p:cNvSpPr/>
              <p:nvPr/>
            </p:nvSpPr>
            <p:spPr>
              <a:xfrm>
                <a:off x="1345870" y="3050051"/>
                <a:ext cx="34902" cy="40442"/>
              </a:xfrm>
              <a:custGeom>
                <a:avLst/>
                <a:gdLst/>
                <a:ahLst/>
                <a:cxnLst/>
                <a:rect l="l" t="t" r="r" b="b"/>
                <a:pathLst>
                  <a:path w="989" h="1146" extrusionOk="0">
                    <a:moveTo>
                      <a:pt x="9" y="1"/>
                    </a:moveTo>
                    <a:lnTo>
                      <a:pt x="9" y="1"/>
                    </a:lnTo>
                    <a:cubicBezTo>
                      <a:pt x="0" y="94"/>
                      <a:pt x="1" y="187"/>
                      <a:pt x="12" y="281"/>
                    </a:cubicBezTo>
                    <a:cubicBezTo>
                      <a:pt x="29" y="441"/>
                      <a:pt x="80" y="646"/>
                      <a:pt x="216" y="811"/>
                    </a:cubicBezTo>
                    <a:cubicBezTo>
                      <a:pt x="352" y="976"/>
                      <a:pt x="548" y="1065"/>
                      <a:pt x="707" y="1106"/>
                    </a:cubicBezTo>
                    <a:cubicBezTo>
                      <a:pt x="799" y="1131"/>
                      <a:pt x="894" y="1144"/>
                      <a:pt x="988" y="1145"/>
                    </a:cubicBezTo>
                    <a:cubicBezTo>
                      <a:pt x="974" y="1052"/>
                      <a:pt x="952" y="961"/>
                      <a:pt x="921" y="871"/>
                    </a:cubicBezTo>
                    <a:cubicBezTo>
                      <a:pt x="869" y="717"/>
                      <a:pt x="786" y="526"/>
                      <a:pt x="652" y="373"/>
                    </a:cubicBezTo>
                    <a:cubicBezTo>
                      <a:pt x="519" y="219"/>
                      <a:pt x="361" y="131"/>
                      <a:pt x="233" y="76"/>
                    </a:cubicBezTo>
                    <a:cubicBezTo>
                      <a:pt x="162" y="43"/>
                      <a:pt x="86" y="18"/>
                      <a:pt x="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7" name="Google Shape;487;p36"/>
              <p:cNvSpPr/>
              <p:nvPr/>
            </p:nvSpPr>
            <p:spPr>
              <a:xfrm>
                <a:off x="1472208" y="2621172"/>
                <a:ext cx="41501" cy="30667"/>
              </a:xfrm>
              <a:custGeom>
                <a:avLst/>
                <a:gdLst/>
                <a:ahLst/>
                <a:cxnLst/>
                <a:rect l="l" t="t" r="r" b="b"/>
                <a:pathLst>
                  <a:path w="1176" h="869" extrusionOk="0">
                    <a:moveTo>
                      <a:pt x="798" y="0"/>
                    </a:moveTo>
                    <a:cubicBezTo>
                      <a:pt x="655" y="0"/>
                      <a:pt x="490" y="34"/>
                      <a:pt x="354" y="133"/>
                    </a:cubicBezTo>
                    <a:cubicBezTo>
                      <a:pt x="185" y="256"/>
                      <a:pt x="98" y="443"/>
                      <a:pt x="54" y="597"/>
                    </a:cubicBezTo>
                    <a:cubicBezTo>
                      <a:pt x="27" y="685"/>
                      <a:pt x="9" y="776"/>
                      <a:pt x="1" y="869"/>
                    </a:cubicBezTo>
                    <a:cubicBezTo>
                      <a:pt x="64" y="867"/>
                      <a:pt x="125" y="861"/>
                      <a:pt x="187" y="847"/>
                    </a:cubicBezTo>
                    <a:cubicBezTo>
                      <a:pt x="334" y="816"/>
                      <a:pt x="474" y="758"/>
                      <a:pt x="600" y="677"/>
                    </a:cubicBezTo>
                    <a:cubicBezTo>
                      <a:pt x="758" y="573"/>
                      <a:pt x="904" y="426"/>
                      <a:pt x="1009" y="302"/>
                    </a:cubicBezTo>
                    <a:cubicBezTo>
                      <a:pt x="1070" y="231"/>
                      <a:pt x="1126" y="155"/>
                      <a:pt x="1176" y="75"/>
                    </a:cubicBezTo>
                    <a:cubicBezTo>
                      <a:pt x="1088" y="39"/>
                      <a:pt x="996" y="16"/>
                      <a:pt x="901" y="6"/>
                    </a:cubicBezTo>
                    <a:cubicBezTo>
                      <a:pt x="869" y="2"/>
                      <a:pt x="834" y="0"/>
                      <a:pt x="7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8" name="Google Shape;488;p36"/>
              <p:cNvSpPr/>
              <p:nvPr/>
            </p:nvSpPr>
            <p:spPr>
              <a:xfrm>
                <a:off x="1472208" y="2578718"/>
                <a:ext cx="42771" cy="45136"/>
              </a:xfrm>
              <a:custGeom>
                <a:avLst/>
                <a:gdLst/>
                <a:ahLst/>
                <a:cxnLst/>
                <a:rect l="l" t="t" r="r" b="b"/>
                <a:pathLst>
                  <a:path w="1212" h="1279" extrusionOk="0">
                    <a:moveTo>
                      <a:pt x="1" y="0"/>
                    </a:moveTo>
                    <a:cubicBezTo>
                      <a:pt x="20" y="95"/>
                      <a:pt x="50" y="187"/>
                      <a:pt x="90" y="275"/>
                    </a:cubicBezTo>
                    <a:cubicBezTo>
                      <a:pt x="157" y="430"/>
                      <a:pt x="266" y="624"/>
                      <a:pt x="427" y="789"/>
                    </a:cubicBezTo>
                    <a:cubicBezTo>
                      <a:pt x="590" y="954"/>
                      <a:pt x="774" y="1068"/>
                      <a:pt x="920" y="1150"/>
                    </a:cubicBezTo>
                    <a:cubicBezTo>
                      <a:pt x="1002" y="1198"/>
                      <a:pt x="1088" y="1240"/>
                      <a:pt x="1176" y="1278"/>
                    </a:cubicBezTo>
                    <a:cubicBezTo>
                      <a:pt x="1200" y="1187"/>
                      <a:pt x="1211" y="1093"/>
                      <a:pt x="1210" y="998"/>
                    </a:cubicBezTo>
                    <a:cubicBezTo>
                      <a:pt x="1211" y="832"/>
                      <a:pt x="1175" y="613"/>
                      <a:pt x="1013" y="417"/>
                    </a:cubicBezTo>
                    <a:cubicBezTo>
                      <a:pt x="850" y="222"/>
                      <a:pt x="593" y="101"/>
                      <a:pt x="379" y="50"/>
                    </a:cubicBezTo>
                    <a:cubicBezTo>
                      <a:pt x="256" y="18"/>
                      <a:pt x="129" y="1"/>
                      <a:pt x="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9" name="Google Shape;489;p36"/>
              <p:cNvSpPr/>
              <p:nvPr/>
            </p:nvSpPr>
            <p:spPr>
              <a:xfrm>
                <a:off x="1499346" y="2637758"/>
                <a:ext cx="49971" cy="22656"/>
              </a:xfrm>
              <a:custGeom>
                <a:avLst/>
                <a:gdLst/>
                <a:ahLst/>
                <a:cxnLst/>
                <a:rect l="l" t="t" r="r" b="b"/>
                <a:pathLst>
                  <a:path w="1416" h="642" extrusionOk="0">
                    <a:moveTo>
                      <a:pt x="778" y="1"/>
                    </a:moveTo>
                    <a:cubicBezTo>
                      <a:pt x="726" y="1"/>
                      <a:pt x="673" y="6"/>
                      <a:pt x="620" y="19"/>
                    </a:cubicBezTo>
                    <a:cubicBezTo>
                      <a:pt x="415" y="68"/>
                      <a:pt x="260" y="207"/>
                      <a:pt x="157" y="329"/>
                    </a:cubicBezTo>
                    <a:cubicBezTo>
                      <a:pt x="99" y="400"/>
                      <a:pt x="45" y="477"/>
                      <a:pt x="1" y="558"/>
                    </a:cubicBezTo>
                    <a:cubicBezTo>
                      <a:pt x="63" y="583"/>
                      <a:pt x="127" y="601"/>
                      <a:pt x="191" y="614"/>
                    </a:cubicBezTo>
                    <a:cubicBezTo>
                      <a:pt x="275" y="632"/>
                      <a:pt x="361" y="641"/>
                      <a:pt x="447" y="641"/>
                    </a:cubicBezTo>
                    <a:cubicBezTo>
                      <a:pt x="519" y="641"/>
                      <a:pt x="590" y="635"/>
                      <a:pt x="662" y="622"/>
                    </a:cubicBezTo>
                    <a:cubicBezTo>
                      <a:pt x="854" y="586"/>
                      <a:pt x="1042" y="499"/>
                      <a:pt x="1184" y="417"/>
                    </a:cubicBezTo>
                    <a:cubicBezTo>
                      <a:pt x="1265" y="370"/>
                      <a:pt x="1343" y="317"/>
                      <a:pt x="1416" y="259"/>
                    </a:cubicBezTo>
                    <a:cubicBezTo>
                      <a:pt x="1345" y="195"/>
                      <a:pt x="1265" y="141"/>
                      <a:pt x="1180" y="100"/>
                    </a:cubicBezTo>
                    <a:cubicBezTo>
                      <a:pt x="1072" y="46"/>
                      <a:pt x="928" y="1"/>
                      <a:pt x="7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0" name="Google Shape;490;p36"/>
              <p:cNvSpPr/>
              <p:nvPr/>
            </p:nvSpPr>
            <p:spPr>
              <a:xfrm>
                <a:off x="1526978" y="2590187"/>
                <a:ext cx="30208" cy="56711"/>
              </a:xfrm>
              <a:custGeom>
                <a:avLst/>
                <a:gdLst/>
                <a:ahLst/>
                <a:cxnLst/>
                <a:rect l="l" t="t" r="r" b="b"/>
                <a:pathLst>
                  <a:path w="856" h="1607" extrusionOk="0">
                    <a:moveTo>
                      <a:pt x="27" y="1"/>
                    </a:moveTo>
                    <a:cubicBezTo>
                      <a:pt x="9" y="94"/>
                      <a:pt x="0" y="191"/>
                      <a:pt x="0" y="286"/>
                    </a:cubicBezTo>
                    <a:cubicBezTo>
                      <a:pt x="1" y="455"/>
                      <a:pt x="25" y="676"/>
                      <a:pt x="111" y="888"/>
                    </a:cubicBezTo>
                    <a:cubicBezTo>
                      <a:pt x="197" y="1101"/>
                      <a:pt x="327" y="1274"/>
                      <a:pt x="434" y="1400"/>
                    </a:cubicBezTo>
                    <a:cubicBezTo>
                      <a:pt x="496" y="1473"/>
                      <a:pt x="562" y="1543"/>
                      <a:pt x="633" y="1607"/>
                    </a:cubicBezTo>
                    <a:cubicBezTo>
                      <a:pt x="685" y="1528"/>
                      <a:pt x="727" y="1443"/>
                      <a:pt x="759" y="1354"/>
                    </a:cubicBezTo>
                    <a:cubicBezTo>
                      <a:pt x="814" y="1199"/>
                      <a:pt x="855" y="982"/>
                      <a:pt x="779" y="747"/>
                    </a:cubicBezTo>
                    <a:cubicBezTo>
                      <a:pt x="703" y="513"/>
                      <a:pt x="520" y="313"/>
                      <a:pt x="348" y="187"/>
                    </a:cubicBezTo>
                    <a:cubicBezTo>
                      <a:pt x="250" y="113"/>
                      <a:pt x="142" y="50"/>
                      <a:pt x="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1" name="Google Shape;491;p36"/>
              <p:cNvSpPr/>
              <p:nvPr/>
            </p:nvSpPr>
            <p:spPr>
              <a:xfrm>
                <a:off x="1524861" y="2663096"/>
                <a:ext cx="52194" cy="21703"/>
              </a:xfrm>
              <a:custGeom>
                <a:avLst/>
                <a:gdLst/>
                <a:ahLst/>
                <a:cxnLst/>
                <a:rect l="l" t="t" r="r" b="b"/>
                <a:pathLst>
                  <a:path w="1479" h="615" extrusionOk="0">
                    <a:moveTo>
                      <a:pt x="712" y="0"/>
                    </a:moveTo>
                    <a:cubicBezTo>
                      <a:pt x="522" y="0"/>
                      <a:pt x="351" y="73"/>
                      <a:pt x="226" y="147"/>
                    </a:cubicBezTo>
                    <a:cubicBezTo>
                      <a:pt x="145" y="194"/>
                      <a:pt x="70" y="249"/>
                      <a:pt x="0" y="311"/>
                    </a:cubicBezTo>
                    <a:cubicBezTo>
                      <a:pt x="56" y="360"/>
                      <a:pt x="115" y="402"/>
                      <a:pt x="180" y="439"/>
                    </a:cubicBezTo>
                    <a:cubicBezTo>
                      <a:pt x="323" y="528"/>
                      <a:pt x="483" y="584"/>
                      <a:pt x="650" y="607"/>
                    </a:cubicBezTo>
                    <a:cubicBezTo>
                      <a:pt x="694" y="612"/>
                      <a:pt x="738" y="614"/>
                      <a:pt x="782" y="614"/>
                    </a:cubicBezTo>
                    <a:cubicBezTo>
                      <a:pt x="939" y="614"/>
                      <a:pt x="1092" y="586"/>
                      <a:pt x="1215" y="551"/>
                    </a:cubicBezTo>
                    <a:cubicBezTo>
                      <a:pt x="1305" y="526"/>
                      <a:pt x="1394" y="494"/>
                      <a:pt x="1478" y="454"/>
                    </a:cubicBezTo>
                    <a:cubicBezTo>
                      <a:pt x="1425" y="375"/>
                      <a:pt x="1361" y="304"/>
                      <a:pt x="1289" y="242"/>
                    </a:cubicBezTo>
                    <a:cubicBezTo>
                      <a:pt x="1167" y="133"/>
                      <a:pt x="982" y="20"/>
                      <a:pt x="771" y="3"/>
                    </a:cubicBezTo>
                    <a:cubicBezTo>
                      <a:pt x="751" y="1"/>
                      <a:pt x="731" y="0"/>
                      <a:pt x="7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2" name="Google Shape;492;p36"/>
              <p:cNvSpPr/>
              <p:nvPr/>
            </p:nvSpPr>
            <p:spPr>
              <a:xfrm>
                <a:off x="1565691" y="2619690"/>
                <a:ext cx="24491" cy="59464"/>
              </a:xfrm>
              <a:custGeom>
                <a:avLst/>
                <a:gdLst/>
                <a:ahLst/>
                <a:cxnLst/>
                <a:rect l="l" t="t" r="r" b="b"/>
                <a:pathLst>
                  <a:path w="694" h="1685" extrusionOk="0">
                    <a:moveTo>
                      <a:pt x="227" y="0"/>
                    </a:moveTo>
                    <a:cubicBezTo>
                      <a:pt x="178" y="83"/>
                      <a:pt x="138" y="170"/>
                      <a:pt x="106" y="260"/>
                    </a:cubicBezTo>
                    <a:cubicBezTo>
                      <a:pt x="50" y="418"/>
                      <a:pt x="0" y="631"/>
                      <a:pt x="16" y="856"/>
                    </a:cubicBezTo>
                    <a:cubicBezTo>
                      <a:pt x="33" y="1083"/>
                      <a:pt x="110" y="1284"/>
                      <a:pt x="181" y="1435"/>
                    </a:cubicBezTo>
                    <a:cubicBezTo>
                      <a:pt x="221" y="1521"/>
                      <a:pt x="268" y="1604"/>
                      <a:pt x="321" y="1684"/>
                    </a:cubicBezTo>
                    <a:cubicBezTo>
                      <a:pt x="391" y="1620"/>
                      <a:pt x="453" y="1549"/>
                      <a:pt x="506" y="1470"/>
                    </a:cubicBezTo>
                    <a:cubicBezTo>
                      <a:pt x="598" y="1335"/>
                      <a:pt x="693" y="1136"/>
                      <a:pt x="688" y="899"/>
                    </a:cubicBezTo>
                    <a:cubicBezTo>
                      <a:pt x="683" y="660"/>
                      <a:pt x="573" y="428"/>
                      <a:pt x="457" y="264"/>
                    </a:cubicBezTo>
                    <a:cubicBezTo>
                      <a:pt x="391" y="167"/>
                      <a:pt x="314" y="79"/>
                      <a:pt x="2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3" name="Google Shape;493;p36"/>
              <p:cNvSpPr/>
              <p:nvPr/>
            </p:nvSpPr>
            <p:spPr>
              <a:xfrm>
                <a:off x="1546740" y="2694363"/>
                <a:ext cx="50606" cy="23997"/>
              </a:xfrm>
              <a:custGeom>
                <a:avLst/>
                <a:gdLst/>
                <a:ahLst/>
                <a:cxnLst/>
                <a:rect l="l" t="t" r="r" b="b"/>
                <a:pathLst>
                  <a:path w="1434" h="680" extrusionOk="0">
                    <a:moveTo>
                      <a:pt x="573" y="0"/>
                    </a:moveTo>
                    <a:cubicBezTo>
                      <a:pt x="458" y="0"/>
                      <a:pt x="350" y="20"/>
                      <a:pt x="260" y="46"/>
                    </a:cubicBezTo>
                    <a:cubicBezTo>
                      <a:pt x="170" y="71"/>
                      <a:pt x="82" y="105"/>
                      <a:pt x="0" y="148"/>
                    </a:cubicBezTo>
                    <a:cubicBezTo>
                      <a:pt x="45" y="213"/>
                      <a:pt x="95" y="273"/>
                      <a:pt x="152" y="329"/>
                    </a:cubicBezTo>
                    <a:cubicBezTo>
                      <a:pt x="251" y="426"/>
                      <a:pt x="395" y="545"/>
                      <a:pt x="588" y="613"/>
                    </a:cubicBezTo>
                    <a:cubicBezTo>
                      <a:pt x="730" y="663"/>
                      <a:pt x="882" y="679"/>
                      <a:pt x="1016" y="679"/>
                    </a:cubicBezTo>
                    <a:cubicBezTo>
                      <a:pt x="1065" y="679"/>
                      <a:pt x="1112" y="677"/>
                      <a:pt x="1156" y="674"/>
                    </a:cubicBezTo>
                    <a:cubicBezTo>
                      <a:pt x="1250" y="666"/>
                      <a:pt x="1342" y="651"/>
                      <a:pt x="1433" y="627"/>
                    </a:cubicBezTo>
                    <a:cubicBezTo>
                      <a:pt x="1395" y="540"/>
                      <a:pt x="1347" y="458"/>
                      <a:pt x="1288" y="383"/>
                    </a:cubicBezTo>
                    <a:cubicBezTo>
                      <a:pt x="1189" y="252"/>
                      <a:pt x="1033" y="104"/>
                      <a:pt x="828" y="38"/>
                    </a:cubicBezTo>
                    <a:cubicBezTo>
                      <a:pt x="742" y="11"/>
                      <a:pt x="656" y="0"/>
                      <a:pt x="57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4" name="Google Shape;494;p36"/>
              <p:cNvSpPr/>
              <p:nvPr/>
            </p:nvSpPr>
            <p:spPr>
              <a:xfrm>
                <a:off x="1591523" y="2658650"/>
                <a:ext cx="25585" cy="57911"/>
              </a:xfrm>
              <a:custGeom>
                <a:avLst/>
                <a:gdLst/>
                <a:ahLst/>
                <a:cxnLst/>
                <a:rect l="l" t="t" r="r" b="b"/>
                <a:pathLst>
                  <a:path w="725" h="1641" extrusionOk="0">
                    <a:moveTo>
                      <a:pt x="446" y="1"/>
                    </a:moveTo>
                    <a:cubicBezTo>
                      <a:pt x="379" y="67"/>
                      <a:pt x="318" y="141"/>
                      <a:pt x="265" y="220"/>
                    </a:cubicBezTo>
                    <a:cubicBezTo>
                      <a:pt x="172" y="358"/>
                      <a:pt x="71" y="550"/>
                      <a:pt x="35" y="772"/>
                    </a:cubicBezTo>
                    <a:cubicBezTo>
                      <a:pt x="0" y="995"/>
                      <a:pt x="34" y="1207"/>
                      <a:pt x="75" y="1369"/>
                    </a:cubicBezTo>
                    <a:cubicBezTo>
                      <a:pt x="98" y="1461"/>
                      <a:pt x="129" y="1552"/>
                      <a:pt x="165" y="1640"/>
                    </a:cubicBezTo>
                    <a:cubicBezTo>
                      <a:pt x="246" y="1590"/>
                      <a:pt x="319" y="1532"/>
                      <a:pt x="386" y="1464"/>
                    </a:cubicBezTo>
                    <a:cubicBezTo>
                      <a:pt x="503" y="1348"/>
                      <a:pt x="634" y="1175"/>
                      <a:pt x="679" y="945"/>
                    </a:cubicBezTo>
                    <a:cubicBezTo>
                      <a:pt x="724" y="716"/>
                      <a:pt x="671" y="475"/>
                      <a:pt x="600" y="296"/>
                    </a:cubicBezTo>
                    <a:cubicBezTo>
                      <a:pt x="560" y="192"/>
                      <a:pt x="509" y="93"/>
                      <a:pt x="44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5" name="Google Shape;495;p36"/>
              <p:cNvSpPr/>
              <p:nvPr/>
            </p:nvSpPr>
            <p:spPr>
              <a:xfrm>
                <a:off x="1563785" y="2729053"/>
                <a:ext cx="47465" cy="27985"/>
              </a:xfrm>
              <a:custGeom>
                <a:avLst/>
                <a:gdLst/>
                <a:ahLst/>
                <a:cxnLst/>
                <a:rect l="l" t="t" r="r" b="b"/>
                <a:pathLst>
                  <a:path w="1345" h="793" extrusionOk="0">
                    <a:moveTo>
                      <a:pt x="382" y="1"/>
                    </a:moveTo>
                    <a:cubicBezTo>
                      <a:pt x="167" y="1"/>
                      <a:pt x="1" y="56"/>
                      <a:pt x="1" y="56"/>
                    </a:cubicBezTo>
                    <a:cubicBezTo>
                      <a:pt x="35" y="131"/>
                      <a:pt x="75" y="203"/>
                      <a:pt x="122" y="270"/>
                    </a:cubicBezTo>
                    <a:cubicBezTo>
                      <a:pt x="205" y="390"/>
                      <a:pt x="329" y="535"/>
                      <a:pt x="510" y="637"/>
                    </a:cubicBezTo>
                    <a:cubicBezTo>
                      <a:pt x="745" y="769"/>
                      <a:pt x="1026" y="792"/>
                      <a:pt x="1194" y="792"/>
                    </a:cubicBezTo>
                    <a:cubicBezTo>
                      <a:pt x="1286" y="792"/>
                      <a:pt x="1344" y="786"/>
                      <a:pt x="1344" y="786"/>
                    </a:cubicBezTo>
                    <a:cubicBezTo>
                      <a:pt x="1319" y="693"/>
                      <a:pt x="1283" y="605"/>
                      <a:pt x="1238" y="522"/>
                    </a:cubicBezTo>
                    <a:cubicBezTo>
                      <a:pt x="1160" y="377"/>
                      <a:pt x="1030" y="205"/>
                      <a:pt x="839" y="104"/>
                    </a:cubicBezTo>
                    <a:cubicBezTo>
                      <a:pt x="687" y="25"/>
                      <a:pt x="524" y="1"/>
                      <a:pt x="3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6" name="Google Shape;496;p36"/>
              <p:cNvSpPr/>
              <p:nvPr/>
            </p:nvSpPr>
            <p:spPr>
              <a:xfrm>
                <a:off x="1608992" y="2701951"/>
                <a:ext cx="26856" cy="54841"/>
              </a:xfrm>
              <a:custGeom>
                <a:avLst/>
                <a:gdLst/>
                <a:ahLst/>
                <a:cxnLst/>
                <a:rect l="l" t="t" r="r" b="b"/>
                <a:pathLst>
                  <a:path w="761" h="1554" extrusionOk="0">
                    <a:moveTo>
                      <a:pt x="620" y="1"/>
                    </a:moveTo>
                    <a:cubicBezTo>
                      <a:pt x="620" y="1"/>
                      <a:pt x="219" y="257"/>
                      <a:pt x="74" y="679"/>
                    </a:cubicBezTo>
                    <a:cubicBezTo>
                      <a:pt x="1" y="891"/>
                      <a:pt x="0" y="1107"/>
                      <a:pt x="15" y="1273"/>
                    </a:cubicBezTo>
                    <a:cubicBezTo>
                      <a:pt x="23" y="1367"/>
                      <a:pt x="39" y="1461"/>
                      <a:pt x="63" y="1554"/>
                    </a:cubicBezTo>
                    <a:cubicBezTo>
                      <a:pt x="63" y="1554"/>
                      <a:pt x="512" y="1382"/>
                      <a:pt x="678" y="949"/>
                    </a:cubicBezTo>
                    <a:cubicBezTo>
                      <a:pt x="761" y="732"/>
                      <a:pt x="750" y="492"/>
                      <a:pt x="714" y="310"/>
                    </a:cubicBezTo>
                    <a:cubicBezTo>
                      <a:pt x="694" y="204"/>
                      <a:pt x="662" y="101"/>
                      <a:pt x="62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7" name="Google Shape;497;p36"/>
              <p:cNvSpPr/>
              <p:nvPr/>
            </p:nvSpPr>
            <p:spPr>
              <a:xfrm>
                <a:off x="1575890" y="2765684"/>
                <a:ext cx="43548" cy="32890"/>
              </a:xfrm>
              <a:custGeom>
                <a:avLst/>
                <a:gdLst/>
                <a:ahLst/>
                <a:cxnLst/>
                <a:rect l="l" t="t" r="r" b="b"/>
                <a:pathLst>
                  <a:path w="1234" h="932" extrusionOk="0">
                    <a:moveTo>
                      <a:pt x="176" y="1"/>
                    </a:moveTo>
                    <a:cubicBezTo>
                      <a:pt x="70" y="1"/>
                      <a:pt x="1" y="12"/>
                      <a:pt x="1" y="12"/>
                    </a:cubicBezTo>
                    <a:cubicBezTo>
                      <a:pt x="22" y="94"/>
                      <a:pt x="53" y="173"/>
                      <a:pt x="91" y="249"/>
                    </a:cubicBezTo>
                    <a:cubicBezTo>
                      <a:pt x="156" y="382"/>
                      <a:pt x="259" y="546"/>
                      <a:pt x="426" y="674"/>
                    </a:cubicBezTo>
                    <a:cubicBezTo>
                      <a:pt x="758" y="928"/>
                      <a:pt x="1233" y="931"/>
                      <a:pt x="1233" y="931"/>
                    </a:cubicBezTo>
                    <a:cubicBezTo>
                      <a:pt x="1220" y="838"/>
                      <a:pt x="1196" y="745"/>
                      <a:pt x="1163" y="657"/>
                    </a:cubicBezTo>
                    <a:cubicBezTo>
                      <a:pt x="1103" y="502"/>
                      <a:pt x="998" y="314"/>
                      <a:pt x="823" y="187"/>
                    </a:cubicBezTo>
                    <a:cubicBezTo>
                      <a:pt x="607" y="31"/>
                      <a:pt x="346" y="1"/>
                      <a:pt x="1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8" name="Google Shape;498;p36"/>
              <p:cNvSpPr/>
              <p:nvPr/>
            </p:nvSpPr>
            <p:spPr>
              <a:xfrm>
                <a:off x="1618838" y="2747404"/>
                <a:ext cx="29644" cy="51171"/>
              </a:xfrm>
              <a:custGeom>
                <a:avLst/>
                <a:gdLst/>
                <a:ahLst/>
                <a:cxnLst/>
                <a:rect l="l" t="t" r="r" b="b"/>
                <a:pathLst>
                  <a:path w="840" h="1450" extrusionOk="0">
                    <a:moveTo>
                      <a:pt x="785" y="1"/>
                    </a:moveTo>
                    <a:cubicBezTo>
                      <a:pt x="785" y="1"/>
                      <a:pt x="348" y="191"/>
                      <a:pt x="144" y="587"/>
                    </a:cubicBezTo>
                    <a:cubicBezTo>
                      <a:pt x="42" y="785"/>
                      <a:pt x="12" y="999"/>
                      <a:pt x="6" y="1165"/>
                    </a:cubicBezTo>
                    <a:cubicBezTo>
                      <a:pt x="0" y="1259"/>
                      <a:pt x="4" y="1355"/>
                      <a:pt x="15" y="1449"/>
                    </a:cubicBezTo>
                    <a:cubicBezTo>
                      <a:pt x="15" y="1449"/>
                      <a:pt x="483" y="1337"/>
                      <a:pt x="705" y="934"/>
                    </a:cubicBezTo>
                    <a:cubicBezTo>
                      <a:pt x="816" y="732"/>
                      <a:pt x="840" y="497"/>
                      <a:pt x="831" y="313"/>
                    </a:cubicBezTo>
                    <a:cubicBezTo>
                      <a:pt x="827" y="208"/>
                      <a:pt x="811" y="103"/>
                      <a:pt x="7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9" name="Google Shape;499;p36"/>
              <p:cNvSpPr/>
              <p:nvPr/>
            </p:nvSpPr>
            <p:spPr>
              <a:xfrm>
                <a:off x="1583089" y="2803303"/>
                <a:ext cx="39454" cy="37760"/>
              </a:xfrm>
              <a:custGeom>
                <a:avLst/>
                <a:gdLst/>
                <a:ahLst/>
                <a:cxnLst/>
                <a:rect l="l" t="t" r="r" b="b"/>
                <a:pathLst>
                  <a:path w="1118" h="1070" extrusionOk="0">
                    <a:moveTo>
                      <a:pt x="17" y="1"/>
                    </a:moveTo>
                    <a:cubicBezTo>
                      <a:pt x="7" y="1"/>
                      <a:pt x="2" y="1"/>
                      <a:pt x="2" y="1"/>
                    </a:cubicBezTo>
                    <a:cubicBezTo>
                      <a:pt x="1" y="1"/>
                      <a:pt x="45" y="424"/>
                      <a:pt x="344" y="718"/>
                    </a:cubicBezTo>
                    <a:cubicBezTo>
                      <a:pt x="645" y="1013"/>
                      <a:pt x="1117" y="1070"/>
                      <a:pt x="1117" y="1070"/>
                    </a:cubicBezTo>
                    <a:cubicBezTo>
                      <a:pt x="1115" y="974"/>
                      <a:pt x="1102" y="880"/>
                      <a:pt x="1077" y="788"/>
                    </a:cubicBezTo>
                    <a:cubicBezTo>
                      <a:pt x="1038" y="627"/>
                      <a:pt x="956" y="428"/>
                      <a:pt x="798" y="280"/>
                    </a:cubicBezTo>
                    <a:cubicBezTo>
                      <a:pt x="515" y="15"/>
                      <a:pt x="101" y="1"/>
                      <a:pt x="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0" name="Google Shape;500;p36"/>
              <p:cNvSpPr/>
              <p:nvPr/>
            </p:nvSpPr>
            <p:spPr>
              <a:xfrm>
                <a:off x="1621802" y="2793775"/>
                <a:ext cx="34337" cy="47289"/>
              </a:xfrm>
              <a:custGeom>
                <a:avLst/>
                <a:gdLst/>
                <a:ahLst/>
                <a:cxnLst/>
                <a:rect l="l" t="t" r="r" b="b"/>
                <a:pathLst>
                  <a:path w="973" h="1340" extrusionOk="0">
                    <a:moveTo>
                      <a:pt x="958" y="1"/>
                    </a:moveTo>
                    <a:cubicBezTo>
                      <a:pt x="958" y="1"/>
                      <a:pt x="501" y="132"/>
                      <a:pt x="249" y="499"/>
                    </a:cubicBezTo>
                    <a:cubicBezTo>
                      <a:pt x="1" y="866"/>
                      <a:pt x="20" y="1340"/>
                      <a:pt x="20" y="1340"/>
                    </a:cubicBezTo>
                    <a:cubicBezTo>
                      <a:pt x="20" y="1340"/>
                      <a:pt x="497" y="1280"/>
                      <a:pt x="765" y="908"/>
                    </a:cubicBezTo>
                    <a:cubicBezTo>
                      <a:pt x="899" y="722"/>
                      <a:pt x="950" y="494"/>
                      <a:pt x="964" y="313"/>
                    </a:cubicBezTo>
                    <a:cubicBezTo>
                      <a:pt x="973" y="209"/>
                      <a:pt x="971" y="105"/>
                      <a:pt x="9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1" name="Google Shape;501;p36"/>
              <p:cNvSpPr/>
              <p:nvPr/>
            </p:nvSpPr>
            <p:spPr>
              <a:xfrm>
                <a:off x="1585983" y="2841664"/>
                <a:ext cx="34267" cy="41854"/>
              </a:xfrm>
              <a:custGeom>
                <a:avLst/>
                <a:gdLst/>
                <a:ahLst/>
                <a:cxnLst/>
                <a:rect l="l" t="t" r="r" b="b"/>
                <a:pathLst>
                  <a:path w="971" h="1186" extrusionOk="0">
                    <a:moveTo>
                      <a:pt x="0" y="0"/>
                    </a:moveTo>
                    <a:cubicBezTo>
                      <a:pt x="0" y="0"/>
                      <a:pt x="1" y="25"/>
                      <a:pt x="3" y="74"/>
                    </a:cubicBezTo>
                    <a:cubicBezTo>
                      <a:pt x="9" y="134"/>
                      <a:pt x="18" y="192"/>
                      <a:pt x="31" y="251"/>
                    </a:cubicBezTo>
                    <a:cubicBezTo>
                      <a:pt x="63" y="386"/>
                      <a:pt x="122" y="560"/>
                      <a:pt x="249" y="719"/>
                    </a:cubicBezTo>
                    <a:cubicBezTo>
                      <a:pt x="376" y="879"/>
                      <a:pt x="550" y="996"/>
                      <a:pt x="693" y="1073"/>
                    </a:cubicBezTo>
                    <a:cubicBezTo>
                      <a:pt x="776" y="1119"/>
                      <a:pt x="863" y="1156"/>
                      <a:pt x="952" y="1186"/>
                    </a:cubicBezTo>
                    <a:cubicBezTo>
                      <a:pt x="967" y="1092"/>
                      <a:pt x="970" y="996"/>
                      <a:pt x="961" y="902"/>
                    </a:cubicBezTo>
                    <a:cubicBezTo>
                      <a:pt x="948" y="738"/>
                      <a:pt x="896" y="528"/>
                      <a:pt x="759" y="365"/>
                    </a:cubicBezTo>
                    <a:cubicBezTo>
                      <a:pt x="479" y="43"/>
                      <a:pt x="0"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2" name="Google Shape;502;p36"/>
              <p:cNvSpPr/>
              <p:nvPr/>
            </p:nvSpPr>
            <p:spPr>
              <a:xfrm>
                <a:off x="1619544" y="2840393"/>
                <a:ext cx="39560" cy="43160"/>
              </a:xfrm>
              <a:custGeom>
                <a:avLst/>
                <a:gdLst/>
                <a:ahLst/>
                <a:cxnLst/>
                <a:rect l="l" t="t" r="r" b="b"/>
                <a:pathLst>
                  <a:path w="1121" h="1223" extrusionOk="0">
                    <a:moveTo>
                      <a:pt x="1119" y="0"/>
                    </a:moveTo>
                    <a:cubicBezTo>
                      <a:pt x="1119" y="0"/>
                      <a:pt x="652" y="74"/>
                      <a:pt x="358" y="419"/>
                    </a:cubicBezTo>
                    <a:cubicBezTo>
                      <a:pt x="210" y="588"/>
                      <a:pt x="124" y="787"/>
                      <a:pt x="72" y="945"/>
                    </a:cubicBezTo>
                    <a:cubicBezTo>
                      <a:pt x="41" y="1035"/>
                      <a:pt x="18" y="1128"/>
                      <a:pt x="1" y="1222"/>
                    </a:cubicBezTo>
                    <a:cubicBezTo>
                      <a:pt x="5" y="1222"/>
                      <a:pt x="10" y="1222"/>
                      <a:pt x="15" y="1222"/>
                    </a:cubicBezTo>
                    <a:cubicBezTo>
                      <a:pt x="105" y="1222"/>
                      <a:pt x="194" y="1212"/>
                      <a:pt x="282" y="1194"/>
                    </a:cubicBezTo>
                    <a:cubicBezTo>
                      <a:pt x="443" y="1160"/>
                      <a:pt x="648" y="1083"/>
                      <a:pt x="809" y="911"/>
                    </a:cubicBezTo>
                    <a:cubicBezTo>
                      <a:pt x="971" y="739"/>
                      <a:pt x="1054" y="504"/>
                      <a:pt x="1089" y="316"/>
                    </a:cubicBezTo>
                    <a:cubicBezTo>
                      <a:pt x="1104" y="241"/>
                      <a:pt x="1113" y="165"/>
                      <a:pt x="1117" y="88"/>
                    </a:cubicBezTo>
                    <a:cubicBezTo>
                      <a:pt x="1120" y="33"/>
                      <a:pt x="1119" y="0"/>
                      <a:pt x="11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3" name="Google Shape;503;p36"/>
              <p:cNvSpPr/>
              <p:nvPr/>
            </p:nvSpPr>
            <p:spPr>
              <a:xfrm>
                <a:off x="1582913" y="2877448"/>
                <a:ext cx="28550" cy="47183"/>
              </a:xfrm>
              <a:custGeom>
                <a:avLst/>
                <a:gdLst/>
                <a:ahLst/>
                <a:cxnLst/>
                <a:rect l="l" t="t" r="r" b="b"/>
                <a:pathLst>
                  <a:path w="809" h="1337" extrusionOk="0">
                    <a:moveTo>
                      <a:pt x="18" y="1"/>
                    </a:moveTo>
                    <a:cubicBezTo>
                      <a:pt x="5" y="79"/>
                      <a:pt x="0" y="159"/>
                      <a:pt x="3" y="238"/>
                    </a:cubicBezTo>
                    <a:cubicBezTo>
                      <a:pt x="8" y="378"/>
                      <a:pt x="31" y="562"/>
                      <a:pt x="124" y="744"/>
                    </a:cubicBezTo>
                    <a:cubicBezTo>
                      <a:pt x="218" y="925"/>
                      <a:pt x="367" y="1075"/>
                      <a:pt x="493" y="1178"/>
                    </a:cubicBezTo>
                    <a:cubicBezTo>
                      <a:pt x="566" y="1237"/>
                      <a:pt x="643" y="1291"/>
                      <a:pt x="725" y="1336"/>
                    </a:cubicBezTo>
                    <a:cubicBezTo>
                      <a:pt x="758" y="1247"/>
                      <a:pt x="780" y="1154"/>
                      <a:pt x="790" y="1060"/>
                    </a:cubicBezTo>
                    <a:cubicBezTo>
                      <a:pt x="809" y="896"/>
                      <a:pt x="797" y="681"/>
                      <a:pt x="694" y="493"/>
                    </a:cubicBezTo>
                    <a:cubicBezTo>
                      <a:pt x="591" y="304"/>
                      <a:pt x="419" y="182"/>
                      <a:pt x="275" y="107"/>
                    </a:cubicBezTo>
                    <a:cubicBezTo>
                      <a:pt x="193" y="62"/>
                      <a:pt x="107" y="27"/>
                      <a:pt x="1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4" name="Google Shape;504;p36"/>
              <p:cNvSpPr/>
              <p:nvPr/>
            </p:nvSpPr>
            <p:spPr>
              <a:xfrm>
                <a:off x="1608533" y="2889552"/>
                <a:ext cx="47112" cy="35996"/>
              </a:xfrm>
              <a:custGeom>
                <a:avLst/>
                <a:gdLst/>
                <a:ahLst/>
                <a:cxnLst/>
                <a:rect l="l" t="t" r="r" b="b"/>
                <a:pathLst>
                  <a:path w="1335" h="1020" extrusionOk="0">
                    <a:moveTo>
                      <a:pt x="1335" y="0"/>
                    </a:moveTo>
                    <a:lnTo>
                      <a:pt x="1335" y="0"/>
                    </a:lnTo>
                    <a:cubicBezTo>
                      <a:pt x="1239" y="2"/>
                      <a:pt x="1145" y="12"/>
                      <a:pt x="1053" y="33"/>
                    </a:cubicBezTo>
                    <a:cubicBezTo>
                      <a:pt x="889" y="68"/>
                      <a:pt x="683" y="139"/>
                      <a:pt x="505" y="275"/>
                    </a:cubicBezTo>
                    <a:cubicBezTo>
                      <a:pt x="326" y="412"/>
                      <a:pt x="204" y="590"/>
                      <a:pt x="123" y="735"/>
                    </a:cubicBezTo>
                    <a:cubicBezTo>
                      <a:pt x="75" y="817"/>
                      <a:pt x="34" y="904"/>
                      <a:pt x="0" y="993"/>
                    </a:cubicBezTo>
                    <a:cubicBezTo>
                      <a:pt x="83" y="1011"/>
                      <a:pt x="168" y="1020"/>
                      <a:pt x="253" y="1020"/>
                    </a:cubicBezTo>
                    <a:cubicBezTo>
                      <a:pt x="262" y="1020"/>
                      <a:pt x="272" y="1019"/>
                      <a:pt x="281" y="1019"/>
                    </a:cubicBezTo>
                    <a:cubicBezTo>
                      <a:pt x="446" y="1016"/>
                      <a:pt x="661" y="981"/>
                      <a:pt x="853" y="845"/>
                    </a:cubicBezTo>
                    <a:cubicBezTo>
                      <a:pt x="1045" y="708"/>
                      <a:pt x="1172" y="495"/>
                      <a:pt x="1243" y="318"/>
                    </a:cubicBezTo>
                    <a:cubicBezTo>
                      <a:pt x="1285" y="215"/>
                      <a:pt x="1316" y="109"/>
                      <a:pt x="1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5" name="Google Shape;505;p36"/>
              <p:cNvSpPr/>
              <p:nvPr/>
            </p:nvSpPr>
            <p:spPr>
              <a:xfrm>
                <a:off x="1570949" y="2911785"/>
                <a:ext cx="25868" cy="51206"/>
              </a:xfrm>
              <a:custGeom>
                <a:avLst/>
                <a:gdLst/>
                <a:ahLst/>
                <a:cxnLst/>
                <a:rect l="l" t="t" r="r" b="b"/>
                <a:pathLst>
                  <a:path w="733" h="1451" extrusionOk="0">
                    <a:moveTo>
                      <a:pt x="95" y="1"/>
                    </a:moveTo>
                    <a:cubicBezTo>
                      <a:pt x="67" y="77"/>
                      <a:pt x="47" y="155"/>
                      <a:pt x="34" y="234"/>
                    </a:cubicBezTo>
                    <a:cubicBezTo>
                      <a:pt x="12" y="374"/>
                      <a:pt x="1" y="561"/>
                      <a:pt x="58" y="758"/>
                    </a:cubicBezTo>
                    <a:cubicBezTo>
                      <a:pt x="117" y="956"/>
                      <a:pt x="236" y="1129"/>
                      <a:pt x="343" y="1253"/>
                    </a:cubicBezTo>
                    <a:cubicBezTo>
                      <a:pt x="403" y="1325"/>
                      <a:pt x="471" y="1391"/>
                      <a:pt x="543" y="1450"/>
                    </a:cubicBezTo>
                    <a:cubicBezTo>
                      <a:pt x="591" y="1368"/>
                      <a:pt x="629" y="1281"/>
                      <a:pt x="656" y="1190"/>
                    </a:cubicBezTo>
                    <a:cubicBezTo>
                      <a:pt x="703" y="1032"/>
                      <a:pt x="732" y="818"/>
                      <a:pt x="665" y="614"/>
                    </a:cubicBezTo>
                    <a:cubicBezTo>
                      <a:pt x="599" y="410"/>
                      <a:pt x="454" y="256"/>
                      <a:pt x="329" y="155"/>
                    </a:cubicBezTo>
                    <a:cubicBezTo>
                      <a:pt x="256" y="95"/>
                      <a:pt x="178" y="44"/>
                      <a:pt x="9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6" name="Google Shape;506;p36"/>
              <p:cNvSpPr/>
              <p:nvPr/>
            </p:nvSpPr>
            <p:spPr>
              <a:xfrm>
                <a:off x="1590112" y="2936594"/>
                <a:ext cx="52653" cy="29608"/>
              </a:xfrm>
              <a:custGeom>
                <a:avLst/>
                <a:gdLst/>
                <a:ahLst/>
                <a:cxnLst/>
                <a:rect l="l" t="t" r="r" b="b"/>
                <a:pathLst>
                  <a:path w="1492" h="839" extrusionOk="0">
                    <a:moveTo>
                      <a:pt x="1252" y="0"/>
                    </a:moveTo>
                    <a:cubicBezTo>
                      <a:pt x="1237" y="0"/>
                      <a:pt x="1222" y="0"/>
                      <a:pt x="1208" y="1"/>
                    </a:cubicBezTo>
                    <a:cubicBezTo>
                      <a:pt x="1042" y="3"/>
                      <a:pt x="827" y="33"/>
                      <a:pt x="626" y="134"/>
                    </a:cubicBezTo>
                    <a:cubicBezTo>
                      <a:pt x="426" y="235"/>
                      <a:pt x="274" y="387"/>
                      <a:pt x="166" y="515"/>
                    </a:cubicBezTo>
                    <a:cubicBezTo>
                      <a:pt x="106" y="588"/>
                      <a:pt x="50" y="666"/>
                      <a:pt x="0" y="747"/>
                    </a:cubicBezTo>
                    <a:cubicBezTo>
                      <a:pt x="88" y="783"/>
                      <a:pt x="179" y="808"/>
                      <a:pt x="272" y="822"/>
                    </a:cubicBezTo>
                    <a:cubicBezTo>
                      <a:pt x="331" y="832"/>
                      <a:pt x="397" y="839"/>
                      <a:pt x="468" y="839"/>
                    </a:cubicBezTo>
                    <a:cubicBezTo>
                      <a:pt x="591" y="839"/>
                      <a:pt x="729" y="818"/>
                      <a:pt x="865" y="755"/>
                    </a:cubicBezTo>
                    <a:cubicBezTo>
                      <a:pt x="1078" y="656"/>
                      <a:pt x="1239" y="474"/>
                      <a:pt x="1342" y="314"/>
                    </a:cubicBezTo>
                    <a:cubicBezTo>
                      <a:pt x="1402" y="222"/>
                      <a:pt x="1453" y="125"/>
                      <a:pt x="1491" y="22"/>
                    </a:cubicBezTo>
                    <a:cubicBezTo>
                      <a:pt x="1412" y="8"/>
                      <a:pt x="1332" y="0"/>
                      <a:pt x="12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7" name="Google Shape;507;p36"/>
              <p:cNvSpPr/>
              <p:nvPr/>
            </p:nvSpPr>
            <p:spPr>
              <a:xfrm>
                <a:off x="1551822" y="2944358"/>
                <a:ext cx="23962" cy="53358"/>
              </a:xfrm>
              <a:custGeom>
                <a:avLst/>
                <a:gdLst/>
                <a:ahLst/>
                <a:cxnLst/>
                <a:rect l="l" t="t" r="r" b="b"/>
                <a:pathLst>
                  <a:path w="679" h="1512" extrusionOk="0">
                    <a:moveTo>
                      <a:pt x="195" y="0"/>
                    </a:moveTo>
                    <a:cubicBezTo>
                      <a:pt x="153" y="71"/>
                      <a:pt x="119" y="145"/>
                      <a:pt x="93" y="223"/>
                    </a:cubicBezTo>
                    <a:cubicBezTo>
                      <a:pt x="45" y="358"/>
                      <a:pt x="0" y="542"/>
                      <a:pt x="24" y="747"/>
                    </a:cubicBezTo>
                    <a:cubicBezTo>
                      <a:pt x="48" y="953"/>
                      <a:pt x="137" y="1143"/>
                      <a:pt x="222" y="1283"/>
                    </a:cubicBezTo>
                    <a:cubicBezTo>
                      <a:pt x="269" y="1364"/>
                      <a:pt x="325" y="1440"/>
                      <a:pt x="387" y="1512"/>
                    </a:cubicBezTo>
                    <a:cubicBezTo>
                      <a:pt x="448" y="1438"/>
                      <a:pt x="499" y="1357"/>
                      <a:pt x="541" y="1272"/>
                    </a:cubicBezTo>
                    <a:cubicBezTo>
                      <a:pt x="613" y="1124"/>
                      <a:pt x="678" y="919"/>
                      <a:pt x="648" y="705"/>
                    </a:cubicBezTo>
                    <a:cubicBezTo>
                      <a:pt x="618" y="493"/>
                      <a:pt x="503" y="316"/>
                      <a:pt x="396" y="193"/>
                    </a:cubicBezTo>
                    <a:cubicBezTo>
                      <a:pt x="336" y="122"/>
                      <a:pt x="268" y="58"/>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8" name="Google Shape;508;p36"/>
              <p:cNvSpPr/>
              <p:nvPr/>
            </p:nvSpPr>
            <p:spPr>
              <a:xfrm>
                <a:off x="1565444" y="2978307"/>
                <a:ext cx="56146" cy="25797"/>
              </a:xfrm>
              <a:custGeom>
                <a:avLst/>
                <a:gdLst/>
                <a:ahLst/>
                <a:cxnLst/>
                <a:rect l="l" t="t" r="r" b="b"/>
                <a:pathLst>
                  <a:path w="1591" h="731" extrusionOk="0">
                    <a:moveTo>
                      <a:pt x="1072" y="1"/>
                    </a:moveTo>
                    <a:cubicBezTo>
                      <a:pt x="960" y="1"/>
                      <a:pt x="840" y="14"/>
                      <a:pt x="720" y="50"/>
                    </a:cubicBezTo>
                    <a:cubicBezTo>
                      <a:pt x="506" y="116"/>
                      <a:pt x="329" y="239"/>
                      <a:pt x="202" y="348"/>
                    </a:cubicBezTo>
                    <a:cubicBezTo>
                      <a:pt x="131" y="410"/>
                      <a:pt x="64" y="477"/>
                      <a:pt x="1" y="550"/>
                    </a:cubicBezTo>
                    <a:cubicBezTo>
                      <a:pt x="81" y="598"/>
                      <a:pt x="167" y="638"/>
                      <a:pt x="257" y="668"/>
                    </a:cubicBezTo>
                    <a:cubicBezTo>
                      <a:pt x="357" y="702"/>
                      <a:pt x="481" y="731"/>
                      <a:pt x="617" y="731"/>
                    </a:cubicBezTo>
                    <a:cubicBezTo>
                      <a:pt x="692" y="731"/>
                      <a:pt x="771" y="722"/>
                      <a:pt x="851" y="700"/>
                    </a:cubicBezTo>
                    <a:cubicBezTo>
                      <a:pt x="1077" y="640"/>
                      <a:pt x="1267" y="489"/>
                      <a:pt x="1394" y="351"/>
                    </a:cubicBezTo>
                    <a:cubicBezTo>
                      <a:pt x="1469" y="273"/>
                      <a:pt x="1535" y="186"/>
                      <a:pt x="1590" y="93"/>
                    </a:cubicBezTo>
                    <a:cubicBezTo>
                      <a:pt x="1501" y="59"/>
                      <a:pt x="1409" y="35"/>
                      <a:pt x="1316" y="21"/>
                    </a:cubicBezTo>
                    <a:cubicBezTo>
                      <a:pt x="1243" y="9"/>
                      <a:pt x="1160" y="1"/>
                      <a:pt x="107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9" name="Google Shape;509;p36"/>
              <p:cNvSpPr/>
              <p:nvPr/>
            </p:nvSpPr>
            <p:spPr>
              <a:xfrm>
                <a:off x="1526519" y="2974178"/>
                <a:ext cx="22868" cy="53853"/>
              </a:xfrm>
              <a:custGeom>
                <a:avLst/>
                <a:gdLst/>
                <a:ahLst/>
                <a:cxnLst/>
                <a:rect l="l" t="t" r="r" b="b"/>
                <a:pathLst>
                  <a:path w="648" h="1526" extrusionOk="0">
                    <a:moveTo>
                      <a:pt x="312" y="0"/>
                    </a:moveTo>
                    <a:cubicBezTo>
                      <a:pt x="259" y="63"/>
                      <a:pt x="213" y="132"/>
                      <a:pt x="173" y="204"/>
                    </a:cubicBezTo>
                    <a:cubicBezTo>
                      <a:pt x="103" y="331"/>
                      <a:pt x="31" y="507"/>
                      <a:pt x="20" y="714"/>
                    </a:cubicBezTo>
                    <a:cubicBezTo>
                      <a:pt x="0" y="1128"/>
                      <a:pt x="257" y="1526"/>
                      <a:pt x="257" y="1526"/>
                    </a:cubicBezTo>
                    <a:cubicBezTo>
                      <a:pt x="329" y="1463"/>
                      <a:pt x="393" y="1391"/>
                      <a:pt x="447" y="1313"/>
                    </a:cubicBezTo>
                    <a:cubicBezTo>
                      <a:pt x="543" y="1180"/>
                      <a:pt x="638" y="987"/>
                      <a:pt x="642" y="771"/>
                    </a:cubicBezTo>
                    <a:cubicBezTo>
                      <a:pt x="648" y="556"/>
                      <a:pt x="563" y="363"/>
                      <a:pt x="479" y="224"/>
                    </a:cubicBezTo>
                    <a:cubicBezTo>
                      <a:pt x="431" y="144"/>
                      <a:pt x="374" y="69"/>
                      <a:pt x="3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0" name="Google Shape;510;p36"/>
              <p:cNvSpPr/>
              <p:nvPr/>
            </p:nvSpPr>
            <p:spPr>
              <a:xfrm>
                <a:off x="1535624" y="3014302"/>
                <a:ext cx="57840" cy="23891"/>
              </a:xfrm>
              <a:custGeom>
                <a:avLst/>
                <a:gdLst/>
                <a:ahLst/>
                <a:cxnLst/>
                <a:rect l="l" t="t" r="r" b="b"/>
                <a:pathLst>
                  <a:path w="1639" h="677" extrusionOk="0">
                    <a:moveTo>
                      <a:pt x="933" y="1"/>
                    </a:moveTo>
                    <a:cubicBezTo>
                      <a:pt x="885" y="1"/>
                      <a:pt x="837" y="4"/>
                      <a:pt x="788" y="10"/>
                    </a:cubicBezTo>
                    <a:cubicBezTo>
                      <a:pt x="567" y="39"/>
                      <a:pt x="373" y="135"/>
                      <a:pt x="230" y="222"/>
                    </a:cubicBezTo>
                    <a:cubicBezTo>
                      <a:pt x="149" y="271"/>
                      <a:pt x="72" y="327"/>
                      <a:pt x="0" y="389"/>
                    </a:cubicBezTo>
                    <a:cubicBezTo>
                      <a:pt x="72" y="450"/>
                      <a:pt x="150" y="503"/>
                      <a:pt x="234" y="546"/>
                    </a:cubicBezTo>
                    <a:cubicBezTo>
                      <a:pt x="360" y="613"/>
                      <a:pt x="531" y="677"/>
                      <a:pt x="725" y="677"/>
                    </a:cubicBezTo>
                    <a:cubicBezTo>
                      <a:pt x="755" y="677"/>
                      <a:pt x="785" y="675"/>
                      <a:pt x="815" y="672"/>
                    </a:cubicBezTo>
                    <a:cubicBezTo>
                      <a:pt x="1047" y="649"/>
                      <a:pt x="1257" y="530"/>
                      <a:pt x="1404" y="417"/>
                    </a:cubicBezTo>
                    <a:cubicBezTo>
                      <a:pt x="1491" y="352"/>
                      <a:pt x="1569" y="277"/>
                      <a:pt x="1639" y="196"/>
                    </a:cubicBezTo>
                    <a:cubicBezTo>
                      <a:pt x="1557" y="148"/>
                      <a:pt x="1469" y="109"/>
                      <a:pt x="1379" y="79"/>
                    </a:cubicBezTo>
                    <a:cubicBezTo>
                      <a:pt x="1257" y="37"/>
                      <a:pt x="1101" y="1"/>
                      <a:pt x="93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1" name="Google Shape;511;p36"/>
              <p:cNvSpPr/>
              <p:nvPr/>
            </p:nvSpPr>
            <p:spPr>
              <a:xfrm>
                <a:off x="1494582" y="3000433"/>
                <a:ext cx="27032" cy="52970"/>
              </a:xfrm>
              <a:custGeom>
                <a:avLst/>
                <a:gdLst/>
                <a:ahLst/>
                <a:cxnLst/>
                <a:rect l="l" t="t" r="r" b="b"/>
                <a:pathLst>
                  <a:path w="766" h="1501" extrusionOk="0">
                    <a:moveTo>
                      <a:pt x="484" y="1"/>
                    </a:moveTo>
                    <a:cubicBezTo>
                      <a:pt x="422" y="55"/>
                      <a:pt x="366" y="116"/>
                      <a:pt x="316" y="182"/>
                    </a:cubicBezTo>
                    <a:cubicBezTo>
                      <a:pt x="226" y="297"/>
                      <a:pt x="126" y="459"/>
                      <a:pt x="85" y="661"/>
                    </a:cubicBezTo>
                    <a:cubicBezTo>
                      <a:pt x="0" y="1066"/>
                      <a:pt x="193" y="1500"/>
                      <a:pt x="193" y="1500"/>
                    </a:cubicBezTo>
                    <a:cubicBezTo>
                      <a:pt x="274" y="1449"/>
                      <a:pt x="347" y="1388"/>
                      <a:pt x="414" y="1320"/>
                    </a:cubicBezTo>
                    <a:cubicBezTo>
                      <a:pt x="529" y="1203"/>
                      <a:pt x="652" y="1026"/>
                      <a:pt x="690" y="814"/>
                    </a:cubicBezTo>
                    <a:cubicBezTo>
                      <a:pt x="765" y="389"/>
                      <a:pt x="484" y="1"/>
                      <a:pt x="4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2" name="Google Shape;512;p36"/>
              <p:cNvSpPr/>
              <p:nvPr/>
            </p:nvSpPr>
            <p:spPr>
              <a:xfrm>
                <a:off x="1501393" y="3044405"/>
                <a:ext cx="58228" cy="23397"/>
              </a:xfrm>
              <a:custGeom>
                <a:avLst/>
                <a:gdLst/>
                <a:ahLst/>
                <a:cxnLst/>
                <a:rect l="l" t="t" r="r" b="b"/>
                <a:pathLst>
                  <a:path w="1650" h="663" extrusionOk="0">
                    <a:moveTo>
                      <a:pt x="812" y="1"/>
                    </a:moveTo>
                    <a:cubicBezTo>
                      <a:pt x="598" y="1"/>
                      <a:pt x="402" y="63"/>
                      <a:pt x="255" y="125"/>
                    </a:cubicBezTo>
                    <a:cubicBezTo>
                      <a:pt x="166" y="161"/>
                      <a:pt x="82" y="204"/>
                      <a:pt x="0" y="254"/>
                    </a:cubicBezTo>
                    <a:cubicBezTo>
                      <a:pt x="0" y="254"/>
                      <a:pt x="297" y="634"/>
                      <a:pt x="763" y="661"/>
                    </a:cubicBezTo>
                    <a:cubicBezTo>
                      <a:pt x="778" y="662"/>
                      <a:pt x="793" y="662"/>
                      <a:pt x="808" y="662"/>
                    </a:cubicBezTo>
                    <a:cubicBezTo>
                      <a:pt x="1024" y="662"/>
                      <a:pt x="1232" y="584"/>
                      <a:pt x="1385" y="499"/>
                    </a:cubicBezTo>
                    <a:cubicBezTo>
                      <a:pt x="1479" y="448"/>
                      <a:pt x="1568" y="388"/>
                      <a:pt x="1650" y="317"/>
                    </a:cubicBezTo>
                    <a:cubicBezTo>
                      <a:pt x="1650" y="317"/>
                      <a:pt x="1285" y="12"/>
                      <a:pt x="838" y="1"/>
                    </a:cubicBezTo>
                    <a:cubicBezTo>
                      <a:pt x="829" y="1"/>
                      <a:pt x="820" y="1"/>
                      <a:pt x="81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3" name="Google Shape;513;p36"/>
              <p:cNvSpPr/>
              <p:nvPr/>
            </p:nvSpPr>
            <p:spPr>
              <a:xfrm>
                <a:off x="1459433" y="3022384"/>
                <a:ext cx="30314" cy="50606"/>
              </a:xfrm>
              <a:custGeom>
                <a:avLst/>
                <a:gdLst/>
                <a:ahLst/>
                <a:cxnLst/>
                <a:rect l="l" t="t" r="r" b="b"/>
                <a:pathLst>
                  <a:path w="859" h="1434" extrusionOk="0">
                    <a:moveTo>
                      <a:pt x="639" y="0"/>
                    </a:moveTo>
                    <a:cubicBezTo>
                      <a:pt x="570" y="45"/>
                      <a:pt x="505" y="96"/>
                      <a:pt x="446" y="153"/>
                    </a:cubicBezTo>
                    <a:cubicBezTo>
                      <a:pt x="341" y="252"/>
                      <a:pt x="217" y="395"/>
                      <a:pt x="146" y="590"/>
                    </a:cubicBezTo>
                    <a:cubicBezTo>
                      <a:pt x="0" y="975"/>
                      <a:pt x="118" y="1434"/>
                      <a:pt x="118" y="1434"/>
                    </a:cubicBezTo>
                    <a:cubicBezTo>
                      <a:pt x="206" y="1397"/>
                      <a:pt x="289" y="1349"/>
                      <a:pt x="365" y="1293"/>
                    </a:cubicBezTo>
                    <a:cubicBezTo>
                      <a:pt x="497" y="1195"/>
                      <a:pt x="648" y="1041"/>
                      <a:pt x="718" y="837"/>
                    </a:cubicBezTo>
                    <a:cubicBezTo>
                      <a:pt x="858" y="428"/>
                      <a:pt x="639" y="0"/>
                      <a:pt x="63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4" name="Google Shape;514;p36"/>
              <p:cNvSpPr/>
              <p:nvPr/>
            </p:nvSpPr>
            <p:spPr>
              <a:xfrm>
                <a:off x="1463597" y="3068225"/>
                <a:ext cx="57240" cy="23927"/>
              </a:xfrm>
              <a:custGeom>
                <a:avLst/>
                <a:gdLst/>
                <a:ahLst/>
                <a:cxnLst/>
                <a:rect l="l" t="t" r="r" b="b"/>
                <a:pathLst>
                  <a:path w="1622" h="678" extrusionOk="0">
                    <a:moveTo>
                      <a:pt x="652" y="0"/>
                    </a:moveTo>
                    <a:cubicBezTo>
                      <a:pt x="511" y="0"/>
                      <a:pt x="381" y="23"/>
                      <a:pt x="273" y="49"/>
                    </a:cubicBezTo>
                    <a:cubicBezTo>
                      <a:pt x="179" y="70"/>
                      <a:pt x="89" y="99"/>
                      <a:pt x="0" y="135"/>
                    </a:cubicBezTo>
                    <a:cubicBezTo>
                      <a:pt x="0" y="135"/>
                      <a:pt x="232" y="558"/>
                      <a:pt x="688" y="658"/>
                    </a:cubicBezTo>
                    <a:cubicBezTo>
                      <a:pt x="755" y="672"/>
                      <a:pt x="822" y="678"/>
                      <a:pt x="888" y="678"/>
                    </a:cubicBezTo>
                    <a:cubicBezTo>
                      <a:pt x="1050" y="678"/>
                      <a:pt x="1206" y="641"/>
                      <a:pt x="1331" y="596"/>
                    </a:cubicBezTo>
                    <a:cubicBezTo>
                      <a:pt x="1432" y="560"/>
                      <a:pt x="1529" y="513"/>
                      <a:pt x="1621" y="457"/>
                    </a:cubicBezTo>
                    <a:cubicBezTo>
                      <a:pt x="1621" y="457"/>
                      <a:pt x="1309" y="99"/>
                      <a:pt x="868" y="20"/>
                    </a:cubicBezTo>
                    <a:cubicBezTo>
                      <a:pt x="795" y="6"/>
                      <a:pt x="722" y="0"/>
                      <a:pt x="6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5" name="Google Shape;515;p36"/>
              <p:cNvSpPr/>
              <p:nvPr/>
            </p:nvSpPr>
            <p:spPr>
              <a:xfrm>
                <a:off x="1422872" y="3039252"/>
                <a:ext cx="31902" cy="46583"/>
              </a:xfrm>
              <a:custGeom>
                <a:avLst/>
                <a:gdLst/>
                <a:ahLst/>
                <a:cxnLst/>
                <a:rect l="l" t="t" r="r" b="b"/>
                <a:pathLst>
                  <a:path w="904" h="1320" extrusionOk="0">
                    <a:moveTo>
                      <a:pt x="755" y="1"/>
                    </a:moveTo>
                    <a:cubicBezTo>
                      <a:pt x="681" y="32"/>
                      <a:pt x="610" y="71"/>
                      <a:pt x="543" y="117"/>
                    </a:cubicBezTo>
                    <a:cubicBezTo>
                      <a:pt x="424" y="197"/>
                      <a:pt x="282" y="317"/>
                      <a:pt x="179" y="493"/>
                    </a:cubicBezTo>
                    <a:cubicBezTo>
                      <a:pt x="76" y="671"/>
                      <a:pt x="31" y="875"/>
                      <a:pt x="13" y="1038"/>
                    </a:cubicBezTo>
                    <a:cubicBezTo>
                      <a:pt x="2" y="1131"/>
                      <a:pt x="0" y="1226"/>
                      <a:pt x="5" y="1319"/>
                    </a:cubicBezTo>
                    <a:cubicBezTo>
                      <a:pt x="98" y="1299"/>
                      <a:pt x="188" y="1267"/>
                      <a:pt x="272" y="1224"/>
                    </a:cubicBezTo>
                    <a:cubicBezTo>
                      <a:pt x="420" y="1151"/>
                      <a:pt x="595" y="1025"/>
                      <a:pt x="698" y="836"/>
                    </a:cubicBezTo>
                    <a:cubicBezTo>
                      <a:pt x="904" y="458"/>
                      <a:pt x="755" y="1"/>
                      <a:pt x="75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6" name="Google Shape;516;p36"/>
              <p:cNvSpPr/>
              <p:nvPr/>
            </p:nvSpPr>
            <p:spPr>
              <a:xfrm>
                <a:off x="1423049" y="3084388"/>
                <a:ext cx="54664" cy="26362"/>
              </a:xfrm>
              <a:custGeom>
                <a:avLst/>
                <a:gdLst/>
                <a:ahLst/>
                <a:cxnLst/>
                <a:rect l="l" t="t" r="r" b="b"/>
                <a:pathLst>
                  <a:path w="1549" h="747" extrusionOk="0">
                    <a:moveTo>
                      <a:pt x="392" y="0"/>
                    </a:moveTo>
                    <a:cubicBezTo>
                      <a:pt x="354" y="0"/>
                      <a:pt x="317" y="1"/>
                      <a:pt x="283" y="3"/>
                    </a:cubicBezTo>
                    <a:cubicBezTo>
                      <a:pt x="188" y="9"/>
                      <a:pt x="94" y="21"/>
                      <a:pt x="0" y="40"/>
                    </a:cubicBezTo>
                    <a:cubicBezTo>
                      <a:pt x="33" y="129"/>
                      <a:pt x="76" y="213"/>
                      <a:pt x="130" y="291"/>
                    </a:cubicBezTo>
                    <a:cubicBezTo>
                      <a:pt x="221" y="429"/>
                      <a:pt x="367" y="589"/>
                      <a:pt x="586" y="677"/>
                    </a:cubicBezTo>
                    <a:cubicBezTo>
                      <a:pt x="713" y="728"/>
                      <a:pt x="849" y="747"/>
                      <a:pt x="977" y="747"/>
                    </a:cubicBezTo>
                    <a:cubicBezTo>
                      <a:pt x="1069" y="747"/>
                      <a:pt x="1157" y="737"/>
                      <a:pt x="1235" y="723"/>
                    </a:cubicBezTo>
                    <a:cubicBezTo>
                      <a:pt x="1343" y="704"/>
                      <a:pt x="1448" y="674"/>
                      <a:pt x="1549" y="633"/>
                    </a:cubicBezTo>
                    <a:cubicBezTo>
                      <a:pt x="1549" y="633"/>
                      <a:pt x="1298" y="229"/>
                      <a:pt x="876" y="78"/>
                    </a:cubicBezTo>
                    <a:cubicBezTo>
                      <a:pt x="709" y="17"/>
                      <a:pt x="539" y="0"/>
                      <a:pt x="3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7" name="Google Shape;517;p36"/>
              <p:cNvSpPr/>
              <p:nvPr/>
            </p:nvSpPr>
            <p:spPr>
              <a:xfrm>
                <a:off x="1380736" y="3050051"/>
                <a:ext cx="34902" cy="40442"/>
              </a:xfrm>
              <a:custGeom>
                <a:avLst/>
                <a:gdLst/>
                <a:ahLst/>
                <a:cxnLst/>
                <a:rect l="l" t="t" r="r" b="b"/>
                <a:pathLst>
                  <a:path w="989" h="1146" extrusionOk="0">
                    <a:moveTo>
                      <a:pt x="981" y="1"/>
                    </a:moveTo>
                    <a:lnTo>
                      <a:pt x="981" y="1"/>
                    </a:lnTo>
                    <a:cubicBezTo>
                      <a:pt x="903" y="18"/>
                      <a:pt x="828" y="43"/>
                      <a:pt x="756" y="76"/>
                    </a:cubicBezTo>
                    <a:cubicBezTo>
                      <a:pt x="628" y="131"/>
                      <a:pt x="470" y="220"/>
                      <a:pt x="338" y="373"/>
                    </a:cubicBezTo>
                    <a:cubicBezTo>
                      <a:pt x="204" y="526"/>
                      <a:pt x="120" y="717"/>
                      <a:pt x="69" y="872"/>
                    </a:cubicBezTo>
                    <a:cubicBezTo>
                      <a:pt x="38" y="961"/>
                      <a:pt x="16" y="1052"/>
                      <a:pt x="0" y="1145"/>
                    </a:cubicBezTo>
                    <a:cubicBezTo>
                      <a:pt x="96" y="1144"/>
                      <a:pt x="190" y="1131"/>
                      <a:pt x="282" y="1106"/>
                    </a:cubicBezTo>
                    <a:cubicBezTo>
                      <a:pt x="441" y="1065"/>
                      <a:pt x="637" y="976"/>
                      <a:pt x="773" y="811"/>
                    </a:cubicBezTo>
                    <a:cubicBezTo>
                      <a:pt x="910" y="646"/>
                      <a:pt x="960" y="441"/>
                      <a:pt x="978" y="281"/>
                    </a:cubicBezTo>
                    <a:cubicBezTo>
                      <a:pt x="988" y="187"/>
                      <a:pt x="989" y="94"/>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8" name="Google Shape;518;p36"/>
              <p:cNvSpPr/>
              <p:nvPr/>
            </p:nvSpPr>
            <p:spPr>
              <a:xfrm>
                <a:off x="1380736" y="3090458"/>
                <a:ext cx="50041" cy="32255"/>
              </a:xfrm>
              <a:custGeom>
                <a:avLst/>
                <a:gdLst/>
                <a:ahLst/>
                <a:cxnLst/>
                <a:rect l="l" t="t" r="r" b="b"/>
                <a:pathLst>
                  <a:path w="1418" h="914" extrusionOk="0">
                    <a:moveTo>
                      <a:pt x="0" y="0"/>
                    </a:moveTo>
                    <a:cubicBezTo>
                      <a:pt x="15" y="93"/>
                      <a:pt x="40" y="184"/>
                      <a:pt x="75" y="272"/>
                    </a:cubicBezTo>
                    <a:cubicBezTo>
                      <a:pt x="136" y="425"/>
                      <a:pt x="247" y="614"/>
                      <a:pt x="446" y="743"/>
                    </a:cubicBezTo>
                    <a:cubicBezTo>
                      <a:pt x="647" y="871"/>
                      <a:pt x="895" y="911"/>
                      <a:pt x="1087" y="913"/>
                    </a:cubicBezTo>
                    <a:cubicBezTo>
                      <a:pt x="1091" y="913"/>
                      <a:pt x="1096" y="913"/>
                      <a:pt x="1100" y="913"/>
                    </a:cubicBezTo>
                    <a:cubicBezTo>
                      <a:pt x="1207" y="913"/>
                      <a:pt x="1314" y="901"/>
                      <a:pt x="1418" y="880"/>
                    </a:cubicBezTo>
                    <a:cubicBezTo>
                      <a:pt x="1381" y="791"/>
                      <a:pt x="1335" y="708"/>
                      <a:pt x="1282" y="630"/>
                    </a:cubicBezTo>
                    <a:cubicBezTo>
                      <a:pt x="1190" y="492"/>
                      <a:pt x="1048" y="327"/>
                      <a:pt x="854" y="211"/>
                    </a:cubicBezTo>
                    <a:cubicBezTo>
                      <a:pt x="660" y="96"/>
                      <a:pt x="450" y="47"/>
                      <a:pt x="286" y="23"/>
                    </a:cubicBezTo>
                    <a:cubicBezTo>
                      <a:pt x="191" y="8"/>
                      <a:pt x="9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01" name="Google Shape;430;p36">
              <a:extLst>
                <a:ext uri="{FF2B5EF4-FFF2-40B4-BE49-F238E27FC236}">
                  <a16:creationId xmlns:a16="http://schemas.microsoft.com/office/drawing/2014/main" id="{FBB4B965-2AFA-4A8B-81C4-C16E1B390576}"/>
                </a:ext>
              </a:extLst>
            </p:cNvPr>
            <p:cNvSpPr txBox="1">
              <a:spLocks/>
            </p:cNvSpPr>
            <p:nvPr/>
          </p:nvSpPr>
          <p:spPr>
            <a:xfrm>
              <a:off x="2194784" y="733358"/>
              <a:ext cx="1043066" cy="11143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8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9pPr>
            </a:lstStyle>
            <a:p>
              <a:pPr marL="0" indent="0" algn="ctr"/>
              <a:r>
                <a:rPr lang="vi-VN" sz="4800" b="1" dirty="0">
                  <a:solidFill>
                    <a:schemeClr val="bg1"/>
                  </a:solidFill>
                  <a:latin typeface="+mj-lt"/>
                </a:rPr>
                <a:t>BÀI</a:t>
              </a:r>
            </a:p>
            <a:p>
              <a:pPr marL="0" indent="0" algn="ctr"/>
              <a:r>
                <a:rPr lang="vi-VN" sz="4800" b="1" dirty="0">
                  <a:solidFill>
                    <a:schemeClr val="bg1"/>
                  </a:solidFill>
                  <a:latin typeface="+mj-lt"/>
                </a:rPr>
                <a:t>1</a:t>
              </a:r>
              <a:r>
                <a:rPr lang="en-US" sz="4800" b="1" dirty="0">
                  <a:solidFill>
                    <a:schemeClr val="bg1"/>
                  </a:solidFill>
                  <a:latin typeface="+mj-lt"/>
                </a:rPr>
                <a:t>1</a:t>
              </a:r>
              <a:endParaRPr lang="vi-VN" sz="4267" b="1" dirty="0">
                <a:solidFill>
                  <a:schemeClr val="bg1"/>
                </a:solidFill>
                <a:latin typeface="+mj-lt"/>
              </a:endParaRPr>
            </a:p>
          </p:txBody>
        </p:sp>
      </p:grpSp>
      <p:grpSp>
        <p:nvGrpSpPr>
          <p:cNvPr id="111" name="Group 110">
            <a:extLst>
              <a:ext uri="{FF2B5EF4-FFF2-40B4-BE49-F238E27FC236}">
                <a16:creationId xmlns:a16="http://schemas.microsoft.com/office/drawing/2014/main" id="{6B94A5A8-9A7C-4BDD-A29A-35F750F20A79}"/>
              </a:ext>
            </a:extLst>
          </p:cNvPr>
          <p:cNvGrpSpPr/>
          <p:nvPr/>
        </p:nvGrpSpPr>
        <p:grpSpPr>
          <a:xfrm>
            <a:off x="8197293" y="2955587"/>
            <a:ext cx="2504903" cy="2442428"/>
            <a:chOff x="5750015" y="981069"/>
            <a:chExt cx="3006000" cy="3006000"/>
          </a:xfrm>
        </p:grpSpPr>
        <p:sp>
          <p:nvSpPr>
            <p:cNvPr id="112" name="Google Shape;427;p36">
              <a:extLst>
                <a:ext uri="{FF2B5EF4-FFF2-40B4-BE49-F238E27FC236}">
                  <a16:creationId xmlns:a16="http://schemas.microsoft.com/office/drawing/2014/main" id="{DF80A542-4818-47C7-B62F-F2BA82E573E9}"/>
                </a:ext>
              </a:extLst>
            </p:cNvPr>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113" name="Google Shape;428;p36">
              <a:extLst>
                <a:ext uri="{FF2B5EF4-FFF2-40B4-BE49-F238E27FC236}">
                  <a16:creationId xmlns:a16="http://schemas.microsoft.com/office/drawing/2014/main" id="{DA723097-6C6B-4FF8-AD02-9DD6D4A0CE25}"/>
                </a:ext>
              </a:extLst>
            </p:cNvPr>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grpSp>
        <p:nvGrpSpPr>
          <p:cNvPr id="114" name="Group 113">
            <a:extLst>
              <a:ext uri="{FF2B5EF4-FFF2-40B4-BE49-F238E27FC236}">
                <a16:creationId xmlns:a16="http://schemas.microsoft.com/office/drawing/2014/main" id="{AC0BFB43-5F4F-4229-8F12-65BD9494244C}"/>
              </a:ext>
            </a:extLst>
          </p:cNvPr>
          <p:cNvGrpSpPr/>
          <p:nvPr/>
        </p:nvGrpSpPr>
        <p:grpSpPr>
          <a:xfrm>
            <a:off x="9574957" y="4305342"/>
            <a:ext cx="2238415" cy="2185268"/>
            <a:chOff x="5750015" y="981069"/>
            <a:chExt cx="3006000" cy="3006000"/>
          </a:xfrm>
        </p:grpSpPr>
        <p:sp>
          <p:nvSpPr>
            <p:cNvPr id="115" name="Google Shape;427;p36">
              <a:extLst>
                <a:ext uri="{FF2B5EF4-FFF2-40B4-BE49-F238E27FC236}">
                  <a16:creationId xmlns:a16="http://schemas.microsoft.com/office/drawing/2014/main" id="{C1B2D472-387E-418B-9555-52A4C69772C3}"/>
                </a:ext>
              </a:extLst>
            </p:cNvPr>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116" name="Google Shape;428;p36">
              <a:extLst>
                <a:ext uri="{FF2B5EF4-FFF2-40B4-BE49-F238E27FC236}">
                  <a16:creationId xmlns:a16="http://schemas.microsoft.com/office/drawing/2014/main" id="{6E0A8BDD-74B9-4111-B8D4-04E6930FCD25}"/>
                </a:ext>
              </a:extLst>
            </p:cNvPr>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pic>
        <p:nvPicPr>
          <p:cNvPr id="144" name="Picture 143">
            <a:extLst>
              <a:ext uri="{FF2B5EF4-FFF2-40B4-BE49-F238E27FC236}">
                <a16:creationId xmlns:a16="http://schemas.microsoft.com/office/drawing/2014/main" id="{B99109C4-78FC-41E4-88AC-DA257D85903F}"/>
              </a:ext>
            </a:extLst>
          </p:cNvPr>
          <p:cNvPicPr>
            <a:picLocks noChangeAspect="1"/>
          </p:cNvPicPr>
          <p:nvPr/>
        </p:nvPicPr>
        <p:blipFill>
          <a:blip r:embed="rId5"/>
          <a:stretch>
            <a:fillRect/>
          </a:stretch>
        </p:blipFill>
        <p:spPr>
          <a:xfrm>
            <a:off x="1963431" y="5583322"/>
            <a:ext cx="1016127" cy="1083308"/>
          </a:xfrm>
          <a:prstGeom prst="rect">
            <a:avLst/>
          </a:prstGeom>
        </p:spPr>
      </p:pic>
      <p:pic>
        <p:nvPicPr>
          <p:cNvPr id="10" name="Picture 9">
            <a:extLst>
              <a:ext uri="{FF2B5EF4-FFF2-40B4-BE49-F238E27FC236}">
                <a16:creationId xmlns:a16="http://schemas.microsoft.com/office/drawing/2014/main" id="{571C56A4-340F-457A-9951-C4C93E8C5302}"/>
              </a:ext>
            </a:extLst>
          </p:cNvPr>
          <p:cNvPicPr>
            <a:picLocks noChangeAspect="1"/>
          </p:cNvPicPr>
          <p:nvPr/>
        </p:nvPicPr>
        <p:blipFill>
          <a:blip r:embed="rId5"/>
          <a:stretch>
            <a:fillRect/>
          </a:stretch>
        </p:blipFill>
        <p:spPr>
          <a:xfrm>
            <a:off x="755005" y="5084757"/>
            <a:ext cx="1629288" cy="1737009"/>
          </a:xfrm>
          <a:prstGeom prst="rect">
            <a:avLst/>
          </a:prstGeom>
        </p:spPr>
      </p:pic>
      <p:pic>
        <p:nvPicPr>
          <p:cNvPr id="12" name="Picture 11">
            <a:extLst>
              <a:ext uri="{FF2B5EF4-FFF2-40B4-BE49-F238E27FC236}">
                <a16:creationId xmlns:a16="http://schemas.microsoft.com/office/drawing/2014/main" id="{48630D6A-9712-438C-AACA-7250339FD7C8}"/>
              </a:ext>
            </a:extLst>
          </p:cNvPr>
          <p:cNvPicPr>
            <a:picLocks noChangeAspect="1"/>
          </p:cNvPicPr>
          <p:nvPr/>
        </p:nvPicPr>
        <p:blipFill>
          <a:blip r:embed="rId6"/>
          <a:stretch>
            <a:fillRect/>
          </a:stretch>
        </p:blipFill>
        <p:spPr>
          <a:xfrm>
            <a:off x="4482981" y="4588229"/>
            <a:ext cx="2269771" cy="2269771"/>
          </a:xfrm>
          <a:prstGeom prst="rect">
            <a:avLst/>
          </a:prstGeom>
        </p:spPr>
      </p:pic>
      <p:sp>
        <p:nvSpPr>
          <p:cNvPr id="91" name="Arrow: Pentagon 2">
            <a:extLst>
              <a:ext uri="{FF2B5EF4-FFF2-40B4-BE49-F238E27FC236}">
                <a16:creationId xmlns:a16="http://schemas.microsoft.com/office/drawing/2014/main" id="{196C137A-0A5B-4AFD-ADA4-E11F32BC187D}"/>
              </a:ext>
            </a:extLst>
          </p:cNvPr>
          <p:cNvSpPr/>
          <p:nvPr/>
        </p:nvSpPr>
        <p:spPr>
          <a:xfrm>
            <a:off x="0" y="5281720"/>
            <a:ext cx="6790800" cy="1088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1. </a:t>
            </a:r>
            <a:r>
              <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7500345" y="826042"/>
            <a:ext cx="2153346" cy="14329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8"/>
          <a:stretch>
            <a:fillRect/>
          </a:stretch>
        </p:blipFill>
        <p:spPr>
          <a:xfrm>
            <a:off x="9599228" y="4550872"/>
            <a:ext cx="2094183" cy="1574104"/>
          </a:xfrm>
          <a:prstGeom prst="rect">
            <a:avLst/>
          </a:prstGeom>
        </p:spPr>
      </p:pic>
      <p:pic>
        <p:nvPicPr>
          <p:cNvPr id="9" name="Picture 8"/>
          <p:cNvPicPr>
            <a:picLocks noChangeAspect="1"/>
          </p:cNvPicPr>
          <p:nvPr/>
        </p:nvPicPr>
        <p:blipFill>
          <a:blip r:embed="rId9"/>
          <a:stretch>
            <a:fillRect/>
          </a:stretch>
        </p:blipFill>
        <p:spPr>
          <a:xfrm>
            <a:off x="9360332" y="1604089"/>
            <a:ext cx="2628900" cy="1743075"/>
          </a:xfrm>
          <a:prstGeom prst="ellipse">
            <a:avLst/>
          </a:prstGeom>
          <a:ln>
            <a:noFill/>
          </a:ln>
          <a:effectLst>
            <a:softEdge rad="112500"/>
          </a:effectLst>
        </p:spPr>
      </p:pic>
      <p:pic>
        <p:nvPicPr>
          <p:cNvPr id="2" name="Picture 1"/>
          <p:cNvPicPr>
            <a:picLocks noChangeAspect="1"/>
          </p:cNvPicPr>
          <p:nvPr/>
        </p:nvPicPr>
        <p:blipFill>
          <a:blip r:embed="rId10"/>
          <a:stretch>
            <a:fillRect/>
          </a:stretch>
        </p:blipFill>
        <p:spPr>
          <a:xfrm>
            <a:off x="8256175" y="3138387"/>
            <a:ext cx="1702286" cy="2163226"/>
          </a:xfrm>
          <a:prstGeom prst="ellipse">
            <a:avLst/>
          </a:prstGeom>
          <a:ln>
            <a:noFill/>
          </a:ln>
          <a:effectLst>
            <a:softEdge rad="112500"/>
          </a:effectLst>
        </p:spPr>
      </p:pic>
    </p:spTree>
    <p:extLst>
      <p:ext uri="{BB962C8B-B14F-4D97-AF65-F5344CB8AC3E}">
        <p14:creationId xmlns:p14="http://schemas.microsoft.com/office/powerpoint/2010/main" val="208976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anim calcmode="lin" valueType="num">
                                      <p:cBhvr>
                                        <p:cTn id="7" dur="500" fill="hold"/>
                                        <p:tgtEl>
                                          <p:spTgt spid="4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cho</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biết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đời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sống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vật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chất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của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cư</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dân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Phù</a:t>
            </a:r>
            <a:r>
              <a:rPr lang="en-US" sz="2800" b="1" dirty="0">
                <a:solidFill>
                  <a:prstClr val="white"/>
                </a:solidFill>
                <a:latin typeface="Times New Roman" panose="02020603050405020304" pitchFamily="18" charset="0"/>
                <a:cs typeface="Times New Roman" panose="02020603050405020304" pitchFamily="18" charset="0"/>
              </a:rPr>
              <a: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416256" y="682388"/>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chất</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1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8142" y="40941"/>
            <a:ext cx="10461010" cy="66874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ight Arrow 13"/>
          <p:cNvSpPr/>
          <p:nvPr/>
        </p:nvSpPr>
        <p:spPr>
          <a:xfrm>
            <a:off x="160361" y="286604"/>
            <a:ext cx="2828500"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a:t>
            </a:r>
          </a:p>
        </p:txBody>
      </p:sp>
      <p:sp>
        <p:nvSpPr>
          <p:cNvPr id="15" name="Right Arrow 14"/>
          <p:cNvSpPr/>
          <p:nvPr/>
        </p:nvSpPr>
        <p:spPr>
          <a:xfrm>
            <a:off x="2862615" y="286604"/>
            <a:ext cx="2685201"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6" name="Right Arrow 15"/>
          <p:cNvSpPr/>
          <p:nvPr/>
        </p:nvSpPr>
        <p:spPr>
          <a:xfrm>
            <a:off x="5326036" y="286604"/>
            <a:ext cx="3080986"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Lương thực</a:t>
            </a:r>
            <a:endParaRPr kumimoji="0" lang="en-US" sz="3200" b="1" i="0" u="none" strike="noStrike" kern="1200" cap="none" spc="0" normalizeH="0" baseline="0" noProof="0" dirty="0">
              <a:ln>
                <a:noFill/>
              </a:ln>
              <a:solidFill>
                <a:srgbClr val="7030A0"/>
              </a:solidFill>
              <a:effectLst/>
              <a:uLnTx/>
              <a:uFillTx/>
              <a:latin typeface="Calibri Light" panose="020F0302020204030204"/>
              <a:ea typeface="+mn-ea"/>
              <a:cs typeface="Times New Roman" panose="02020603050405020304" pitchFamily="18" charset="0"/>
            </a:endParaRPr>
          </a:p>
        </p:txBody>
      </p:sp>
      <p:sp>
        <p:nvSpPr>
          <p:cNvPr id="20" name="Rectangle 19"/>
          <p:cNvSpPr/>
          <p:nvPr/>
        </p:nvSpPr>
        <p:spPr>
          <a:xfrm>
            <a:off x="160361" y="1467133"/>
            <a:ext cx="2528249" cy="5315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sàn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gỗ</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2872856" y="1504661"/>
            <a:ext cx="2634017" cy="5315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rạch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5680878" y="1477363"/>
            <a:ext cx="2538484" cy="521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gạo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ight Arrow 8"/>
          <p:cNvSpPr/>
          <p:nvPr/>
        </p:nvSpPr>
        <p:spPr>
          <a:xfrm>
            <a:off x="8250070" y="286604"/>
            <a:ext cx="3514298"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Trang</a:t>
            </a:r>
            <a:r>
              <a:rPr kumimoji="0" lang="en-US"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phục</a:t>
            </a:r>
            <a:endParaRPr kumimoji="0" lang="en-US"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8352424" y="1467133"/>
            <a:ext cx="2951329" cy="521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cởi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váy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814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20" grpId="0" animBg="1"/>
      <p:bldP spid="21" grpId="0" animBg="1"/>
      <p:bldP spid="22"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nhận</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xét</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về</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đời</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sống</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tinh</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thần</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của</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cư</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dân</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Phù</a:t>
            </a:r>
            <a:r>
              <a:rPr lang="en-US" sz="2800" b="1" noProof="0" dirty="0">
                <a:solidFill>
                  <a:prstClr val="white"/>
                </a:solidFill>
                <a:latin typeface="Times New Roman" panose="02020603050405020304" pitchFamily="18" charset="0"/>
                <a:cs typeface="Times New Roman" panose="02020603050405020304" pitchFamily="18" charset="0"/>
              </a:rPr>
              <a: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416256" y="682388"/>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thần</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88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1188" y="40941"/>
            <a:ext cx="6318913" cy="6687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Đời</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thần</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146709" y="1194175"/>
            <a:ext cx="5612645"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Tín ngưỡng, tôn giáo</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 name="Rectangle 17"/>
          <p:cNvSpPr/>
          <p:nvPr/>
        </p:nvSpPr>
        <p:spPr>
          <a:xfrm>
            <a:off x="6237027" y="1194174"/>
            <a:ext cx="5113361"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Phong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tục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160358" y="1937982"/>
            <a:ext cx="5598996" cy="457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Tín ngưỡng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thờ thần mặt trời, tín ngưỡng phồn thực Chôn cất người chết bằng nhiều hình thức: thủy táng, hỏa táng, thổ táng, điểu táng </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Tôn giáo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tiếp nhận các tôn giáo như: Phật giáo, Hin-đu giáo,…</a:t>
            </a:r>
            <a:endParaRPr kumimoji="0" lang="en-US" sz="2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21" name="Rectangle 20"/>
          <p:cNvSpPr/>
          <p:nvPr/>
        </p:nvSpPr>
        <p:spPr>
          <a:xfrm>
            <a:off x="6237027" y="1937979"/>
            <a:ext cx="5113361" cy="44901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Chôn cất người chết bằng nhiều hình thức: thủy táng, hỏa táng, thổ táng, điểu táng</a:t>
            </a:r>
            <a:endParaRPr kumimoji="0" lang="en-US" sz="3200" b="1" i="0" u="none" strike="noStrike" kern="1200" cap="none" spc="0" normalizeH="0" baseline="0" noProof="0" dirty="0">
              <a:ln>
                <a:noFill/>
              </a:ln>
              <a:solidFill>
                <a:srgbClr val="FF0000"/>
              </a:solidFill>
              <a:effectLst/>
              <a:uLnTx/>
              <a:uFillTx/>
              <a:latin typeface="Calibri Light" panose="020F0302020204030204"/>
              <a:ea typeface="+mn-ea"/>
              <a:cs typeface="Times New Roman" panose="02020603050405020304" pitchFamily="18" charset="0"/>
            </a:endParaRPr>
          </a:p>
        </p:txBody>
      </p:sp>
    </p:spTree>
    <p:extLst>
      <p:ext uri="{BB962C8B-B14F-4D97-AF65-F5344CB8AC3E}">
        <p14:creationId xmlns:p14="http://schemas.microsoft.com/office/powerpoint/2010/main" val="776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657600" y="204715"/>
            <a:ext cx="5486400" cy="6277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LUYỆN TẬP</a:t>
            </a:r>
          </a:p>
        </p:txBody>
      </p:sp>
      <p:graphicFrame>
        <p:nvGraphicFramePr>
          <p:cNvPr id="3" name="Table 2"/>
          <p:cNvGraphicFramePr>
            <a:graphicFrameLocks noGrp="1"/>
          </p:cNvGraphicFramePr>
          <p:nvPr/>
        </p:nvGraphicFramePr>
        <p:xfrm>
          <a:off x="232011" y="1006269"/>
          <a:ext cx="11682484" cy="5394960"/>
        </p:xfrm>
        <a:graphic>
          <a:graphicData uri="http://schemas.openxmlformats.org/drawingml/2006/table">
            <a:tbl>
              <a:tblPr firstRow="1" bandRow="1">
                <a:tableStyleId>{5C22544A-7EE6-4342-B048-85BDC9FD1C3A}</a:tableStyleId>
              </a:tblPr>
              <a:tblGrid>
                <a:gridCol w="2920621">
                  <a:extLst>
                    <a:ext uri="{9D8B030D-6E8A-4147-A177-3AD203B41FA5}">
                      <a16:colId xmlns:a16="http://schemas.microsoft.com/office/drawing/2014/main" val="20000"/>
                    </a:ext>
                  </a:extLst>
                </a:gridCol>
                <a:gridCol w="2920621">
                  <a:extLst>
                    <a:ext uri="{9D8B030D-6E8A-4147-A177-3AD203B41FA5}">
                      <a16:colId xmlns:a16="http://schemas.microsoft.com/office/drawing/2014/main" val="20001"/>
                    </a:ext>
                  </a:extLst>
                </a:gridCol>
                <a:gridCol w="2920621">
                  <a:extLst>
                    <a:ext uri="{9D8B030D-6E8A-4147-A177-3AD203B41FA5}">
                      <a16:colId xmlns:a16="http://schemas.microsoft.com/office/drawing/2014/main" val="20002"/>
                    </a:ext>
                  </a:extLst>
                </a:gridCol>
                <a:gridCol w="2920621">
                  <a:extLst>
                    <a:ext uri="{9D8B030D-6E8A-4147-A177-3AD203B41FA5}">
                      <a16:colId xmlns:a16="http://schemas.microsoft.com/office/drawing/2014/main" val="20003"/>
                    </a:ext>
                  </a:extLst>
                </a:gridCol>
              </a:tblGrid>
              <a:tr h="370840">
                <a:tc>
                  <a:txBody>
                    <a:bodyPr/>
                    <a:lstStyle/>
                    <a:p>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lĩnh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vực</a:t>
                      </a:r>
                      <a:endParaRPr lang="en-US" b="1" dirty="0">
                        <a:latin typeface="Times New Roman" panose="02020603050405020304" pitchFamily="18" charset="0"/>
                        <a:cs typeface="Times New Roman" panose="02020603050405020304" pitchFamily="18" charset="0"/>
                      </a:endParaRPr>
                    </a:p>
                  </a:txBody>
                  <a:tcPr/>
                </a:tc>
                <a:tc>
                  <a:txBody>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minh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Lang – </a:t>
                      </a:r>
                      <a:r>
                        <a:rPr lang="en-US" b="1" dirty="0" err="1">
                          <a:latin typeface="Times New Roman" panose="02020603050405020304" pitchFamily="18" charset="0"/>
                          <a:cs typeface="Times New Roman" panose="02020603050405020304" pitchFamily="18" charset="0"/>
                        </a:rPr>
                        <a:t>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Lạc</a:t>
                      </a:r>
                      <a:r>
                        <a:rPr lang="en-US" b="1" dirty="0">
                          <a:latin typeface="Times New Roman" panose="02020603050405020304" pitchFamily="18" charset="0"/>
                          <a:cs typeface="Times New Roman" panose="02020603050405020304" pitchFamily="18" charset="0"/>
                        </a:rPr>
                        <a:t> </a:t>
                      </a:r>
                    </a:p>
                  </a:txBody>
                  <a:tcPr/>
                </a:tc>
                <a:tc>
                  <a:txBody>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minh </a:t>
                      </a:r>
                      <a:r>
                        <a:rPr lang="en-US" b="1" dirty="0" err="1">
                          <a:latin typeface="Times New Roman" panose="02020603050405020304" pitchFamily="18" charset="0"/>
                          <a:cs typeface="Times New Roman" panose="02020603050405020304" pitchFamily="18" charset="0"/>
                        </a:rPr>
                        <a:t>Chăm</a:t>
                      </a:r>
                      <a:r>
                        <a:rPr lang="en-US" b="1" dirty="0">
                          <a:latin typeface="Times New Roman" panose="02020603050405020304" pitchFamily="18" charset="0"/>
                          <a:cs typeface="Times New Roman" panose="02020603050405020304" pitchFamily="18" charset="0"/>
                        </a:rPr>
                        <a:t> Pa</a:t>
                      </a:r>
                    </a:p>
                  </a:txBody>
                  <a:tcPr/>
                </a:tc>
                <a:tc>
                  <a:txBody>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minh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Nam</a:t>
                      </a:r>
                    </a:p>
                  </a:txBody>
                  <a:tcPr/>
                </a:tc>
                <a:extLst>
                  <a:ext uri="{0D108BD9-81ED-4DB2-BD59-A6C34878D82A}">
                    <a16:rowId xmlns:a16="http://schemas.microsoft.com/office/drawing/2014/main" val="10000"/>
                  </a:ext>
                </a:extLst>
              </a:tr>
              <a:tr h="370840">
                <a:tc>
                  <a:txBody>
                    <a:bodyPr/>
                    <a:lstStyle/>
                    <a:p>
                      <a:r>
                        <a:rPr lang="vi-VN" b="1" dirty="0">
                          <a:latin typeface="Times New Roman" panose="02020603050405020304" pitchFamily="18" charset="0"/>
                          <a:cs typeface="Times New Roman" panose="02020603050405020304" pitchFamily="18" charset="0"/>
                        </a:rPr>
                        <a:t>Tổ chức nhà nước</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r>
                        <a:rPr lang="en-US" b="1" dirty="0" err="1">
                          <a:latin typeface="Times New Roman" panose="02020603050405020304" pitchFamily="18" charset="0"/>
                          <a:cs typeface="Times New Roman" panose="02020603050405020304" pitchFamily="18" charset="0"/>
                        </a:rPr>
                        <a:t>Hoạt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tế</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thần</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70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901" y="2033516"/>
            <a:ext cx="9498842" cy="240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Hãy sưu tầm một số hình ảnh cho thấy sức sống trường tồn của những giá trị các nền văn minh cổ trên đất nước Việt Nam.</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3" name="Flowchart: Alternate Process 2"/>
          <p:cNvSpPr/>
          <p:nvPr/>
        </p:nvSpPr>
        <p:spPr>
          <a:xfrm>
            <a:off x="3248167" y="423081"/>
            <a:ext cx="4612943" cy="105087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2849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6"/>
        <p:cNvGrpSpPr/>
        <p:nvPr/>
      </p:nvGrpSpPr>
      <p:grpSpPr>
        <a:xfrm>
          <a:off x="0" y="0"/>
          <a:ext cx="0" cy="0"/>
          <a:chOff x="0" y="0"/>
          <a:chExt cx="0" cy="0"/>
        </a:xfrm>
      </p:grpSpPr>
      <p:sp>
        <p:nvSpPr>
          <p:cNvPr id="3" name="Title 2">
            <a:extLst>
              <a:ext uri="{FF2B5EF4-FFF2-40B4-BE49-F238E27FC236}">
                <a16:creationId xmlns:a16="http://schemas.microsoft.com/office/drawing/2014/main" id="{934ABA03-B3BE-4722-880C-D1F97BE38E5A}"/>
              </a:ext>
            </a:extLst>
          </p:cNvPr>
          <p:cNvSpPr>
            <a:spLocks noGrp="1"/>
          </p:cNvSpPr>
          <p:nvPr>
            <p:ph type="title"/>
          </p:nvPr>
        </p:nvSpPr>
        <p:spPr>
          <a:xfrm>
            <a:off x="950632" y="707081"/>
            <a:ext cx="10290400" cy="768000"/>
          </a:xfrm>
        </p:spPr>
        <p:txBody>
          <a:bodyPr/>
          <a:lstStyle/>
          <a:p>
            <a:pPr algn="ctr"/>
            <a:r>
              <a:rPr lang="vi-VN" dirty="0">
                <a:solidFill>
                  <a:srgbClr val="FF0000"/>
                </a:solidFill>
                <a:effectLst>
                  <a:outerShdw blurRad="38100" dist="38100" dir="2700000" algn="tl">
                    <a:srgbClr val="000000">
                      <a:alpha val="43137"/>
                    </a:srgbClr>
                  </a:outerShdw>
                </a:effectLst>
                <a:latin typeface="+mj-lt"/>
              </a:rPr>
              <a:t>NỘI DUNG BÀI HỌC</a:t>
            </a:r>
            <a:endParaRPr lang="en-US" dirty="0">
              <a:solidFill>
                <a:srgbClr val="FF0000"/>
              </a:solidFill>
              <a:effectLst>
                <a:outerShdw blurRad="38100" dist="38100" dir="2700000" algn="tl">
                  <a:srgbClr val="000000">
                    <a:alpha val="43137"/>
                  </a:srgbClr>
                </a:outerShdw>
              </a:effectLst>
              <a:latin typeface="+mj-lt"/>
            </a:endParaRPr>
          </a:p>
        </p:txBody>
      </p:sp>
      <p:graphicFrame>
        <p:nvGraphicFramePr>
          <p:cNvPr id="4" name="Diagram 3">
            <a:extLst>
              <a:ext uri="{FF2B5EF4-FFF2-40B4-BE49-F238E27FC236}">
                <a16:creationId xmlns:a16="http://schemas.microsoft.com/office/drawing/2014/main" id="{52DF8D02-DAE5-4559-B299-E7C34631D858}"/>
              </a:ext>
            </a:extLst>
          </p:cNvPr>
          <p:cNvGraphicFramePr/>
          <p:nvPr>
            <p:extLst>
              <p:ext uri="{D42A27DB-BD31-4B8C-83A1-F6EECF244321}">
                <p14:modId xmlns:p14="http://schemas.microsoft.com/office/powerpoint/2010/main" val="3514509729"/>
              </p:ext>
            </p:extLst>
          </p:nvPr>
        </p:nvGraphicFramePr>
        <p:xfrm>
          <a:off x="752592" y="1475082"/>
          <a:ext cx="10488441" cy="4891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430;p36"/>
          <p:cNvSpPr txBox="1">
            <a:spLocks/>
          </p:cNvSpPr>
          <p:nvPr/>
        </p:nvSpPr>
        <p:spPr>
          <a:xfrm>
            <a:off x="0" y="1859"/>
            <a:ext cx="11914909" cy="773997"/>
          </a:xfrm>
          <a:prstGeom prst="rect">
            <a:avLst/>
          </a:prstGeom>
        </p:spPr>
        <p:txBody>
          <a:bodyPr spcFirstLastPara="1" wrap="square" lIns="121900" tIns="121900" rIns="121900" bIns="121900" anchor="t" anchorCtr="0">
            <a:noAutofit/>
            <a:scene3d>
              <a:camera prst="orthographicFront"/>
              <a:lightRig rig="threePt" dir="t"/>
            </a:scene3d>
            <a:sp3d extrusionH="57150">
              <a:bevelT w="381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1. </a:t>
            </a:r>
            <a:r>
              <a:rPr lang="vi-VN"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53036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113" name="Google Shape;1113;p41"/>
          <p:cNvSpPr/>
          <p:nvPr/>
        </p:nvSpPr>
        <p:spPr>
          <a:xfrm>
            <a:off x="0" y="0"/>
            <a:ext cx="5401200" cy="6864000"/>
          </a:xfrm>
          <a:prstGeom prst="rect">
            <a:avLst/>
          </a:prstGeom>
          <a:solidFill>
            <a:schemeClr val="tx2"/>
          </a:solidFill>
          <a:ln>
            <a:noFill/>
          </a:ln>
        </p:spPr>
        <p:txBody>
          <a:bodyPr spcFirstLastPara="1" wrap="square" lIns="121900" tIns="121900" rIns="121900" bIns="121900" anchor="ctr" anchorCtr="0">
            <a:noAutofit/>
          </a:bodyPr>
          <a:lstStyle/>
          <a:p>
            <a:endParaRPr sz="2400" dirty="0"/>
          </a:p>
        </p:txBody>
      </p:sp>
      <p:sp>
        <p:nvSpPr>
          <p:cNvPr id="1114" name="Google Shape;1114;p41"/>
          <p:cNvSpPr txBox="1">
            <a:spLocks noGrp="1"/>
          </p:cNvSpPr>
          <p:nvPr>
            <p:ph type="title"/>
          </p:nvPr>
        </p:nvSpPr>
        <p:spPr>
          <a:xfrm>
            <a:off x="668566" y="3850491"/>
            <a:ext cx="4181805" cy="934144"/>
          </a:xfrm>
          <a:prstGeom prst="rect">
            <a:avLst/>
          </a:prstGeom>
        </p:spPr>
        <p:txBody>
          <a:bodyPr spcFirstLastPara="1" vert="horz" wrap="square" lIns="121900" tIns="121900" rIns="121900" bIns="121900" rtlCol="0" anchor="b" anchorCtr="0">
            <a:noAutofit/>
          </a:bodyPr>
          <a:lstStyle/>
          <a:p>
            <a:pPr algn="ctr"/>
            <a:r>
              <a:rPr lang="vi-VN" dirty="0">
                <a:solidFill>
                  <a:schemeClr val="bg1"/>
                </a:solidFill>
                <a:effectLst>
                  <a:outerShdw blurRad="38100" dist="38100" dir="2700000" algn="tl">
                    <a:srgbClr val="000000">
                      <a:alpha val="43137"/>
                    </a:srgbClr>
                  </a:outerShdw>
                </a:effectLst>
                <a:latin typeface="+mj-lt"/>
              </a:rPr>
              <a:t>CƠ SỞ </a:t>
            </a:r>
            <a:br>
              <a:rPr lang="vi-VN" dirty="0">
                <a:solidFill>
                  <a:schemeClr val="bg1"/>
                </a:solidFill>
                <a:effectLst>
                  <a:outerShdw blurRad="38100" dist="38100" dir="2700000" algn="tl">
                    <a:srgbClr val="000000">
                      <a:alpha val="43137"/>
                    </a:srgbClr>
                  </a:outerShdw>
                </a:effectLst>
                <a:latin typeface="+mj-lt"/>
              </a:rPr>
            </a:br>
            <a:r>
              <a:rPr lang="vi-VN" dirty="0">
                <a:solidFill>
                  <a:schemeClr val="bg1"/>
                </a:solidFill>
                <a:effectLst>
                  <a:outerShdw blurRad="38100" dist="38100" dir="2700000" algn="tl">
                    <a:srgbClr val="000000">
                      <a:alpha val="43137"/>
                    </a:srgbClr>
                  </a:outerShdw>
                </a:effectLst>
                <a:latin typeface="+mj-lt"/>
              </a:rPr>
              <a:t>HÌNH THÀNH</a:t>
            </a:r>
            <a:endParaRPr dirty="0">
              <a:solidFill>
                <a:schemeClr val="bg1"/>
              </a:solidFill>
              <a:effectLst>
                <a:outerShdw blurRad="38100" dist="38100" dir="2700000" algn="tl">
                  <a:srgbClr val="000000">
                    <a:alpha val="43137"/>
                  </a:srgbClr>
                </a:outerShdw>
              </a:effectLst>
              <a:latin typeface="+mj-lt"/>
            </a:endParaRPr>
          </a:p>
        </p:txBody>
      </p:sp>
      <p:sp>
        <p:nvSpPr>
          <p:cNvPr id="1046" name="Google Shape;1046;p41"/>
          <p:cNvSpPr/>
          <p:nvPr/>
        </p:nvSpPr>
        <p:spPr>
          <a:xfrm>
            <a:off x="2062180" y="1188313"/>
            <a:ext cx="1512400" cy="15124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grpSp>
        <p:nvGrpSpPr>
          <p:cNvPr id="1047" name="Google Shape;1047;p41"/>
          <p:cNvGrpSpPr/>
          <p:nvPr/>
        </p:nvGrpSpPr>
        <p:grpSpPr>
          <a:xfrm>
            <a:off x="2162996" y="1304122"/>
            <a:ext cx="1310768" cy="1280783"/>
            <a:chOff x="1102404" y="2578718"/>
            <a:chExt cx="556700" cy="543995"/>
          </a:xfrm>
        </p:grpSpPr>
        <p:sp>
          <p:nvSpPr>
            <p:cNvPr id="1048" name="Google Shape;1048;p41"/>
            <p:cNvSpPr/>
            <p:nvPr/>
          </p:nvSpPr>
          <p:spPr>
            <a:xfrm>
              <a:off x="1246528" y="2578718"/>
              <a:ext cx="42771" cy="45136"/>
            </a:xfrm>
            <a:custGeom>
              <a:avLst/>
              <a:gdLst/>
              <a:ahLst/>
              <a:cxnLst/>
              <a:rect l="l" t="t" r="r" b="b"/>
              <a:pathLst>
                <a:path w="1212" h="1279" extrusionOk="0">
                  <a:moveTo>
                    <a:pt x="1211" y="0"/>
                  </a:moveTo>
                  <a:cubicBezTo>
                    <a:pt x="1084" y="1"/>
                    <a:pt x="956" y="18"/>
                    <a:pt x="833" y="50"/>
                  </a:cubicBezTo>
                  <a:cubicBezTo>
                    <a:pt x="620" y="102"/>
                    <a:pt x="362" y="222"/>
                    <a:pt x="200" y="418"/>
                  </a:cubicBezTo>
                  <a:cubicBezTo>
                    <a:pt x="37" y="613"/>
                    <a:pt x="1" y="832"/>
                    <a:pt x="2" y="998"/>
                  </a:cubicBezTo>
                  <a:cubicBezTo>
                    <a:pt x="2" y="1093"/>
                    <a:pt x="14" y="1187"/>
                    <a:pt x="37" y="1278"/>
                  </a:cubicBezTo>
                  <a:cubicBezTo>
                    <a:pt x="124" y="1240"/>
                    <a:pt x="210" y="1198"/>
                    <a:pt x="292" y="1151"/>
                  </a:cubicBezTo>
                  <a:cubicBezTo>
                    <a:pt x="439" y="1068"/>
                    <a:pt x="622" y="954"/>
                    <a:pt x="785" y="789"/>
                  </a:cubicBezTo>
                  <a:cubicBezTo>
                    <a:pt x="947" y="624"/>
                    <a:pt x="1056" y="430"/>
                    <a:pt x="1124" y="275"/>
                  </a:cubicBezTo>
                  <a:cubicBezTo>
                    <a:pt x="1163" y="187"/>
                    <a:pt x="1192" y="95"/>
                    <a:pt x="121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49" name="Google Shape;1049;p41"/>
            <p:cNvSpPr/>
            <p:nvPr/>
          </p:nvSpPr>
          <p:spPr>
            <a:xfrm>
              <a:off x="1247834" y="2621172"/>
              <a:ext cx="41501" cy="30667"/>
            </a:xfrm>
            <a:custGeom>
              <a:avLst/>
              <a:gdLst/>
              <a:ahLst/>
              <a:cxnLst/>
              <a:rect l="l" t="t" r="r" b="b"/>
              <a:pathLst>
                <a:path w="1176" h="869" extrusionOk="0">
                  <a:moveTo>
                    <a:pt x="378" y="0"/>
                  </a:moveTo>
                  <a:cubicBezTo>
                    <a:pt x="342" y="0"/>
                    <a:pt x="307" y="2"/>
                    <a:pt x="275" y="6"/>
                  </a:cubicBezTo>
                  <a:cubicBezTo>
                    <a:pt x="181" y="16"/>
                    <a:pt x="88" y="39"/>
                    <a:pt x="0" y="75"/>
                  </a:cubicBezTo>
                  <a:cubicBezTo>
                    <a:pt x="50" y="155"/>
                    <a:pt x="106" y="231"/>
                    <a:pt x="166" y="302"/>
                  </a:cubicBezTo>
                  <a:cubicBezTo>
                    <a:pt x="272" y="426"/>
                    <a:pt x="418" y="573"/>
                    <a:pt x="577" y="677"/>
                  </a:cubicBezTo>
                  <a:cubicBezTo>
                    <a:pt x="702" y="758"/>
                    <a:pt x="842" y="816"/>
                    <a:pt x="989" y="847"/>
                  </a:cubicBezTo>
                  <a:cubicBezTo>
                    <a:pt x="1050" y="861"/>
                    <a:pt x="1113" y="867"/>
                    <a:pt x="1175" y="869"/>
                  </a:cubicBezTo>
                  <a:cubicBezTo>
                    <a:pt x="1167" y="776"/>
                    <a:pt x="1149" y="685"/>
                    <a:pt x="1122" y="597"/>
                  </a:cubicBezTo>
                  <a:cubicBezTo>
                    <a:pt x="1078" y="443"/>
                    <a:pt x="990" y="256"/>
                    <a:pt x="822" y="133"/>
                  </a:cubicBezTo>
                  <a:cubicBezTo>
                    <a:pt x="686" y="34"/>
                    <a:pt x="521" y="0"/>
                    <a:pt x="37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0" name="Google Shape;1050;p41"/>
            <p:cNvSpPr/>
            <p:nvPr/>
          </p:nvSpPr>
          <p:spPr>
            <a:xfrm>
              <a:off x="1204322" y="2590187"/>
              <a:ext cx="30244" cy="56711"/>
            </a:xfrm>
            <a:custGeom>
              <a:avLst/>
              <a:gdLst/>
              <a:ahLst/>
              <a:cxnLst/>
              <a:rect l="l" t="t" r="r" b="b"/>
              <a:pathLst>
                <a:path w="857" h="1607" extrusionOk="0">
                  <a:moveTo>
                    <a:pt x="829" y="1"/>
                  </a:moveTo>
                  <a:cubicBezTo>
                    <a:pt x="715" y="50"/>
                    <a:pt x="606" y="113"/>
                    <a:pt x="508" y="187"/>
                  </a:cubicBezTo>
                  <a:cubicBezTo>
                    <a:pt x="336" y="313"/>
                    <a:pt x="153" y="514"/>
                    <a:pt x="77" y="747"/>
                  </a:cubicBezTo>
                  <a:cubicBezTo>
                    <a:pt x="1" y="982"/>
                    <a:pt x="43" y="1199"/>
                    <a:pt x="98" y="1354"/>
                  </a:cubicBezTo>
                  <a:cubicBezTo>
                    <a:pt x="130" y="1443"/>
                    <a:pt x="171" y="1528"/>
                    <a:pt x="224" y="1607"/>
                  </a:cubicBezTo>
                  <a:cubicBezTo>
                    <a:pt x="294" y="1543"/>
                    <a:pt x="360" y="1473"/>
                    <a:pt x="422" y="1400"/>
                  </a:cubicBezTo>
                  <a:cubicBezTo>
                    <a:pt x="530" y="1274"/>
                    <a:pt x="659" y="1101"/>
                    <a:pt x="746" y="888"/>
                  </a:cubicBezTo>
                  <a:cubicBezTo>
                    <a:pt x="831" y="676"/>
                    <a:pt x="855" y="455"/>
                    <a:pt x="856" y="286"/>
                  </a:cubicBezTo>
                  <a:cubicBezTo>
                    <a:pt x="857" y="191"/>
                    <a:pt x="847" y="94"/>
                    <a:pt x="8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1" name="Google Shape;1051;p41"/>
            <p:cNvSpPr/>
            <p:nvPr/>
          </p:nvSpPr>
          <p:spPr>
            <a:xfrm>
              <a:off x="1212226" y="2637758"/>
              <a:ext cx="49935" cy="22656"/>
            </a:xfrm>
            <a:custGeom>
              <a:avLst/>
              <a:gdLst/>
              <a:ahLst/>
              <a:cxnLst/>
              <a:rect l="l" t="t" r="r" b="b"/>
              <a:pathLst>
                <a:path w="1415" h="642" extrusionOk="0">
                  <a:moveTo>
                    <a:pt x="637" y="1"/>
                  </a:moveTo>
                  <a:cubicBezTo>
                    <a:pt x="487" y="1"/>
                    <a:pt x="344" y="46"/>
                    <a:pt x="236" y="100"/>
                  </a:cubicBezTo>
                  <a:cubicBezTo>
                    <a:pt x="150" y="141"/>
                    <a:pt x="71" y="195"/>
                    <a:pt x="0" y="259"/>
                  </a:cubicBezTo>
                  <a:cubicBezTo>
                    <a:pt x="73" y="317"/>
                    <a:pt x="150" y="370"/>
                    <a:pt x="231" y="417"/>
                  </a:cubicBezTo>
                  <a:cubicBezTo>
                    <a:pt x="373" y="499"/>
                    <a:pt x="561" y="586"/>
                    <a:pt x="754" y="622"/>
                  </a:cubicBezTo>
                  <a:cubicBezTo>
                    <a:pt x="825" y="635"/>
                    <a:pt x="897" y="641"/>
                    <a:pt x="968" y="641"/>
                  </a:cubicBezTo>
                  <a:cubicBezTo>
                    <a:pt x="1054" y="641"/>
                    <a:pt x="1140" y="632"/>
                    <a:pt x="1224" y="614"/>
                  </a:cubicBezTo>
                  <a:cubicBezTo>
                    <a:pt x="1289" y="601"/>
                    <a:pt x="1352" y="583"/>
                    <a:pt x="1414" y="558"/>
                  </a:cubicBezTo>
                  <a:cubicBezTo>
                    <a:pt x="1370" y="477"/>
                    <a:pt x="1318" y="400"/>
                    <a:pt x="1258" y="329"/>
                  </a:cubicBezTo>
                  <a:cubicBezTo>
                    <a:pt x="1156" y="207"/>
                    <a:pt x="1001" y="68"/>
                    <a:pt x="796" y="19"/>
                  </a:cubicBezTo>
                  <a:cubicBezTo>
                    <a:pt x="743" y="6"/>
                    <a:pt x="690" y="1"/>
                    <a:pt x="6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2" name="Google Shape;1052;p41"/>
            <p:cNvSpPr/>
            <p:nvPr/>
          </p:nvSpPr>
          <p:spPr>
            <a:xfrm>
              <a:off x="1171325" y="2619690"/>
              <a:ext cx="24491" cy="59464"/>
            </a:xfrm>
            <a:custGeom>
              <a:avLst/>
              <a:gdLst/>
              <a:ahLst/>
              <a:cxnLst/>
              <a:rect l="l" t="t" r="r" b="b"/>
              <a:pathLst>
                <a:path w="694" h="1685" extrusionOk="0">
                  <a:moveTo>
                    <a:pt x="468" y="0"/>
                  </a:moveTo>
                  <a:cubicBezTo>
                    <a:pt x="381" y="79"/>
                    <a:pt x="303" y="167"/>
                    <a:pt x="237" y="264"/>
                  </a:cubicBezTo>
                  <a:cubicBezTo>
                    <a:pt x="121" y="428"/>
                    <a:pt x="12" y="660"/>
                    <a:pt x="7" y="899"/>
                  </a:cubicBezTo>
                  <a:cubicBezTo>
                    <a:pt x="1" y="1137"/>
                    <a:pt x="97" y="1335"/>
                    <a:pt x="189" y="1470"/>
                  </a:cubicBezTo>
                  <a:cubicBezTo>
                    <a:pt x="241" y="1549"/>
                    <a:pt x="303" y="1620"/>
                    <a:pt x="374" y="1684"/>
                  </a:cubicBezTo>
                  <a:cubicBezTo>
                    <a:pt x="426" y="1604"/>
                    <a:pt x="473" y="1521"/>
                    <a:pt x="513" y="1435"/>
                  </a:cubicBezTo>
                  <a:cubicBezTo>
                    <a:pt x="584" y="1285"/>
                    <a:pt x="661" y="1083"/>
                    <a:pt x="679" y="856"/>
                  </a:cubicBezTo>
                  <a:cubicBezTo>
                    <a:pt x="694" y="631"/>
                    <a:pt x="644" y="418"/>
                    <a:pt x="589" y="260"/>
                  </a:cubicBezTo>
                  <a:cubicBezTo>
                    <a:pt x="557" y="170"/>
                    <a:pt x="517" y="83"/>
                    <a:pt x="4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3" name="Google Shape;1053;p41"/>
            <p:cNvSpPr/>
            <p:nvPr/>
          </p:nvSpPr>
          <p:spPr>
            <a:xfrm>
              <a:off x="1184489" y="2663096"/>
              <a:ext cx="52159" cy="21703"/>
            </a:xfrm>
            <a:custGeom>
              <a:avLst/>
              <a:gdLst/>
              <a:ahLst/>
              <a:cxnLst/>
              <a:rect l="l" t="t" r="r" b="b"/>
              <a:pathLst>
                <a:path w="1478" h="615" extrusionOk="0">
                  <a:moveTo>
                    <a:pt x="767" y="0"/>
                  </a:moveTo>
                  <a:cubicBezTo>
                    <a:pt x="748" y="0"/>
                    <a:pt x="728" y="1"/>
                    <a:pt x="708" y="3"/>
                  </a:cubicBezTo>
                  <a:cubicBezTo>
                    <a:pt x="496" y="20"/>
                    <a:pt x="312" y="133"/>
                    <a:pt x="189" y="242"/>
                  </a:cubicBezTo>
                  <a:cubicBezTo>
                    <a:pt x="117" y="304"/>
                    <a:pt x="54" y="375"/>
                    <a:pt x="1" y="454"/>
                  </a:cubicBezTo>
                  <a:cubicBezTo>
                    <a:pt x="85" y="494"/>
                    <a:pt x="173" y="526"/>
                    <a:pt x="264" y="551"/>
                  </a:cubicBezTo>
                  <a:cubicBezTo>
                    <a:pt x="388" y="586"/>
                    <a:pt x="540" y="614"/>
                    <a:pt x="697" y="614"/>
                  </a:cubicBezTo>
                  <a:cubicBezTo>
                    <a:pt x="741" y="614"/>
                    <a:pt x="785" y="612"/>
                    <a:pt x="829" y="607"/>
                  </a:cubicBezTo>
                  <a:cubicBezTo>
                    <a:pt x="996" y="584"/>
                    <a:pt x="1156" y="528"/>
                    <a:pt x="1300" y="439"/>
                  </a:cubicBezTo>
                  <a:cubicBezTo>
                    <a:pt x="1364" y="402"/>
                    <a:pt x="1423" y="360"/>
                    <a:pt x="1477" y="311"/>
                  </a:cubicBezTo>
                  <a:cubicBezTo>
                    <a:pt x="1409" y="249"/>
                    <a:pt x="1333" y="194"/>
                    <a:pt x="1253" y="147"/>
                  </a:cubicBezTo>
                  <a:cubicBezTo>
                    <a:pt x="1127" y="73"/>
                    <a:pt x="956" y="0"/>
                    <a:pt x="76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4" name="Google Shape;1054;p41"/>
            <p:cNvSpPr/>
            <p:nvPr/>
          </p:nvSpPr>
          <p:spPr>
            <a:xfrm>
              <a:off x="1144434" y="2658650"/>
              <a:ext cx="25585" cy="57911"/>
            </a:xfrm>
            <a:custGeom>
              <a:avLst/>
              <a:gdLst/>
              <a:ahLst/>
              <a:cxnLst/>
              <a:rect l="l" t="t" r="r" b="b"/>
              <a:pathLst>
                <a:path w="725" h="1641" extrusionOk="0">
                  <a:moveTo>
                    <a:pt x="278" y="1"/>
                  </a:moveTo>
                  <a:cubicBezTo>
                    <a:pt x="216" y="93"/>
                    <a:pt x="164" y="192"/>
                    <a:pt x="125" y="296"/>
                  </a:cubicBezTo>
                  <a:cubicBezTo>
                    <a:pt x="54" y="475"/>
                    <a:pt x="1" y="716"/>
                    <a:pt x="45" y="945"/>
                  </a:cubicBezTo>
                  <a:cubicBezTo>
                    <a:pt x="90" y="1175"/>
                    <a:pt x="222" y="1348"/>
                    <a:pt x="339" y="1464"/>
                  </a:cubicBezTo>
                  <a:cubicBezTo>
                    <a:pt x="406" y="1532"/>
                    <a:pt x="479" y="1590"/>
                    <a:pt x="560" y="1640"/>
                  </a:cubicBezTo>
                  <a:cubicBezTo>
                    <a:pt x="597" y="1552"/>
                    <a:pt x="627" y="1461"/>
                    <a:pt x="650" y="1369"/>
                  </a:cubicBezTo>
                  <a:cubicBezTo>
                    <a:pt x="690" y="1207"/>
                    <a:pt x="725" y="995"/>
                    <a:pt x="689" y="772"/>
                  </a:cubicBezTo>
                  <a:cubicBezTo>
                    <a:pt x="653" y="550"/>
                    <a:pt x="553" y="358"/>
                    <a:pt x="459" y="220"/>
                  </a:cubicBezTo>
                  <a:cubicBezTo>
                    <a:pt x="406" y="141"/>
                    <a:pt x="345" y="67"/>
                    <a:pt x="2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5" name="Google Shape;1055;p41"/>
            <p:cNvSpPr/>
            <p:nvPr/>
          </p:nvSpPr>
          <p:spPr>
            <a:xfrm>
              <a:off x="1164161" y="2694363"/>
              <a:ext cx="50606" cy="23997"/>
            </a:xfrm>
            <a:custGeom>
              <a:avLst/>
              <a:gdLst/>
              <a:ahLst/>
              <a:cxnLst/>
              <a:rect l="l" t="t" r="r" b="b"/>
              <a:pathLst>
                <a:path w="1434" h="680" extrusionOk="0">
                  <a:moveTo>
                    <a:pt x="862" y="0"/>
                  </a:moveTo>
                  <a:cubicBezTo>
                    <a:pt x="779" y="0"/>
                    <a:pt x="692" y="11"/>
                    <a:pt x="606" y="38"/>
                  </a:cubicBezTo>
                  <a:cubicBezTo>
                    <a:pt x="401" y="104"/>
                    <a:pt x="245" y="252"/>
                    <a:pt x="146" y="383"/>
                  </a:cubicBezTo>
                  <a:cubicBezTo>
                    <a:pt x="87" y="458"/>
                    <a:pt x="39" y="540"/>
                    <a:pt x="1" y="627"/>
                  </a:cubicBezTo>
                  <a:cubicBezTo>
                    <a:pt x="92" y="651"/>
                    <a:pt x="184" y="666"/>
                    <a:pt x="278" y="674"/>
                  </a:cubicBezTo>
                  <a:cubicBezTo>
                    <a:pt x="322" y="677"/>
                    <a:pt x="369" y="679"/>
                    <a:pt x="418" y="679"/>
                  </a:cubicBezTo>
                  <a:cubicBezTo>
                    <a:pt x="552" y="679"/>
                    <a:pt x="703" y="663"/>
                    <a:pt x="845" y="613"/>
                  </a:cubicBezTo>
                  <a:cubicBezTo>
                    <a:pt x="1039" y="545"/>
                    <a:pt x="1182" y="426"/>
                    <a:pt x="1282" y="328"/>
                  </a:cubicBezTo>
                  <a:cubicBezTo>
                    <a:pt x="1338" y="272"/>
                    <a:pt x="1389" y="212"/>
                    <a:pt x="1434" y="148"/>
                  </a:cubicBezTo>
                  <a:cubicBezTo>
                    <a:pt x="1351" y="104"/>
                    <a:pt x="1264" y="71"/>
                    <a:pt x="1174" y="46"/>
                  </a:cubicBezTo>
                  <a:cubicBezTo>
                    <a:pt x="1084" y="20"/>
                    <a:pt x="976" y="0"/>
                    <a:pt x="86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6" name="Google Shape;1056;p41"/>
            <p:cNvSpPr/>
            <p:nvPr/>
          </p:nvSpPr>
          <p:spPr>
            <a:xfrm>
              <a:off x="1125660" y="2701951"/>
              <a:ext cx="26891" cy="54841"/>
            </a:xfrm>
            <a:custGeom>
              <a:avLst/>
              <a:gdLst/>
              <a:ahLst/>
              <a:cxnLst/>
              <a:rect l="l" t="t" r="r" b="b"/>
              <a:pathLst>
                <a:path w="762" h="1554" extrusionOk="0">
                  <a:moveTo>
                    <a:pt x="141" y="1"/>
                  </a:moveTo>
                  <a:cubicBezTo>
                    <a:pt x="99" y="101"/>
                    <a:pt x="67" y="204"/>
                    <a:pt x="47" y="310"/>
                  </a:cubicBezTo>
                  <a:cubicBezTo>
                    <a:pt x="11" y="492"/>
                    <a:pt x="0" y="732"/>
                    <a:pt x="83" y="949"/>
                  </a:cubicBezTo>
                  <a:cubicBezTo>
                    <a:pt x="249" y="1382"/>
                    <a:pt x="699" y="1554"/>
                    <a:pt x="699" y="1554"/>
                  </a:cubicBezTo>
                  <a:cubicBezTo>
                    <a:pt x="723" y="1461"/>
                    <a:pt x="738" y="1367"/>
                    <a:pt x="747" y="1273"/>
                  </a:cubicBezTo>
                  <a:cubicBezTo>
                    <a:pt x="762" y="1107"/>
                    <a:pt x="761" y="891"/>
                    <a:pt x="687" y="679"/>
                  </a:cubicBezTo>
                  <a:cubicBezTo>
                    <a:pt x="543" y="257"/>
                    <a:pt x="141" y="1"/>
                    <a:pt x="14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7" name="Google Shape;1057;p41"/>
            <p:cNvSpPr/>
            <p:nvPr/>
          </p:nvSpPr>
          <p:spPr>
            <a:xfrm>
              <a:off x="1150293" y="2729053"/>
              <a:ext cx="47430" cy="27985"/>
            </a:xfrm>
            <a:custGeom>
              <a:avLst/>
              <a:gdLst/>
              <a:ahLst/>
              <a:cxnLst/>
              <a:rect l="l" t="t" r="r" b="b"/>
              <a:pathLst>
                <a:path w="1344" h="793" extrusionOk="0">
                  <a:moveTo>
                    <a:pt x="962" y="1"/>
                  </a:moveTo>
                  <a:cubicBezTo>
                    <a:pt x="820" y="1"/>
                    <a:pt x="657" y="25"/>
                    <a:pt x="505" y="104"/>
                  </a:cubicBezTo>
                  <a:cubicBezTo>
                    <a:pt x="316" y="205"/>
                    <a:pt x="185" y="377"/>
                    <a:pt x="107" y="522"/>
                  </a:cubicBezTo>
                  <a:cubicBezTo>
                    <a:pt x="62" y="605"/>
                    <a:pt x="26" y="693"/>
                    <a:pt x="1" y="786"/>
                  </a:cubicBezTo>
                  <a:cubicBezTo>
                    <a:pt x="1" y="786"/>
                    <a:pt x="59" y="792"/>
                    <a:pt x="150" y="792"/>
                  </a:cubicBezTo>
                  <a:cubicBezTo>
                    <a:pt x="319" y="792"/>
                    <a:pt x="599" y="769"/>
                    <a:pt x="834" y="637"/>
                  </a:cubicBezTo>
                  <a:cubicBezTo>
                    <a:pt x="1016" y="535"/>
                    <a:pt x="1140" y="390"/>
                    <a:pt x="1223" y="271"/>
                  </a:cubicBezTo>
                  <a:cubicBezTo>
                    <a:pt x="1269" y="203"/>
                    <a:pt x="1310" y="131"/>
                    <a:pt x="1343" y="56"/>
                  </a:cubicBezTo>
                  <a:cubicBezTo>
                    <a:pt x="1343" y="56"/>
                    <a:pt x="1177" y="1"/>
                    <a:pt x="9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8" name="Google Shape;1058;p41"/>
            <p:cNvSpPr/>
            <p:nvPr/>
          </p:nvSpPr>
          <p:spPr>
            <a:xfrm>
              <a:off x="1113062" y="2747404"/>
              <a:ext cx="29608" cy="51171"/>
            </a:xfrm>
            <a:custGeom>
              <a:avLst/>
              <a:gdLst/>
              <a:ahLst/>
              <a:cxnLst/>
              <a:rect l="l" t="t" r="r" b="b"/>
              <a:pathLst>
                <a:path w="839" h="1450" extrusionOk="0">
                  <a:moveTo>
                    <a:pt x="56" y="1"/>
                  </a:moveTo>
                  <a:cubicBezTo>
                    <a:pt x="28" y="103"/>
                    <a:pt x="13" y="208"/>
                    <a:pt x="9" y="313"/>
                  </a:cubicBezTo>
                  <a:cubicBezTo>
                    <a:pt x="0" y="497"/>
                    <a:pt x="23" y="732"/>
                    <a:pt x="134" y="934"/>
                  </a:cubicBezTo>
                  <a:cubicBezTo>
                    <a:pt x="357" y="1337"/>
                    <a:pt x="824" y="1449"/>
                    <a:pt x="824" y="1449"/>
                  </a:cubicBezTo>
                  <a:cubicBezTo>
                    <a:pt x="836" y="1355"/>
                    <a:pt x="839" y="1259"/>
                    <a:pt x="835" y="1165"/>
                  </a:cubicBezTo>
                  <a:cubicBezTo>
                    <a:pt x="828" y="999"/>
                    <a:pt x="798" y="785"/>
                    <a:pt x="695" y="587"/>
                  </a:cubicBezTo>
                  <a:cubicBezTo>
                    <a:pt x="491" y="191"/>
                    <a:pt x="56" y="1"/>
                    <a:pt x="5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9" name="Google Shape;1059;p41"/>
            <p:cNvSpPr/>
            <p:nvPr/>
          </p:nvSpPr>
          <p:spPr>
            <a:xfrm>
              <a:off x="1142105" y="2765684"/>
              <a:ext cx="43548" cy="32890"/>
            </a:xfrm>
            <a:custGeom>
              <a:avLst/>
              <a:gdLst/>
              <a:ahLst/>
              <a:cxnLst/>
              <a:rect l="l" t="t" r="r" b="b"/>
              <a:pathLst>
                <a:path w="1234" h="932" extrusionOk="0">
                  <a:moveTo>
                    <a:pt x="1058" y="1"/>
                  </a:moveTo>
                  <a:cubicBezTo>
                    <a:pt x="888" y="1"/>
                    <a:pt x="626" y="31"/>
                    <a:pt x="410" y="187"/>
                  </a:cubicBezTo>
                  <a:cubicBezTo>
                    <a:pt x="236" y="314"/>
                    <a:pt x="130" y="502"/>
                    <a:pt x="72" y="657"/>
                  </a:cubicBezTo>
                  <a:cubicBezTo>
                    <a:pt x="38" y="745"/>
                    <a:pt x="14" y="838"/>
                    <a:pt x="1" y="931"/>
                  </a:cubicBezTo>
                  <a:cubicBezTo>
                    <a:pt x="1" y="931"/>
                    <a:pt x="476" y="928"/>
                    <a:pt x="809" y="674"/>
                  </a:cubicBezTo>
                  <a:cubicBezTo>
                    <a:pt x="975" y="546"/>
                    <a:pt x="1078" y="382"/>
                    <a:pt x="1144" y="249"/>
                  </a:cubicBezTo>
                  <a:cubicBezTo>
                    <a:pt x="1181" y="173"/>
                    <a:pt x="1212" y="94"/>
                    <a:pt x="1233" y="12"/>
                  </a:cubicBezTo>
                  <a:cubicBezTo>
                    <a:pt x="1233" y="12"/>
                    <a:pt x="1164" y="1"/>
                    <a:pt x="10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0" name="Google Shape;1060;p41"/>
            <p:cNvSpPr/>
            <p:nvPr/>
          </p:nvSpPr>
          <p:spPr>
            <a:xfrm>
              <a:off x="1105368" y="2793775"/>
              <a:ext cx="34372" cy="47289"/>
            </a:xfrm>
            <a:custGeom>
              <a:avLst/>
              <a:gdLst/>
              <a:ahLst/>
              <a:cxnLst/>
              <a:rect l="l" t="t" r="r" b="b"/>
              <a:pathLst>
                <a:path w="974" h="1340" extrusionOk="0">
                  <a:moveTo>
                    <a:pt x="15" y="1"/>
                  </a:moveTo>
                  <a:cubicBezTo>
                    <a:pt x="2" y="105"/>
                    <a:pt x="0" y="209"/>
                    <a:pt x="10" y="313"/>
                  </a:cubicBezTo>
                  <a:cubicBezTo>
                    <a:pt x="24" y="494"/>
                    <a:pt x="75" y="722"/>
                    <a:pt x="208" y="908"/>
                  </a:cubicBezTo>
                  <a:cubicBezTo>
                    <a:pt x="477" y="1280"/>
                    <a:pt x="954" y="1340"/>
                    <a:pt x="954" y="1340"/>
                  </a:cubicBezTo>
                  <a:cubicBezTo>
                    <a:pt x="954" y="1340"/>
                    <a:pt x="973" y="866"/>
                    <a:pt x="724" y="499"/>
                  </a:cubicBezTo>
                  <a:cubicBezTo>
                    <a:pt x="472" y="132"/>
                    <a:pt x="15" y="1"/>
                    <a:pt x="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1" name="Google Shape;1061;p41"/>
            <p:cNvSpPr/>
            <p:nvPr/>
          </p:nvSpPr>
          <p:spPr>
            <a:xfrm>
              <a:off x="1139000" y="2803303"/>
              <a:ext cx="39419" cy="37760"/>
            </a:xfrm>
            <a:custGeom>
              <a:avLst/>
              <a:gdLst/>
              <a:ahLst/>
              <a:cxnLst/>
              <a:rect l="l" t="t" r="r" b="b"/>
              <a:pathLst>
                <a:path w="1117" h="1070" extrusionOk="0">
                  <a:moveTo>
                    <a:pt x="1101" y="1"/>
                  </a:moveTo>
                  <a:cubicBezTo>
                    <a:pt x="1016" y="1"/>
                    <a:pt x="603" y="15"/>
                    <a:pt x="320" y="280"/>
                  </a:cubicBezTo>
                  <a:cubicBezTo>
                    <a:pt x="161" y="428"/>
                    <a:pt x="80" y="627"/>
                    <a:pt x="40" y="788"/>
                  </a:cubicBezTo>
                  <a:cubicBezTo>
                    <a:pt x="16" y="880"/>
                    <a:pt x="3" y="974"/>
                    <a:pt x="1" y="1070"/>
                  </a:cubicBezTo>
                  <a:cubicBezTo>
                    <a:pt x="1" y="1070"/>
                    <a:pt x="473" y="1013"/>
                    <a:pt x="773" y="718"/>
                  </a:cubicBezTo>
                  <a:cubicBezTo>
                    <a:pt x="1072" y="424"/>
                    <a:pt x="1116" y="1"/>
                    <a:pt x="1116" y="1"/>
                  </a:cubicBezTo>
                  <a:cubicBezTo>
                    <a:pt x="1116" y="1"/>
                    <a:pt x="1111" y="1"/>
                    <a:pt x="110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2" name="Google Shape;1062;p41"/>
            <p:cNvSpPr/>
            <p:nvPr/>
          </p:nvSpPr>
          <p:spPr>
            <a:xfrm>
              <a:off x="1102404" y="2840393"/>
              <a:ext cx="39560" cy="43160"/>
            </a:xfrm>
            <a:custGeom>
              <a:avLst/>
              <a:gdLst/>
              <a:ahLst/>
              <a:cxnLst/>
              <a:rect l="l" t="t" r="r" b="b"/>
              <a:pathLst>
                <a:path w="1121" h="1223" extrusionOk="0">
                  <a:moveTo>
                    <a:pt x="3" y="0"/>
                  </a:moveTo>
                  <a:lnTo>
                    <a:pt x="3" y="0"/>
                  </a:lnTo>
                  <a:cubicBezTo>
                    <a:pt x="3" y="0"/>
                    <a:pt x="1" y="33"/>
                    <a:pt x="4" y="88"/>
                  </a:cubicBezTo>
                  <a:cubicBezTo>
                    <a:pt x="8" y="165"/>
                    <a:pt x="18" y="241"/>
                    <a:pt x="32" y="316"/>
                  </a:cubicBezTo>
                  <a:cubicBezTo>
                    <a:pt x="67" y="504"/>
                    <a:pt x="150" y="739"/>
                    <a:pt x="312" y="911"/>
                  </a:cubicBezTo>
                  <a:cubicBezTo>
                    <a:pt x="474" y="1083"/>
                    <a:pt x="679" y="1160"/>
                    <a:pt x="839" y="1194"/>
                  </a:cubicBezTo>
                  <a:cubicBezTo>
                    <a:pt x="927" y="1212"/>
                    <a:pt x="1016" y="1222"/>
                    <a:pt x="1106" y="1222"/>
                  </a:cubicBezTo>
                  <a:cubicBezTo>
                    <a:pt x="1111" y="1222"/>
                    <a:pt x="1116" y="1222"/>
                    <a:pt x="1120" y="1222"/>
                  </a:cubicBezTo>
                  <a:cubicBezTo>
                    <a:pt x="1104" y="1128"/>
                    <a:pt x="1080" y="1035"/>
                    <a:pt x="1050" y="945"/>
                  </a:cubicBezTo>
                  <a:cubicBezTo>
                    <a:pt x="998" y="787"/>
                    <a:pt x="912" y="588"/>
                    <a:pt x="763" y="419"/>
                  </a:cubicBezTo>
                  <a:cubicBezTo>
                    <a:pt x="470" y="74"/>
                    <a:pt x="3" y="0"/>
                    <a:pt x="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3" name="Google Shape;1063;p41"/>
            <p:cNvSpPr/>
            <p:nvPr/>
          </p:nvSpPr>
          <p:spPr>
            <a:xfrm>
              <a:off x="1141258" y="2841664"/>
              <a:ext cx="34231" cy="41854"/>
            </a:xfrm>
            <a:custGeom>
              <a:avLst/>
              <a:gdLst/>
              <a:ahLst/>
              <a:cxnLst/>
              <a:rect l="l" t="t" r="r" b="b"/>
              <a:pathLst>
                <a:path w="970" h="1186" extrusionOk="0">
                  <a:moveTo>
                    <a:pt x="970" y="0"/>
                  </a:moveTo>
                  <a:lnTo>
                    <a:pt x="970" y="0"/>
                  </a:lnTo>
                  <a:cubicBezTo>
                    <a:pt x="970" y="0"/>
                    <a:pt x="492" y="43"/>
                    <a:pt x="213" y="365"/>
                  </a:cubicBezTo>
                  <a:cubicBezTo>
                    <a:pt x="76" y="528"/>
                    <a:pt x="23" y="738"/>
                    <a:pt x="9" y="902"/>
                  </a:cubicBezTo>
                  <a:cubicBezTo>
                    <a:pt x="1" y="996"/>
                    <a:pt x="4" y="1092"/>
                    <a:pt x="19" y="1186"/>
                  </a:cubicBezTo>
                  <a:cubicBezTo>
                    <a:pt x="108" y="1156"/>
                    <a:pt x="195" y="1119"/>
                    <a:pt x="276" y="1073"/>
                  </a:cubicBezTo>
                  <a:cubicBezTo>
                    <a:pt x="421" y="996"/>
                    <a:pt x="595" y="879"/>
                    <a:pt x="722" y="719"/>
                  </a:cubicBezTo>
                  <a:cubicBezTo>
                    <a:pt x="849" y="560"/>
                    <a:pt x="908" y="386"/>
                    <a:pt x="939" y="251"/>
                  </a:cubicBezTo>
                  <a:cubicBezTo>
                    <a:pt x="952" y="192"/>
                    <a:pt x="961" y="134"/>
                    <a:pt x="966" y="74"/>
                  </a:cubicBezTo>
                  <a:cubicBezTo>
                    <a:pt x="969" y="25"/>
                    <a:pt x="970" y="0"/>
                    <a:pt x="9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4" name="Google Shape;1064;p41"/>
            <p:cNvSpPr/>
            <p:nvPr/>
          </p:nvSpPr>
          <p:spPr>
            <a:xfrm>
              <a:off x="1105898" y="2889517"/>
              <a:ext cx="47112" cy="35996"/>
            </a:xfrm>
            <a:custGeom>
              <a:avLst/>
              <a:gdLst/>
              <a:ahLst/>
              <a:cxnLst/>
              <a:rect l="l" t="t" r="r" b="b"/>
              <a:pathLst>
                <a:path w="1335" h="1020" extrusionOk="0">
                  <a:moveTo>
                    <a:pt x="0" y="0"/>
                  </a:moveTo>
                  <a:cubicBezTo>
                    <a:pt x="19" y="110"/>
                    <a:pt x="50" y="216"/>
                    <a:pt x="92" y="318"/>
                  </a:cubicBezTo>
                  <a:cubicBezTo>
                    <a:pt x="163" y="496"/>
                    <a:pt x="291" y="708"/>
                    <a:pt x="482" y="844"/>
                  </a:cubicBezTo>
                  <a:cubicBezTo>
                    <a:pt x="674" y="981"/>
                    <a:pt x="889" y="1017"/>
                    <a:pt x="1054" y="1019"/>
                  </a:cubicBezTo>
                  <a:cubicBezTo>
                    <a:pt x="1063" y="1019"/>
                    <a:pt x="1073" y="1019"/>
                    <a:pt x="1082" y="1019"/>
                  </a:cubicBezTo>
                  <a:cubicBezTo>
                    <a:pt x="1167" y="1019"/>
                    <a:pt x="1252" y="1011"/>
                    <a:pt x="1335" y="993"/>
                  </a:cubicBezTo>
                  <a:cubicBezTo>
                    <a:pt x="1300" y="904"/>
                    <a:pt x="1260" y="818"/>
                    <a:pt x="1212" y="736"/>
                  </a:cubicBezTo>
                  <a:cubicBezTo>
                    <a:pt x="1131" y="591"/>
                    <a:pt x="1008" y="413"/>
                    <a:pt x="830" y="276"/>
                  </a:cubicBezTo>
                  <a:cubicBezTo>
                    <a:pt x="652" y="140"/>
                    <a:pt x="446" y="69"/>
                    <a:pt x="282" y="34"/>
                  </a:cubicBezTo>
                  <a:cubicBezTo>
                    <a:pt x="190" y="13"/>
                    <a:pt x="95" y="1"/>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5" name="Google Shape;1065;p41"/>
            <p:cNvSpPr/>
            <p:nvPr/>
          </p:nvSpPr>
          <p:spPr>
            <a:xfrm>
              <a:off x="1150081" y="2877412"/>
              <a:ext cx="28550" cy="47218"/>
            </a:xfrm>
            <a:custGeom>
              <a:avLst/>
              <a:gdLst/>
              <a:ahLst/>
              <a:cxnLst/>
              <a:rect l="l" t="t" r="r" b="b"/>
              <a:pathLst>
                <a:path w="809" h="1338" extrusionOk="0">
                  <a:moveTo>
                    <a:pt x="791" y="0"/>
                  </a:moveTo>
                  <a:cubicBezTo>
                    <a:pt x="701" y="28"/>
                    <a:pt x="616" y="63"/>
                    <a:pt x="533" y="107"/>
                  </a:cubicBezTo>
                  <a:cubicBezTo>
                    <a:pt x="390" y="183"/>
                    <a:pt x="218" y="305"/>
                    <a:pt x="114" y="494"/>
                  </a:cubicBezTo>
                  <a:cubicBezTo>
                    <a:pt x="11" y="682"/>
                    <a:pt x="0" y="897"/>
                    <a:pt x="19" y="1061"/>
                  </a:cubicBezTo>
                  <a:cubicBezTo>
                    <a:pt x="29" y="1155"/>
                    <a:pt x="50" y="1247"/>
                    <a:pt x="83" y="1337"/>
                  </a:cubicBezTo>
                  <a:cubicBezTo>
                    <a:pt x="164" y="1291"/>
                    <a:pt x="242" y="1237"/>
                    <a:pt x="315" y="1178"/>
                  </a:cubicBezTo>
                  <a:cubicBezTo>
                    <a:pt x="441" y="1075"/>
                    <a:pt x="590" y="926"/>
                    <a:pt x="684" y="744"/>
                  </a:cubicBezTo>
                  <a:cubicBezTo>
                    <a:pt x="777" y="561"/>
                    <a:pt x="800" y="379"/>
                    <a:pt x="805" y="239"/>
                  </a:cubicBezTo>
                  <a:cubicBezTo>
                    <a:pt x="809" y="159"/>
                    <a:pt x="803" y="80"/>
                    <a:pt x="7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6" name="Google Shape;1066;p41"/>
            <p:cNvSpPr/>
            <p:nvPr/>
          </p:nvSpPr>
          <p:spPr>
            <a:xfrm>
              <a:off x="1118743" y="2936594"/>
              <a:ext cx="52653" cy="29608"/>
            </a:xfrm>
            <a:custGeom>
              <a:avLst/>
              <a:gdLst/>
              <a:ahLst/>
              <a:cxnLst/>
              <a:rect l="l" t="t" r="r" b="b"/>
              <a:pathLst>
                <a:path w="1492" h="839" extrusionOk="0">
                  <a:moveTo>
                    <a:pt x="241" y="0"/>
                  </a:moveTo>
                  <a:cubicBezTo>
                    <a:pt x="161" y="0"/>
                    <a:pt x="80" y="8"/>
                    <a:pt x="1" y="22"/>
                  </a:cubicBezTo>
                  <a:cubicBezTo>
                    <a:pt x="40" y="125"/>
                    <a:pt x="90" y="222"/>
                    <a:pt x="151" y="314"/>
                  </a:cubicBezTo>
                  <a:cubicBezTo>
                    <a:pt x="253" y="474"/>
                    <a:pt x="415" y="656"/>
                    <a:pt x="628" y="755"/>
                  </a:cubicBezTo>
                  <a:cubicBezTo>
                    <a:pt x="763" y="818"/>
                    <a:pt x="901" y="839"/>
                    <a:pt x="1024" y="839"/>
                  </a:cubicBezTo>
                  <a:cubicBezTo>
                    <a:pt x="1095" y="839"/>
                    <a:pt x="1161" y="832"/>
                    <a:pt x="1220" y="822"/>
                  </a:cubicBezTo>
                  <a:cubicBezTo>
                    <a:pt x="1314" y="808"/>
                    <a:pt x="1405" y="783"/>
                    <a:pt x="1492" y="747"/>
                  </a:cubicBezTo>
                  <a:cubicBezTo>
                    <a:pt x="1443" y="666"/>
                    <a:pt x="1387" y="588"/>
                    <a:pt x="1326" y="515"/>
                  </a:cubicBezTo>
                  <a:cubicBezTo>
                    <a:pt x="1219" y="387"/>
                    <a:pt x="1066" y="235"/>
                    <a:pt x="867" y="134"/>
                  </a:cubicBezTo>
                  <a:cubicBezTo>
                    <a:pt x="666" y="32"/>
                    <a:pt x="451" y="3"/>
                    <a:pt x="285" y="1"/>
                  </a:cubicBezTo>
                  <a:cubicBezTo>
                    <a:pt x="271" y="0"/>
                    <a:pt x="256" y="0"/>
                    <a:pt x="2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7" name="Google Shape;1067;p41"/>
            <p:cNvSpPr/>
            <p:nvPr/>
          </p:nvSpPr>
          <p:spPr>
            <a:xfrm>
              <a:off x="1164726" y="2911785"/>
              <a:ext cx="25868" cy="51206"/>
            </a:xfrm>
            <a:custGeom>
              <a:avLst/>
              <a:gdLst/>
              <a:ahLst/>
              <a:cxnLst/>
              <a:rect l="l" t="t" r="r" b="b"/>
              <a:pathLst>
                <a:path w="733" h="1451" extrusionOk="0">
                  <a:moveTo>
                    <a:pt x="638" y="1"/>
                  </a:moveTo>
                  <a:cubicBezTo>
                    <a:pt x="554" y="44"/>
                    <a:pt x="476" y="95"/>
                    <a:pt x="405" y="155"/>
                  </a:cubicBezTo>
                  <a:cubicBezTo>
                    <a:pt x="279" y="256"/>
                    <a:pt x="134" y="410"/>
                    <a:pt x="67" y="614"/>
                  </a:cubicBezTo>
                  <a:cubicBezTo>
                    <a:pt x="1" y="818"/>
                    <a:pt x="29" y="1032"/>
                    <a:pt x="77" y="1190"/>
                  </a:cubicBezTo>
                  <a:cubicBezTo>
                    <a:pt x="103" y="1281"/>
                    <a:pt x="141" y="1368"/>
                    <a:pt x="189" y="1450"/>
                  </a:cubicBezTo>
                  <a:cubicBezTo>
                    <a:pt x="261" y="1391"/>
                    <a:pt x="329" y="1325"/>
                    <a:pt x="389" y="1253"/>
                  </a:cubicBezTo>
                  <a:cubicBezTo>
                    <a:pt x="496" y="1129"/>
                    <a:pt x="615" y="956"/>
                    <a:pt x="674" y="758"/>
                  </a:cubicBezTo>
                  <a:cubicBezTo>
                    <a:pt x="732" y="561"/>
                    <a:pt x="720" y="374"/>
                    <a:pt x="698" y="234"/>
                  </a:cubicBezTo>
                  <a:cubicBezTo>
                    <a:pt x="686" y="155"/>
                    <a:pt x="665" y="77"/>
                    <a:pt x="6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8" name="Google Shape;1068;p41"/>
            <p:cNvSpPr/>
            <p:nvPr/>
          </p:nvSpPr>
          <p:spPr>
            <a:xfrm>
              <a:off x="1139917" y="2978307"/>
              <a:ext cx="56146" cy="25797"/>
            </a:xfrm>
            <a:custGeom>
              <a:avLst/>
              <a:gdLst/>
              <a:ahLst/>
              <a:cxnLst/>
              <a:rect l="l" t="t" r="r" b="b"/>
              <a:pathLst>
                <a:path w="1591" h="731" extrusionOk="0">
                  <a:moveTo>
                    <a:pt x="517" y="1"/>
                  </a:moveTo>
                  <a:cubicBezTo>
                    <a:pt x="430" y="1"/>
                    <a:pt x="348" y="9"/>
                    <a:pt x="275" y="20"/>
                  </a:cubicBezTo>
                  <a:cubicBezTo>
                    <a:pt x="182" y="35"/>
                    <a:pt x="90" y="59"/>
                    <a:pt x="1" y="93"/>
                  </a:cubicBezTo>
                  <a:cubicBezTo>
                    <a:pt x="56" y="186"/>
                    <a:pt x="122" y="273"/>
                    <a:pt x="197" y="351"/>
                  </a:cubicBezTo>
                  <a:cubicBezTo>
                    <a:pt x="325" y="489"/>
                    <a:pt x="515" y="640"/>
                    <a:pt x="740" y="700"/>
                  </a:cubicBezTo>
                  <a:cubicBezTo>
                    <a:pt x="820" y="722"/>
                    <a:pt x="899" y="731"/>
                    <a:pt x="974" y="731"/>
                  </a:cubicBezTo>
                  <a:cubicBezTo>
                    <a:pt x="1110" y="731"/>
                    <a:pt x="1235" y="702"/>
                    <a:pt x="1335" y="668"/>
                  </a:cubicBezTo>
                  <a:cubicBezTo>
                    <a:pt x="1424" y="638"/>
                    <a:pt x="1510" y="598"/>
                    <a:pt x="1590" y="548"/>
                  </a:cubicBezTo>
                  <a:cubicBezTo>
                    <a:pt x="1529" y="477"/>
                    <a:pt x="1461" y="410"/>
                    <a:pt x="1389" y="348"/>
                  </a:cubicBezTo>
                  <a:cubicBezTo>
                    <a:pt x="1263" y="239"/>
                    <a:pt x="1086" y="116"/>
                    <a:pt x="871" y="50"/>
                  </a:cubicBezTo>
                  <a:cubicBezTo>
                    <a:pt x="751" y="14"/>
                    <a:pt x="630" y="1"/>
                    <a:pt x="5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9" name="Google Shape;1069;p41"/>
            <p:cNvSpPr/>
            <p:nvPr/>
          </p:nvSpPr>
          <p:spPr>
            <a:xfrm>
              <a:off x="1185724" y="2944358"/>
              <a:ext cx="23962" cy="53358"/>
            </a:xfrm>
            <a:custGeom>
              <a:avLst/>
              <a:gdLst/>
              <a:ahLst/>
              <a:cxnLst/>
              <a:rect l="l" t="t" r="r" b="b"/>
              <a:pathLst>
                <a:path w="679" h="1512" extrusionOk="0">
                  <a:moveTo>
                    <a:pt x="484" y="0"/>
                  </a:moveTo>
                  <a:cubicBezTo>
                    <a:pt x="411" y="58"/>
                    <a:pt x="343" y="122"/>
                    <a:pt x="283" y="193"/>
                  </a:cubicBezTo>
                  <a:cubicBezTo>
                    <a:pt x="177" y="316"/>
                    <a:pt x="61" y="493"/>
                    <a:pt x="32" y="705"/>
                  </a:cubicBezTo>
                  <a:cubicBezTo>
                    <a:pt x="1" y="919"/>
                    <a:pt x="66" y="1124"/>
                    <a:pt x="138" y="1272"/>
                  </a:cubicBezTo>
                  <a:cubicBezTo>
                    <a:pt x="180" y="1357"/>
                    <a:pt x="231" y="1438"/>
                    <a:pt x="292" y="1512"/>
                  </a:cubicBezTo>
                  <a:cubicBezTo>
                    <a:pt x="354" y="1440"/>
                    <a:pt x="410" y="1364"/>
                    <a:pt x="457" y="1283"/>
                  </a:cubicBezTo>
                  <a:cubicBezTo>
                    <a:pt x="542" y="1143"/>
                    <a:pt x="631" y="952"/>
                    <a:pt x="655" y="747"/>
                  </a:cubicBezTo>
                  <a:cubicBezTo>
                    <a:pt x="679" y="542"/>
                    <a:pt x="634" y="358"/>
                    <a:pt x="586" y="223"/>
                  </a:cubicBezTo>
                  <a:cubicBezTo>
                    <a:pt x="560" y="145"/>
                    <a:pt x="526" y="71"/>
                    <a:pt x="48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0" name="Google Shape;1070;p41"/>
            <p:cNvSpPr/>
            <p:nvPr/>
          </p:nvSpPr>
          <p:spPr>
            <a:xfrm>
              <a:off x="1168043" y="3014302"/>
              <a:ext cx="57876" cy="23891"/>
            </a:xfrm>
            <a:custGeom>
              <a:avLst/>
              <a:gdLst/>
              <a:ahLst/>
              <a:cxnLst/>
              <a:rect l="l" t="t" r="r" b="b"/>
              <a:pathLst>
                <a:path w="1640" h="677" extrusionOk="0">
                  <a:moveTo>
                    <a:pt x="707" y="1"/>
                  </a:moveTo>
                  <a:cubicBezTo>
                    <a:pt x="539" y="1"/>
                    <a:pt x="383" y="37"/>
                    <a:pt x="260" y="79"/>
                  </a:cubicBezTo>
                  <a:cubicBezTo>
                    <a:pt x="170" y="109"/>
                    <a:pt x="83" y="148"/>
                    <a:pt x="0" y="196"/>
                  </a:cubicBezTo>
                  <a:cubicBezTo>
                    <a:pt x="70" y="277"/>
                    <a:pt x="149" y="352"/>
                    <a:pt x="235" y="417"/>
                  </a:cubicBezTo>
                  <a:cubicBezTo>
                    <a:pt x="382" y="530"/>
                    <a:pt x="593" y="649"/>
                    <a:pt x="824" y="672"/>
                  </a:cubicBezTo>
                  <a:cubicBezTo>
                    <a:pt x="854" y="675"/>
                    <a:pt x="885" y="677"/>
                    <a:pt x="914" y="677"/>
                  </a:cubicBezTo>
                  <a:cubicBezTo>
                    <a:pt x="1109" y="677"/>
                    <a:pt x="1279" y="613"/>
                    <a:pt x="1405" y="546"/>
                  </a:cubicBezTo>
                  <a:cubicBezTo>
                    <a:pt x="1489" y="503"/>
                    <a:pt x="1568" y="450"/>
                    <a:pt x="1640" y="389"/>
                  </a:cubicBezTo>
                  <a:cubicBezTo>
                    <a:pt x="1567" y="327"/>
                    <a:pt x="1490" y="271"/>
                    <a:pt x="1409" y="222"/>
                  </a:cubicBezTo>
                  <a:cubicBezTo>
                    <a:pt x="1266" y="135"/>
                    <a:pt x="1073" y="39"/>
                    <a:pt x="852" y="10"/>
                  </a:cubicBezTo>
                  <a:cubicBezTo>
                    <a:pt x="803" y="4"/>
                    <a:pt x="755" y="1"/>
                    <a:pt x="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1" name="Google Shape;1071;p41"/>
            <p:cNvSpPr/>
            <p:nvPr/>
          </p:nvSpPr>
          <p:spPr>
            <a:xfrm>
              <a:off x="1212156" y="2974178"/>
              <a:ext cx="22868" cy="53853"/>
            </a:xfrm>
            <a:custGeom>
              <a:avLst/>
              <a:gdLst/>
              <a:ahLst/>
              <a:cxnLst/>
              <a:rect l="l" t="t" r="r" b="b"/>
              <a:pathLst>
                <a:path w="648" h="1526" extrusionOk="0">
                  <a:moveTo>
                    <a:pt x="335" y="0"/>
                  </a:moveTo>
                  <a:cubicBezTo>
                    <a:pt x="273" y="69"/>
                    <a:pt x="217" y="144"/>
                    <a:pt x="168" y="224"/>
                  </a:cubicBezTo>
                  <a:cubicBezTo>
                    <a:pt x="85" y="363"/>
                    <a:pt x="0" y="556"/>
                    <a:pt x="5" y="771"/>
                  </a:cubicBezTo>
                  <a:cubicBezTo>
                    <a:pt x="9" y="987"/>
                    <a:pt x="105" y="1180"/>
                    <a:pt x="201" y="1313"/>
                  </a:cubicBezTo>
                  <a:cubicBezTo>
                    <a:pt x="255" y="1391"/>
                    <a:pt x="318" y="1463"/>
                    <a:pt x="390" y="1526"/>
                  </a:cubicBezTo>
                  <a:cubicBezTo>
                    <a:pt x="390" y="1526"/>
                    <a:pt x="648" y="1128"/>
                    <a:pt x="627" y="713"/>
                  </a:cubicBezTo>
                  <a:cubicBezTo>
                    <a:pt x="618" y="507"/>
                    <a:pt x="545" y="331"/>
                    <a:pt x="474" y="204"/>
                  </a:cubicBezTo>
                  <a:cubicBezTo>
                    <a:pt x="434" y="132"/>
                    <a:pt x="389" y="63"/>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2" name="Google Shape;1072;p41"/>
            <p:cNvSpPr/>
            <p:nvPr/>
          </p:nvSpPr>
          <p:spPr>
            <a:xfrm>
              <a:off x="1201922" y="3044405"/>
              <a:ext cx="58193" cy="23397"/>
            </a:xfrm>
            <a:custGeom>
              <a:avLst/>
              <a:gdLst/>
              <a:ahLst/>
              <a:cxnLst/>
              <a:rect l="l" t="t" r="r" b="b"/>
              <a:pathLst>
                <a:path w="1649" h="663" extrusionOk="0">
                  <a:moveTo>
                    <a:pt x="838" y="1"/>
                  </a:moveTo>
                  <a:cubicBezTo>
                    <a:pt x="830" y="1"/>
                    <a:pt x="821" y="1"/>
                    <a:pt x="812" y="1"/>
                  </a:cubicBezTo>
                  <a:cubicBezTo>
                    <a:pt x="365" y="12"/>
                    <a:pt x="0" y="317"/>
                    <a:pt x="0" y="317"/>
                  </a:cubicBezTo>
                  <a:cubicBezTo>
                    <a:pt x="82" y="388"/>
                    <a:pt x="171" y="448"/>
                    <a:pt x="265" y="499"/>
                  </a:cubicBezTo>
                  <a:cubicBezTo>
                    <a:pt x="419" y="584"/>
                    <a:pt x="626" y="662"/>
                    <a:pt x="842" y="662"/>
                  </a:cubicBezTo>
                  <a:cubicBezTo>
                    <a:pt x="857" y="662"/>
                    <a:pt x="872" y="662"/>
                    <a:pt x="887" y="661"/>
                  </a:cubicBezTo>
                  <a:cubicBezTo>
                    <a:pt x="1352" y="634"/>
                    <a:pt x="1649" y="254"/>
                    <a:pt x="1649" y="254"/>
                  </a:cubicBezTo>
                  <a:cubicBezTo>
                    <a:pt x="1567" y="204"/>
                    <a:pt x="1483" y="161"/>
                    <a:pt x="1395" y="125"/>
                  </a:cubicBezTo>
                  <a:cubicBezTo>
                    <a:pt x="1247" y="63"/>
                    <a:pt x="1052" y="1"/>
                    <a:pt x="8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3" name="Google Shape;1073;p41"/>
            <p:cNvSpPr/>
            <p:nvPr/>
          </p:nvSpPr>
          <p:spPr>
            <a:xfrm>
              <a:off x="1239894" y="3000433"/>
              <a:ext cx="27032" cy="52970"/>
            </a:xfrm>
            <a:custGeom>
              <a:avLst/>
              <a:gdLst/>
              <a:ahLst/>
              <a:cxnLst/>
              <a:rect l="l" t="t" r="r" b="b"/>
              <a:pathLst>
                <a:path w="766" h="1501" extrusionOk="0">
                  <a:moveTo>
                    <a:pt x="282" y="1"/>
                  </a:moveTo>
                  <a:cubicBezTo>
                    <a:pt x="282" y="1"/>
                    <a:pt x="1" y="389"/>
                    <a:pt x="76" y="814"/>
                  </a:cubicBezTo>
                  <a:cubicBezTo>
                    <a:pt x="114" y="1026"/>
                    <a:pt x="237" y="1203"/>
                    <a:pt x="353" y="1320"/>
                  </a:cubicBezTo>
                  <a:cubicBezTo>
                    <a:pt x="419" y="1388"/>
                    <a:pt x="492" y="1449"/>
                    <a:pt x="573" y="1500"/>
                  </a:cubicBezTo>
                  <a:cubicBezTo>
                    <a:pt x="573" y="1500"/>
                    <a:pt x="766" y="1066"/>
                    <a:pt x="681" y="661"/>
                  </a:cubicBezTo>
                  <a:cubicBezTo>
                    <a:pt x="641" y="459"/>
                    <a:pt x="540" y="297"/>
                    <a:pt x="451" y="182"/>
                  </a:cubicBezTo>
                  <a:cubicBezTo>
                    <a:pt x="400" y="116"/>
                    <a:pt x="344" y="55"/>
                    <a:pt x="2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4" name="Google Shape;1074;p41"/>
            <p:cNvSpPr/>
            <p:nvPr/>
          </p:nvSpPr>
          <p:spPr>
            <a:xfrm>
              <a:off x="1240706" y="3068225"/>
              <a:ext cx="57205" cy="23927"/>
            </a:xfrm>
            <a:custGeom>
              <a:avLst/>
              <a:gdLst/>
              <a:ahLst/>
              <a:cxnLst/>
              <a:rect l="l" t="t" r="r" b="b"/>
              <a:pathLst>
                <a:path w="1621" h="678" extrusionOk="0">
                  <a:moveTo>
                    <a:pt x="969" y="0"/>
                  </a:moveTo>
                  <a:cubicBezTo>
                    <a:pt x="899" y="0"/>
                    <a:pt x="826" y="6"/>
                    <a:pt x="753" y="20"/>
                  </a:cubicBezTo>
                  <a:cubicBezTo>
                    <a:pt x="313" y="99"/>
                    <a:pt x="1" y="457"/>
                    <a:pt x="1" y="457"/>
                  </a:cubicBezTo>
                  <a:cubicBezTo>
                    <a:pt x="92" y="513"/>
                    <a:pt x="189" y="560"/>
                    <a:pt x="291" y="596"/>
                  </a:cubicBezTo>
                  <a:cubicBezTo>
                    <a:pt x="417" y="641"/>
                    <a:pt x="573" y="678"/>
                    <a:pt x="735" y="678"/>
                  </a:cubicBezTo>
                  <a:cubicBezTo>
                    <a:pt x="801" y="678"/>
                    <a:pt x="867" y="672"/>
                    <a:pt x="933" y="658"/>
                  </a:cubicBezTo>
                  <a:cubicBezTo>
                    <a:pt x="1390" y="558"/>
                    <a:pt x="1621" y="135"/>
                    <a:pt x="1621" y="135"/>
                  </a:cubicBezTo>
                  <a:cubicBezTo>
                    <a:pt x="1533" y="99"/>
                    <a:pt x="1441" y="70"/>
                    <a:pt x="1348" y="49"/>
                  </a:cubicBezTo>
                  <a:cubicBezTo>
                    <a:pt x="1240" y="23"/>
                    <a:pt x="1110" y="0"/>
                    <a:pt x="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5" name="Google Shape;1075;p41"/>
            <p:cNvSpPr/>
            <p:nvPr/>
          </p:nvSpPr>
          <p:spPr>
            <a:xfrm>
              <a:off x="1271761" y="3022419"/>
              <a:ext cx="30314" cy="50606"/>
            </a:xfrm>
            <a:custGeom>
              <a:avLst/>
              <a:gdLst/>
              <a:ahLst/>
              <a:cxnLst/>
              <a:rect l="l" t="t" r="r" b="b"/>
              <a:pathLst>
                <a:path w="859" h="1434" extrusionOk="0">
                  <a:moveTo>
                    <a:pt x="219" y="0"/>
                  </a:moveTo>
                  <a:cubicBezTo>
                    <a:pt x="219" y="0"/>
                    <a:pt x="1" y="427"/>
                    <a:pt x="142" y="836"/>
                  </a:cubicBezTo>
                  <a:cubicBezTo>
                    <a:pt x="212" y="1040"/>
                    <a:pt x="362" y="1194"/>
                    <a:pt x="494" y="1292"/>
                  </a:cubicBezTo>
                  <a:cubicBezTo>
                    <a:pt x="570" y="1348"/>
                    <a:pt x="653" y="1396"/>
                    <a:pt x="741" y="1434"/>
                  </a:cubicBezTo>
                  <a:cubicBezTo>
                    <a:pt x="741" y="1434"/>
                    <a:pt x="859" y="974"/>
                    <a:pt x="713" y="589"/>
                  </a:cubicBezTo>
                  <a:cubicBezTo>
                    <a:pt x="642" y="395"/>
                    <a:pt x="518" y="252"/>
                    <a:pt x="413" y="152"/>
                  </a:cubicBezTo>
                  <a:cubicBezTo>
                    <a:pt x="353" y="96"/>
                    <a:pt x="288" y="44"/>
                    <a:pt x="2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6" name="Google Shape;1076;p41"/>
            <p:cNvSpPr/>
            <p:nvPr/>
          </p:nvSpPr>
          <p:spPr>
            <a:xfrm>
              <a:off x="1283830" y="3084388"/>
              <a:ext cx="54664" cy="26362"/>
            </a:xfrm>
            <a:custGeom>
              <a:avLst/>
              <a:gdLst/>
              <a:ahLst/>
              <a:cxnLst/>
              <a:rect l="l" t="t" r="r" b="b"/>
              <a:pathLst>
                <a:path w="1549" h="747" extrusionOk="0">
                  <a:moveTo>
                    <a:pt x="1156" y="0"/>
                  </a:moveTo>
                  <a:cubicBezTo>
                    <a:pt x="1010" y="0"/>
                    <a:pt x="840" y="17"/>
                    <a:pt x="673" y="78"/>
                  </a:cubicBezTo>
                  <a:cubicBezTo>
                    <a:pt x="251" y="229"/>
                    <a:pt x="0" y="633"/>
                    <a:pt x="0" y="633"/>
                  </a:cubicBezTo>
                  <a:cubicBezTo>
                    <a:pt x="100" y="674"/>
                    <a:pt x="205" y="704"/>
                    <a:pt x="313" y="723"/>
                  </a:cubicBezTo>
                  <a:cubicBezTo>
                    <a:pt x="391" y="737"/>
                    <a:pt x="479" y="746"/>
                    <a:pt x="572" y="746"/>
                  </a:cubicBezTo>
                  <a:cubicBezTo>
                    <a:pt x="700" y="746"/>
                    <a:pt x="836" y="728"/>
                    <a:pt x="963" y="677"/>
                  </a:cubicBezTo>
                  <a:cubicBezTo>
                    <a:pt x="1181" y="589"/>
                    <a:pt x="1327" y="427"/>
                    <a:pt x="1420" y="291"/>
                  </a:cubicBezTo>
                  <a:cubicBezTo>
                    <a:pt x="1472" y="213"/>
                    <a:pt x="1515" y="129"/>
                    <a:pt x="1549" y="40"/>
                  </a:cubicBezTo>
                  <a:cubicBezTo>
                    <a:pt x="1455" y="21"/>
                    <a:pt x="1361" y="9"/>
                    <a:pt x="1265" y="3"/>
                  </a:cubicBezTo>
                  <a:cubicBezTo>
                    <a:pt x="1231" y="1"/>
                    <a:pt x="1194" y="0"/>
                    <a:pt x="115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7" name="Google Shape;1077;p41"/>
            <p:cNvSpPr/>
            <p:nvPr/>
          </p:nvSpPr>
          <p:spPr>
            <a:xfrm>
              <a:off x="1306768" y="3039252"/>
              <a:ext cx="31937" cy="46583"/>
            </a:xfrm>
            <a:custGeom>
              <a:avLst/>
              <a:gdLst/>
              <a:ahLst/>
              <a:cxnLst/>
              <a:rect l="l" t="t" r="r" b="b"/>
              <a:pathLst>
                <a:path w="905" h="1320" extrusionOk="0">
                  <a:moveTo>
                    <a:pt x="148" y="1"/>
                  </a:moveTo>
                  <a:cubicBezTo>
                    <a:pt x="148" y="1"/>
                    <a:pt x="0" y="458"/>
                    <a:pt x="205" y="836"/>
                  </a:cubicBezTo>
                  <a:cubicBezTo>
                    <a:pt x="308" y="1025"/>
                    <a:pt x="483" y="1151"/>
                    <a:pt x="631" y="1224"/>
                  </a:cubicBezTo>
                  <a:cubicBezTo>
                    <a:pt x="715" y="1267"/>
                    <a:pt x="805" y="1299"/>
                    <a:pt x="899" y="1319"/>
                  </a:cubicBezTo>
                  <a:cubicBezTo>
                    <a:pt x="904" y="1226"/>
                    <a:pt x="901" y="1131"/>
                    <a:pt x="890" y="1038"/>
                  </a:cubicBezTo>
                  <a:cubicBezTo>
                    <a:pt x="872" y="875"/>
                    <a:pt x="827" y="671"/>
                    <a:pt x="725" y="493"/>
                  </a:cubicBezTo>
                  <a:cubicBezTo>
                    <a:pt x="622" y="317"/>
                    <a:pt x="480" y="197"/>
                    <a:pt x="362" y="117"/>
                  </a:cubicBezTo>
                  <a:cubicBezTo>
                    <a:pt x="294" y="71"/>
                    <a:pt x="223" y="32"/>
                    <a:pt x="14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8" name="Google Shape;1078;p41"/>
            <p:cNvSpPr/>
            <p:nvPr/>
          </p:nvSpPr>
          <p:spPr>
            <a:xfrm>
              <a:off x="1330766" y="3090458"/>
              <a:ext cx="50006" cy="32255"/>
            </a:xfrm>
            <a:custGeom>
              <a:avLst/>
              <a:gdLst/>
              <a:ahLst/>
              <a:cxnLst/>
              <a:rect l="l" t="t" r="r" b="b"/>
              <a:pathLst>
                <a:path w="1417" h="914" extrusionOk="0">
                  <a:moveTo>
                    <a:pt x="1416" y="0"/>
                  </a:moveTo>
                  <a:cubicBezTo>
                    <a:pt x="1321" y="0"/>
                    <a:pt x="1227" y="8"/>
                    <a:pt x="1132" y="23"/>
                  </a:cubicBezTo>
                  <a:cubicBezTo>
                    <a:pt x="967" y="47"/>
                    <a:pt x="757" y="96"/>
                    <a:pt x="564" y="211"/>
                  </a:cubicBezTo>
                  <a:cubicBezTo>
                    <a:pt x="371" y="327"/>
                    <a:pt x="228" y="492"/>
                    <a:pt x="136" y="630"/>
                  </a:cubicBezTo>
                  <a:cubicBezTo>
                    <a:pt x="82" y="708"/>
                    <a:pt x="36" y="793"/>
                    <a:pt x="1" y="880"/>
                  </a:cubicBezTo>
                  <a:cubicBezTo>
                    <a:pt x="104" y="902"/>
                    <a:pt x="210" y="913"/>
                    <a:pt x="315" y="913"/>
                  </a:cubicBezTo>
                  <a:cubicBezTo>
                    <a:pt x="320" y="913"/>
                    <a:pt x="325" y="913"/>
                    <a:pt x="330" y="913"/>
                  </a:cubicBezTo>
                  <a:cubicBezTo>
                    <a:pt x="524" y="912"/>
                    <a:pt x="771" y="872"/>
                    <a:pt x="971" y="743"/>
                  </a:cubicBezTo>
                  <a:cubicBezTo>
                    <a:pt x="1170" y="614"/>
                    <a:pt x="1282" y="425"/>
                    <a:pt x="1343" y="272"/>
                  </a:cubicBezTo>
                  <a:cubicBezTo>
                    <a:pt x="1379" y="184"/>
                    <a:pt x="1403" y="93"/>
                    <a:pt x="14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9" name="Google Shape;1079;p41"/>
            <p:cNvSpPr/>
            <p:nvPr/>
          </p:nvSpPr>
          <p:spPr>
            <a:xfrm>
              <a:off x="1345870" y="3050051"/>
              <a:ext cx="34902" cy="40442"/>
            </a:xfrm>
            <a:custGeom>
              <a:avLst/>
              <a:gdLst/>
              <a:ahLst/>
              <a:cxnLst/>
              <a:rect l="l" t="t" r="r" b="b"/>
              <a:pathLst>
                <a:path w="989" h="1146" extrusionOk="0">
                  <a:moveTo>
                    <a:pt x="9" y="1"/>
                  </a:moveTo>
                  <a:lnTo>
                    <a:pt x="9" y="1"/>
                  </a:lnTo>
                  <a:cubicBezTo>
                    <a:pt x="0" y="94"/>
                    <a:pt x="1" y="187"/>
                    <a:pt x="12" y="281"/>
                  </a:cubicBezTo>
                  <a:cubicBezTo>
                    <a:pt x="29" y="441"/>
                    <a:pt x="80" y="646"/>
                    <a:pt x="216" y="811"/>
                  </a:cubicBezTo>
                  <a:cubicBezTo>
                    <a:pt x="352" y="976"/>
                    <a:pt x="548" y="1065"/>
                    <a:pt x="707" y="1106"/>
                  </a:cubicBezTo>
                  <a:cubicBezTo>
                    <a:pt x="799" y="1131"/>
                    <a:pt x="894" y="1144"/>
                    <a:pt x="988" y="1145"/>
                  </a:cubicBezTo>
                  <a:cubicBezTo>
                    <a:pt x="974" y="1052"/>
                    <a:pt x="952" y="961"/>
                    <a:pt x="921" y="871"/>
                  </a:cubicBezTo>
                  <a:cubicBezTo>
                    <a:pt x="869" y="717"/>
                    <a:pt x="786" y="526"/>
                    <a:pt x="652" y="373"/>
                  </a:cubicBezTo>
                  <a:cubicBezTo>
                    <a:pt x="519" y="219"/>
                    <a:pt x="361" y="131"/>
                    <a:pt x="233" y="76"/>
                  </a:cubicBezTo>
                  <a:cubicBezTo>
                    <a:pt x="162" y="43"/>
                    <a:pt x="86" y="18"/>
                    <a:pt x="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0" name="Google Shape;1080;p41"/>
            <p:cNvSpPr/>
            <p:nvPr/>
          </p:nvSpPr>
          <p:spPr>
            <a:xfrm>
              <a:off x="1472208" y="2621172"/>
              <a:ext cx="41501" cy="30667"/>
            </a:xfrm>
            <a:custGeom>
              <a:avLst/>
              <a:gdLst/>
              <a:ahLst/>
              <a:cxnLst/>
              <a:rect l="l" t="t" r="r" b="b"/>
              <a:pathLst>
                <a:path w="1176" h="869" extrusionOk="0">
                  <a:moveTo>
                    <a:pt x="798" y="0"/>
                  </a:moveTo>
                  <a:cubicBezTo>
                    <a:pt x="655" y="0"/>
                    <a:pt x="490" y="34"/>
                    <a:pt x="354" y="133"/>
                  </a:cubicBezTo>
                  <a:cubicBezTo>
                    <a:pt x="185" y="256"/>
                    <a:pt x="98" y="443"/>
                    <a:pt x="54" y="597"/>
                  </a:cubicBezTo>
                  <a:cubicBezTo>
                    <a:pt x="27" y="685"/>
                    <a:pt x="9" y="776"/>
                    <a:pt x="1" y="869"/>
                  </a:cubicBezTo>
                  <a:cubicBezTo>
                    <a:pt x="64" y="867"/>
                    <a:pt x="125" y="861"/>
                    <a:pt x="187" y="847"/>
                  </a:cubicBezTo>
                  <a:cubicBezTo>
                    <a:pt x="334" y="816"/>
                    <a:pt x="474" y="758"/>
                    <a:pt x="600" y="677"/>
                  </a:cubicBezTo>
                  <a:cubicBezTo>
                    <a:pt x="758" y="573"/>
                    <a:pt x="904" y="426"/>
                    <a:pt x="1009" y="302"/>
                  </a:cubicBezTo>
                  <a:cubicBezTo>
                    <a:pt x="1070" y="231"/>
                    <a:pt x="1126" y="155"/>
                    <a:pt x="1176" y="75"/>
                  </a:cubicBezTo>
                  <a:cubicBezTo>
                    <a:pt x="1088" y="39"/>
                    <a:pt x="996" y="16"/>
                    <a:pt x="901" y="6"/>
                  </a:cubicBezTo>
                  <a:cubicBezTo>
                    <a:pt x="869" y="2"/>
                    <a:pt x="834" y="0"/>
                    <a:pt x="7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1" name="Google Shape;1081;p41"/>
            <p:cNvSpPr/>
            <p:nvPr/>
          </p:nvSpPr>
          <p:spPr>
            <a:xfrm>
              <a:off x="1472208" y="2578718"/>
              <a:ext cx="42771" cy="45136"/>
            </a:xfrm>
            <a:custGeom>
              <a:avLst/>
              <a:gdLst/>
              <a:ahLst/>
              <a:cxnLst/>
              <a:rect l="l" t="t" r="r" b="b"/>
              <a:pathLst>
                <a:path w="1212" h="1279" extrusionOk="0">
                  <a:moveTo>
                    <a:pt x="1" y="0"/>
                  </a:moveTo>
                  <a:cubicBezTo>
                    <a:pt x="20" y="95"/>
                    <a:pt x="50" y="187"/>
                    <a:pt x="90" y="275"/>
                  </a:cubicBezTo>
                  <a:cubicBezTo>
                    <a:pt x="157" y="430"/>
                    <a:pt x="266" y="624"/>
                    <a:pt x="427" y="789"/>
                  </a:cubicBezTo>
                  <a:cubicBezTo>
                    <a:pt x="590" y="954"/>
                    <a:pt x="774" y="1068"/>
                    <a:pt x="920" y="1150"/>
                  </a:cubicBezTo>
                  <a:cubicBezTo>
                    <a:pt x="1002" y="1198"/>
                    <a:pt x="1088" y="1240"/>
                    <a:pt x="1176" y="1278"/>
                  </a:cubicBezTo>
                  <a:cubicBezTo>
                    <a:pt x="1200" y="1187"/>
                    <a:pt x="1211" y="1093"/>
                    <a:pt x="1210" y="998"/>
                  </a:cubicBezTo>
                  <a:cubicBezTo>
                    <a:pt x="1211" y="832"/>
                    <a:pt x="1175" y="613"/>
                    <a:pt x="1013" y="417"/>
                  </a:cubicBezTo>
                  <a:cubicBezTo>
                    <a:pt x="850" y="222"/>
                    <a:pt x="593" y="101"/>
                    <a:pt x="379" y="50"/>
                  </a:cubicBezTo>
                  <a:cubicBezTo>
                    <a:pt x="256" y="18"/>
                    <a:pt x="129" y="1"/>
                    <a:pt x="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2" name="Google Shape;1082;p41"/>
            <p:cNvSpPr/>
            <p:nvPr/>
          </p:nvSpPr>
          <p:spPr>
            <a:xfrm>
              <a:off x="1499346" y="2637758"/>
              <a:ext cx="49971" cy="22656"/>
            </a:xfrm>
            <a:custGeom>
              <a:avLst/>
              <a:gdLst/>
              <a:ahLst/>
              <a:cxnLst/>
              <a:rect l="l" t="t" r="r" b="b"/>
              <a:pathLst>
                <a:path w="1416" h="642" extrusionOk="0">
                  <a:moveTo>
                    <a:pt x="778" y="1"/>
                  </a:moveTo>
                  <a:cubicBezTo>
                    <a:pt x="726" y="1"/>
                    <a:pt x="673" y="6"/>
                    <a:pt x="620" y="19"/>
                  </a:cubicBezTo>
                  <a:cubicBezTo>
                    <a:pt x="415" y="68"/>
                    <a:pt x="260" y="207"/>
                    <a:pt x="157" y="329"/>
                  </a:cubicBezTo>
                  <a:cubicBezTo>
                    <a:pt x="99" y="400"/>
                    <a:pt x="45" y="477"/>
                    <a:pt x="1" y="558"/>
                  </a:cubicBezTo>
                  <a:cubicBezTo>
                    <a:pt x="63" y="583"/>
                    <a:pt x="127" y="601"/>
                    <a:pt x="191" y="614"/>
                  </a:cubicBezTo>
                  <a:cubicBezTo>
                    <a:pt x="275" y="632"/>
                    <a:pt x="361" y="641"/>
                    <a:pt x="447" y="641"/>
                  </a:cubicBezTo>
                  <a:cubicBezTo>
                    <a:pt x="519" y="641"/>
                    <a:pt x="590" y="635"/>
                    <a:pt x="662" y="622"/>
                  </a:cubicBezTo>
                  <a:cubicBezTo>
                    <a:pt x="854" y="586"/>
                    <a:pt x="1042" y="499"/>
                    <a:pt x="1184" y="417"/>
                  </a:cubicBezTo>
                  <a:cubicBezTo>
                    <a:pt x="1265" y="370"/>
                    <a:pt x="1343" y="317"/>
                    <a:pt x="1416" y="259"/>
                  </a:cubicBezTo>
                  <a:cubicBezTo>
                    <a:pt x="1345" y="195"/>
                    <a:pt x="1265" y="141"/>
                    <a:pt x="1180" y="100"/>
                  </a:cubicBezTo>
                  <a:cubicBezTo>
                    <a:pt x="1072" y="46"/>
                    <a:pt x="928" y="1"/>
                    <a:pt x="7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3" name="Google Shape;1083;p41"/>
            <p:cNvSpPr/>
            <p:nvPr/>
          </p:nvSpPr>
          <p:spPr>
            <a:xfrm>
              <a:off x="1526978" y="2590187"/>
              <a:ext cx="30208" cy="56711"/>
            </a:xfrm>
            <a:custGeom>
              <a:avLst/>
              <a:gdLst/>
              <a:ahLst/>
              <a:cxnLst/>
              <a:rect l="l" t="t" r="r" b="b"/>
              <a:pathLst>
                <a:path w="856" h="1607" extrusionOk="0">
                  <a:moveTo>
                    <a:pt x="27" y="1"/>
                  </a:moveTo>
                  <a:cubicBezTo>
                    <a:pt x="9" y="94"/>
                    <a:pt x="0" y="191"/>
                    <a:pt x="0" y="286"/>
                  </a:cubicBezTo>
                  <a:cubicBezTo>
                    <a:pt x="1" y="455"/>
                    <a:pt x="25" y="676"/>
                    <a:pt x="111" y="888"/>
                  </a:cubicBezTo>
                  <a:cubicBezTo>
                    <a:pt x="197" y="1101"/>
                    <a:pt x="327" y="1274"/>
                    <a:pt x="434" y="1400"/>
                  </a:cubicBezTo>
                  <a:cubicBezTo>
                    <a:pt x="496" y="1473"/>
                    <a:pt x="562" y="1543"/>
                    <a:pt x="633" y="1607"/>
                  </a:cubicBezTo>
                  <a:cubicBezTo>
                    <a:pt x="685" y="1528"/>
                    <a:pt x="727" y="1443"/>
                    <a:pt x="759" y="1354"/>
                  </a:cubicBezTo>
                  <a:cubicBezTo>
                    <a:pt x="814" y="1199"/>
                    <a:pt x="855" y="982"/>
                    <a:pt x="779" y="747"/>
                  </a:cubicBezTo>
                  <a:cubicBezTo>
                    <a:pt x="703" y="513"/>
                    <a:pt x="520" y="313"/>
                    <a:pt x="348" y="187"/>
                  </a:cubicBezTo>
                  <a:cubicBezTo>
                    <a:pt x="250" y="113"/>
                    <a:pt x="142" y="50"/>
                    <a:pt x="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4" name="Google Shape;1084;p41"/>
            <p:cNvSpPr/>
            <p:nvPr/>
          </p:nvSpPr>
          <p:spPr>
            <a:xfrm>
              <a:off x="1524861" y="2663096"/>
              <a:ext cx="52194" cy="21703"/>
            </a:xfrm>
            <a:custGeom>
              <a:avLst/>
              <a:gdLst/>
              <a:ahLst/>
              <a:cxnLst/>
              <a:rect l="l" t="t" r="r" b="b"/>
              <a:pathLst>
                <a:path w="1479" h="615" extrusionOk="0">
                  <a:moveTo>
                    <a:pt x="712" y="0"/>
                  </a:moveTo>
                  <a:cubicBezTo>
                    <a:pt x="522" y="0"/>
                    <a:pt x="351" y="73"/>
                    <a:pt x="226" y="147"/>
                  </a:cubicBezTo>
                  <a:cubicBezTo>
                    <a:pt x="145" y="194"/>
                    <a:pt x="70" y="249"/>
                    <a:pt x="0" y="311"/>
                  </a:cubicBezTo>
                  <a:cubicBezTo>
                    <a:pt x="56" y="360"/>
                    <a:pt x="115" y="402"/>
                    <a:pt x="180" y="439"/>
                  </a:cubicBezTo>
                  <a:cubicBezTo>
                    <a:pt x="323" y="528"/>
                    <a:pt x="483" y="584"/>
                    <a:pt x="650" y="607"/>
                  </a:cubicBezTo>
                  <a:cubicBezTo>
                    <a:pt x="694" y="612"/>
                    <a:pt x="738" y="614"/>
                    <a:pt x="782" y="614"/>
                  </a:cubicBezTo>
                  <a:cubicBezTo>
                    <a:pt x="939" y="614"/>
                    <a:pt x="1092" y="586"/>
                    <a:pt x="1215" y="551"/>
                  </a:cubicBezTo>
                  <a:cubicBezTo>
                    <a:pt x="1305" y="526"/>
                    <a:pt x="1394" y="494"/>
                    <a:pt x="1478" y="454"/>
                  </a:cubicBezTo>
                  <a:cubicBezTo>
                    <a:pt x="1425" y="375"/>
                    <a:pt x="1361" y="304"/>
                    <a:pt x="1289" y="242"/>
                  </a:cubicBezTo>
                  <a:cubicBezTo>
                    <a:pt x="1167" y="133"/>
                    <a:pt x="982" y="20"/>
                    <a:pt x="771" y="3"/>
                  </a:cubicBezTo>
                  <a:cubicBezTo>
                    <a:pt x="751" y="1"/>
                    <a:pt x="731" y="0"/>
                    <a:pt x="7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5" name="Google Shape;1085;p41"/>
            <p:cNvSpPr/>
            <p:nvPr/>
          </p:nvSpPr>
          <p:spPr>
            <a:xfrm>
              <a:off x="1565691" y="2619690"/>
              <a:ext cx="24491" cy="59464"/>
            </a:xfrm>
            <a:custGeom>
              <a:avLst/>
              <a:gdLst/>
              <a:ahLst/>
              <a:cxnLst/>
              <a:rect l="l" t="t" r="r" b="b"/>
              <a:pathLst>
                <a:path w="694" h="1685" extrusionOk="0">
                  <a:moveTo>
                    <a:pt x="227" y="0"/>
                  </a:moveTo>
                  <a:cubicBezTo>
                    <a:pt x="178" y="83"/>
                    <a:pt x="138" y="170"/>
                    <a:pt x="106" y="260"/>
                  </a:cubicBezTo>
                  <a:cubicBezTo>
                    <a:pt x="50" y="418"/>
                    <a:pt x="0" y="631"/>
                    <a:pt x="16" y="856"/>
                  </a:cubicBezTo>
                  <a:cubicBezTo>
                    <a:pt x="33" y="1083"/>
                    <a:pt x="110" y="1284"/>
                    <a:pt x="181" y="1435"/>
                  </a:cubicBezTo>
                  <a:cubicBezTo>
                    <a:pt x="221" y="1521"/>
                    <a:pt x="268" y="1604"/>
                    <a:pt x="321" y="1684"/>
                  </a:cubicBezTo>
                  <a:cubicBezTo>
                    <a:pt x="391" y="1620"/>
                    <a:pt x="453" y="1549"/>
                    <a:pt x="506" y="1470"/>
                  </a:cubicBezTo>
                  <a:cubicBezTo>
                    <a:pt x="598" y="1335"/>
                    <a:pt x="693" y="1136"/>
                    <a:pt x="688" y="899"/>
                  </a:cubicBezTo>
                  <a:cubicBezTo>
                    <a:pt x="683" y="660"/>
                    <a:pt x="573" y="428"/>
                    <a:pt x="457" y="264"/>
                  </a:cubicBezTo>
                  <a:cubicBezTo>
                    <a:pt x="391" y="167"/>
                    <a:pt x="314" y="79"/>
                    <a:pt x="2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6" name="Google Shape;1086;p41"/>
            <p:cNvSpPr/>
            <p:nvPr/>
          </p:nvSpPr>
          <p:spPr>
            <a:xfrm>
              <a:off x="1546740" y="2694363"/>
              <a:ext cx="50606" cy="23997"/>
            </a:xfrm>
            <a:custGeom>
              <a:avLst/>
              <a:gdLst/>
              <a:ahLst/>
              <a:cxnLst/>
              <a:rect l="l" t="t" r="r" b="b"/>
              <a:pathLst>
                <a:path w="1434" h="680" extrusionOk="0">
                  <a:moveTo>
                    <a:pt x="573" y="0"/>
                  </a:moveTo>
                  <a:cubicBezTo>
                    <a:pt x="458" y="0"/>
                    <a:pt x="350" y="20"/>
                    <a:pt x="260" y="46"/>
                  </a:cubicBezTo>
                  <a:cubicBezTo>
                    <a:pt x="170" y="71"/>
                    <a:pt x="82" y="105"/>
                    <a:pt x="0" y="148"/>
                  </a:cubicBezTo>
                  <a:cubicBezTo>
                    <a:pt x="45" y="213"/>
                    <a:pt x="95" y="273"/>
                    <a:pt x="152" y="329"/>
                  </a:cubicBezTo>
                  <a:cubicBezTo>
                    <a:pt x="251" y="426"/>
                    <a:pt x="395" y="545"/>
                    <a:pt x="588" y="613"/>
                  </a:cubicBezTo>
                  <a:cubicBezTo>
                    <a:pt x="730" y="663"/>
                    <a:pt x="882" y="679"/>
                    <a:pt x="1016" y="679"/>
                  </a:cubicBezTo>
                  <a:cubicBezTo>
                    <a:pt x="1065" y="679"/>
                    <a:pt x="1112" y="677"/>
                    <a:pt x="1156" y="674"/>
                  </a:cubicBezTo>
                  <a:cubicBezTo>
                    <a:pt x="1250" y="666"/>
                    <a:pt x="1342" y="651"/>
                    <a:pt x="1433" y="627"/>
                  </a:cubicBezTo>
                  <a:cubicBezTo>
                    <a:pt x="1395" y="540"/>
                    <a:pt x="1347" y="458"/>
                    <a:pt x="1288" y="383"/>
                  </a:cubicBezTo>
                  <a:cubicBezTo>
                    <a:pt x="1189" y="252"/>
                    <a:pt x="1033" y="104"/>
                    <a:pt x="828" y="38"/>
                  </a:cubicBezTo>
                  <a:cubicBezTo>
                    <a:pt x="742" y="11"/>
                    <a:pt x="656" y="0"/>
                    <a:pt x="57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7" name="Google Shape;1087;p41"/>
            <p:cNvSpPr/>
            <p:nvPr/>
          </p:nvSpPr>
          <p:spPr>
            <a:xfrm>
              <a:off x="1591523" y="2658650"/>
              <a:ext cx="25585" cy="57911"/>
            </a:xfrm>
            <a:custGeom>
              <a:avLst/>
              <a:gdLst/>
              <a:ahLst/>
              <a:cxnLst/>
              <a:rect l="l" t="t" r="r" b="b"/>
              <a:pathLst>
                <a:path w="725" h="1641" extrusionOk="0">
                  <a:moveTo>
                    <a:pt x="446" y="1"/>
                  </a:moveTo>
                  <a:cubicBezTo>
                    <a:pt x="379" y="67"/>
                    <a:pt x="318" y="141"/>
                    <a:pt x="265" y="220"/>
                  </a:cubicBezTo>
                  <a:cubicBezTo>
                    <a:pt x="172" y="358"/>
                    <a:pt x="71" y="550"/>
                    <a:pt x="35" y="772"/>
                  </a:cubicBezTo>
                  <a:cubicBezTo>
                    <a:pt x="0" y="995"/>
                    <a:pt x="34" y="1207"/>
                    <a:pt x="75" y="1369"/>
                  </a:cubicBezTo>
                  <a:cubicBezTo>
                    <a:pt x="98" y="1461"/>
                    <a:pt x="129" y="1552"/>
                    <a:pt x="165" y="1640"/>
                  </a:cubicBezTo>
                  <a:cubicBezTo>
                    <a:pt x="246" y="1590"/>
                    <a:pt x="319" y="1532"/>
                    <a:pt x="386" y="1464"/>
                  </a:cubicBezTo>
                  <a:cubicBezTo>
                    <a:pt x="503" y="1348"/>
                    <a:pt x="634" y="1175"/>
                    <a:pt x="679" y="945"/>
                  </a:cubicBezTo>
                  <a:cubicBezTo>
                    <a:pt x="724" y="716"/>
                    <a:pt x="671" y="475"/>
                    <a:pt x="600" y="296"/>
                  </a:cubicBezTo>
                  <a:cubicBezTo>
                    <a:pt x="560" y="192"/>
                    <a:pt x="509" y="93"/>
                    <a:pt x="44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8" name="Google Shape;1088;p41"/>
            <p:cNvSpPr/>
            <p:nvPr/>
          </p:nvSpPr>
          <p:spPr>
            <a:xfrm>
              <a:off x="1563785" y="2729053"/>
              <a:ext cx="47465" cy="27985"/>
            </a:xfrm>
            <a:custGeom>
              <a:avLst/>
              <a:gdLst/>
              <a:ahLst/>
              <a:cxnLst/>
              <a:rect l="l" t="t" r="r" b="b"/>
              <a:pathLst>
                <a:path w="1345" h="793" extrusionOk="0">
                  <a:moveTo>
                    <a:pt x="382" y="1"/>
                  </a:moveTo>
                  <a:cubicBezTo>
                    <a:pt x="167" y="1"/>
                    <a:pt x="1" y="56"/>
                    <a:pt x="1" y="56"/>
                  </a:cubicBezTo>
                  <a:cubicBezTo>
                    <a:pt x="35" y="131"/>
                    <a:pt x="75" y="203"/>
                    <a:pt x="122" y="270"/>
                  </a:cubicBezTo>
                  <a:cubicBezTo>
                    <a:pt x="205" y="390"/>
                    <a:pt x="329" y="535"/>
                    <a:pt x="510" y="637"/>
                  </a:cubicBezTo>
                  <a:cubicBezTo>
                    <a:pt x="745" y="769"/>
                    <a:pt x="1026" y="792"/>
                    <a:pt x="1194" y="792"/>
                  </a:cubicBezTo>
                  <a:cubicBezTo>
                    <a:pt x="1286" y="792"/>
                    <a:pt x="1344" y="786"/>
                    <a:pt x="1344" y="786"/>
                  </a:cubicBezTo>
                  <a:cubicBezTo>
                    <a:pt x="1319" y="693"/>
                    <a:pt x="1283" y="605"/>
                    <a:pt x="1238" y="522"/>
                  </a:cubicBezTo>
                  <a:cubicBezTo>
                    <a:pt x="1160" y="377"/>
                    <a:pt x="1030" y="205"/>
                    <a:pt x="839" y="104"/>
                  </a:cubicBezTo>
                  <a:cubicBezTo>
                    <a:pt x="687" y="25"/>
                    <a:pt x="524" y="1"/>
                    <a:pt x="3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9" name="Google Shape;1089;p41"/>
            <p:cNvSpPr/>
            <p:nvPr/>
          </p:nvSpPr>
          <p:spPr>
            <a:xfrm>
              <a:off x="1608992" y="2701951"/>
              <a:ext cx="26856" cy="54841"/>
            </a:xfrm>
            <a:custGeom>
              <a:avLst/>
              <a:gdLst/>
              <a:ahLst/>
              <a:cxnLst/>
              <a:rect l="l" t="t" r="r" b="b"/>
              <a:pathLst>
                <a:path w="761" h="1554" extrusionOk="0">
                  <a:moveTo>
                    <a:pt x="620" y="1"/>
                  </a:moveTo>
                  <a:cubicBezTo>
                    <a:pt x="620" y="1"/>
                    <a:pt x="219" y="257"/>
                    <a:pt x="74" y="679"/>
                  </a:cubicBezTo>
                  <a:cubicBezTo>
                    <a:pt x="1" y="891"/>
                    <a:pt x="0" y="1107"/>
                    <a:pt x="15" y="1273"/>
                  </a:cubicBezTo>
                  <a:cubicBezTo>
                    <a:pt x="23" y="1367"/>
                    <a:pt x="39" y="1461"/>
                    <a:pt x="63" y="1554"/>
                  </a:cubicBezTo>
                  <a:cubicBezTo>
                    <a:pt x="63" y="1554"/>
                    <a:pt x="512" y="1382"/>
                    <a:pt x="678" y="949"/>
                  </a:cubicBezTo>
                  <a:cubicBezTo>
                    <a:pt x="761" y="732"/>
                    <a:pt x="750" y="492"/>
                    <a:pt x="714" y="310"/>
                  </a:cubicBezTo>
                  <a:cubicBezTo>
                    <a:pt x="694" y="204"/>
                    <a:pt x="662" y="101"/>
                    <a:pt x="62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0" name="Google Shape;1090;p41"/>
            <p:cNvSpPr/>
            <p:nvPr/>
          </p:nvSpPr>
          <p:spPr>
            <a:xfrm>
              <a:off x="1575890" y="2765684"/>
              <a:ext cx="43548" cy="32890"/>
            </a:xfrm>
            <a:custGeom>
              <a:avLst/>
              <a:gdLst/>
              <a:ahLst/>
              <a:cxnLst/>
              <a:rect l="l" t="t" r="r" b="b"/>
              <a:pathLst>
                <a:path w="1234" h="932" extrusionOk="0">
                  <a:moveTo>
                    <a:pt x="176" y="1"/>
                  </a:moveTo>
                  <a:cubicBezTo>
                    <a:pt x="70" y="1"/>
                    <a:pt x="1" y="12"/>
                    <a:pt x="1" y="12"/>
                  </a:cubicBezTo>
                  <a:cubicBezTo>
                    <a:pt x="22" y="94"/>
                    <a:pt x="53" y="173"/>
                    <a:pt x="91" y="249"/>
                  </a:cubicBezTo>
                  <a:cubicBezTo>
                    <a:pt x="156" y="382"/>
                    <a:pt x="259" y="546"/>
                    <a:pt x="426" y="674"/>
                  </a:cubicBezTo>
                  <a:cubicBezTo>
                    <a:pt x="758" y="928"/>
                    <a:pt x="1233" y="931"/>
                    <a:pt x="1233" y="931"/>
                  </a:cubicBezTo>
                  <a:cubicBezTo>
                    <a:pt x="1220" y="838"/>
                    <a:pt x="1196" y="745"/>
                    <a:pt x="1163" y="657"/>
                  </a:cubicBezTo>
                  <a:cubicBezTo>
                    <a:pt x="1103" y="502"/>
                    <a:pt x="998" y="314"/>
                    <a:pt x="823" y="187"/>
                  </a:cubicBezTo>
                  <a:cubicBezTo>
                    <a:pt x="607" y="31"/>
                    <a:pt x="346" y="1"/>
                    <a:pt x="1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1" name="Google Shape;1091;p41"/>
            <p:cNvSpPr/>
            <p:nvPr/>
          </p:nvSpPr>
          <p:spPr>
            <a:xfrm>
              <a:off x="1618838" y="2747404"/>
              <a:ext cx="29644" cy="51171"/>
            </a:xfrm>
            <a:custGeom>
              <a:avLst/>
              <a:gdLst/>
              <a:ahLst/>
              <a:cxnLst/>
              <a:rect l="l" t="t" r="r" b="b"/>
              <a:pathLst>
                <a:path w="840" h="1450" extrusionOk="0">
                  <a:moveTo>
                    <a:pt x="785" y="1"/>
                  </a:moveTo>
                  <a:cubicBezTo>
                    <a:pt x="785" y="1"/>
                    <a:pt x="348" y="191"/>
                    <a:pt x="144" y="587"/>
                  </a:cubicBezTo>
                  <a:cubicBezTo>
                    <a:pt x="42" y="785"/>
                    <a:pt x="12" y="999"/>
                    <a:pt x="6" y="1165"/>
                  </a:cubicBezTo>
                  <a:cubicBezTo>
                    <a:pt x="0" y="1259"/>
                    <a:pt x="4" y="1355"/>
                    <a:pt x="15" y="1449"/>
                  </a:cubicBezTo>
                  <a:cubicBezTo>
                    <a:pt x="15" y="1449"/>
                    <a:pt x="483" y="1337"/>
                    <a:pt x="705" y="934"/>
                  </a:cubicBezTo>
                  <a:cubicBezTo>
                    <a:pt x="816" y="732"/>
                    <a:pt x="840" y="497"/>
                    <a:pt x="831" y="313"/>
                  </a:cubicBezTo>
                  <a:cubicBezTo>
                    <a:pt x="827" y="208"/>
                    <a:pt x="811" y="103"/>
                    <a:pt x="7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2" name="Google Shape;1092;p41"/>
            <p:cNvSpPr/>
            <p:nvPr/>
          </p:nvSpPr>
          <p:spPr>
            <a:xfrm>
              <a:off x="1583089" y="2803303"/>
              <a:ext cx="39454" cy="37760"/>
            </a:xfrm>
            <a:custGeom>
              <a:avLst/>
              <a:gdLst/>
              <a:ahLst/>
              <a:cxnLst/>
              <a:rect l="l" t="t" r="r" b="b"/>
              <a:pathLst>
                <a:path w="1118" h="1070" extrusionOk="0">
                  <a:moveTo>
                    <a:pt x="17" y="1"/>
                  </a:moveTo>
                  <a:cubicBezTo>
                    <a:pt x="7" y="1"/>
                    <a:pt x="2" y="1"/>
                    <a:pt x="2" y="1"/>
                  </a:cubicBezTo>
                  <a:cubicBezTo>
                    <a:pt x="1" y="1"/>
                    <a:pt x="45" y="424"/>
                    <a:pt x="344" y="718"/>
                  </a:cubicBezTo>
                  <a:cubicBezTo>
                    <a:pt x="645" y="1013"/>
                    <a:pt x="1117" y="1070"/>
                    <a:pt x="1117" y="1070"/>
                  </a:cubicBezTo>
                  <a:cubicBezTo>
                    <a:pt x="1115" y="974"/>
                    <a:pt x="1102" y="880"/>
                    <a:pt x="1077" y="788"/>
                  </a:cubicBezTo>
                  <a:cubicBezTo>
                    <a:pt x="1038" y="627"/>
                    <a:pt x="956" y="428"/>
                    <a:pt x="798" y="280"/>
                  </a:cubicBezTo>
                  <a:cubicBezTo>
                    <a:pt x="515" y="15"/>
                    <a:pt x="101" y="1"/>
                    <a:pt x="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3" name="Google Shape;1093;p41"/>
            <p:cNvSpPr/>
            <p:nvPr/>
          </p:nvSpPr>
          <p:spPr>
            <a:xfrm>
              <a:off x="1621802" y="2793775"/>
              <a:ext cx="34337" cy="47289"/>
            </a:xfrm>
            <a:custGeom>
              <a:avLst/>
              <a:gdLst/>
              <a:ahLst/>
              <a:cxnLst/>
              <a:rect l="l" t="t" r="r" b="b"/>
              <a:pathLst>
                <a:path w="973" h="1340" extrusionOk="0">
                  <a:moveTo>
                    <a:pt x="958" y="1"/>
                  </a:moveTo>
                  <a:cubicBezTo>
                    <a:pt x="958" y="1"/>
                    <a:pt x="501" y="132"/>
                    <a:pt x="249" y="499"/>
                  </a:cubicBezTo>
                  <a:cubicBezTo>
                    <a:pt x="1" y="866"/>
                    <a:pt x="20" y="1340"/>
                    <a:pt x="20" y="1340"/>
                  </a:cubicBezTo>
                  <a:cubicBezTo>
                    <a:pt x="20" y="1340"/>
                    <a:pt x="497" y="1280"/>
                    <a:pt x="765" y="908"/>
                  </a:cubicBezTo>
                  <a:cubicBezTo>
                    <a:pt x="899" y="722"/>
                    <a:pt x="950" y="494"/>
                    <a:pt x="964" y="313"/>
                  </a:cubicBezTo>
                  <a:cubicBezTo>
                    <a:pt x="973" y="209"/>
                    <a:pt x="971" y="105"/>
                    <a:pt x="9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4" name="Google Shape;1094;p41"/>
            <p:cNvSpPr/>
            <p:nvPr/>
          </p:nvSpPr>
          <p:spPr>
            <a:xfrm>
              <a:off x="1585983" y="2841664"/>
              <a:ext cx="34267" cy="41854"/>
            </a:xfrm>
            <a:custGeom>
              <a:avLst/>
              <a:gdLst/>
              <a:ahLst/>
              <a:cxnLst/>
              <a:rect l="l" t="t" r="r" b="b"/>
              <a:pathLst>
                <a:path w="971" h="1186" extrusionOk="0">
                  <a:moveTo>
                    <a:pt x="0" y="0"/>
                  </a:moveTo>
                  <a:cubicBezTo>
                    <a:pt x="0" y="0"/>
                    <a:pt x="1" y="25"/>
                    <a:pt x="3" y="74"/>
                  </a:cubicBezTo>
                  <a:cubicBezTo>
                    <a:pt x="9" y="134"/>
                    <a:pt x="18" y="192"/>
                    <a:pt x="31" y="251"/>
                  </a:cubicBezTo>
                  <a:cubicBezTo>
                    <a:pt x="63" y="386"/>
                    <a:pt x="122" y="560"/>
                    <a:pt x="249" y="719"/>
                  </a:cubicBezTo>
                  <a:cubicBezTo>
                    <a:pt x="376" y="879"/>
                    <a:pt x="550" y="996"/>
                    <a:pt x="693" y="1073"/>
                  </a:cubicBezTo>
                  <a:cubicBezTo>
                    <a:pt x="776" y="1119"/>
                    <a:pt x="863" y="1156"/>
                    <a:pt x="952" y="1186"/>
                  </a:cubicBezTo>
                  <a:cubicBezTo>
                    <a:pt x="967" y="1092"/>
                    <a:pt x="970" y="996"/>
                    <a:pt x="961" y="902"/>
                  </a:cubicBezTo>
                  <a:cubicBezTo>
                    <a:pt x="948" y="738"/>
                    <a:pt x="896" y="528"/>
                    <a:pt x="759" y="365"/>
                  </a:cubicBezTo>
                  <a:cubicBezTo>
                    <a:pt x="479" y="43"/>
                    <a:pt x="0"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5" name="Google Shape;1095;p41"/>
            <p:cNvSpPr/>
            <p:nvPr/>
          </p:nvSpPr>
          <p:spPr>
            <a:xfrm>
              <a:off x="1619544" y="2840393"/>
              <a:ext cx="39560" cy="43160"/>
            </a:xfrm>
            <a:custGeom>
              <a:avLst/>
              <a:gdLst/>
              <a:ahLst/>
              <a:cxnLst/>
              <a:rect l="l" t="t" r="r" b="b"/>
              <a:pathLst>
                <a:path w="1121" h="1223" extrusionOk="0">
                  <a:moveTo>
                    <a:pt x="1119" y="0"/>
                  </a:moveTo>
                  <a:cubicBezTo>
                    <a:pt x="1119" y="0"/>
                    <a:pt x="652" y="74"/>
                    <a:pt x="358" y="419"/>
                  </a:cubicBezTo>
                  <a:cubicBezTo>
                    <a:pt x="210" y="588"/>
                    <a:pt x="124" y="787"/>
                    <a:pt x="72" y="945"/>
                  </a:cubicBezTo>
                  <a:cubicBezTo>
                    <a:pt x="41" y="1035"/>
                    <a:pt x="18" y="1128"/>
                    <a:pt x="1" y="1222"/>
                  </a:cubicBezTo>
                  <a:cubicBezTo>
                    <a:pt x="5" y="1222"/>
                    <a:pt x="10" y="1222"/>
                    <a:pt x="15" y="1222"/>
                  </a:cubicBezTo>
                  <a:cubicBezTo>
                    <a:pt x="105" y="1222"/>
                    <a:pt x="194" y="1212"/>
                    <a:pt x="282" y="1194"/>
                  </a:cubicBezTo>
                  <a:cubicBezTo>
                    <a:pt x="443" y="1160"/>
                    <a:pt x="648" y="1083"/>
                    <a:pt x="809" y="911"/>
                  </a:cubicBezTo>
                  <a:cubicBezTo>
                    <a:pt x="971" y="739"/>
                    <a:pt x="1054" y="504"/>
                    <a:pt x="1089" y="316"/>
                  </a:cubicBezTo>
                  <a:cubicBezTo>
                    <a:pt x="1104" y="241"/>
                    <a:pt x="1113" y="165"/>
                    <a:pt x="1117" y="88"/>
                  </a:cubicBezTo>
                  <a:cubicBezTo>
                    <a:pt x="1120" y="33"/>
                    <a:pt x="1119" y="0"/>
                    <a:pt x="11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6" name="Google Shape;1096;p41"/>
            <p:cNvSpPr/>
            <p:nvPr/>
          </p:nvSpPr>
          <p:spPr>
            <a:xfrm>
              <a:off x="1582913" y="2877448"/>
              <a:ext cx="28550" cy="47183"/>
            </a:xfrm>
            <a:custGeom>
              <a:avLst/>
              <a:gdLst/>
              <a:ahLst/>
              <a:cxnLst/>
              <a:rect l="l" t="t" r="r" b="b"/>
              <a:pathLst>
                <a:path w="809" h="1337" extrusionOk="0">
                  <a:moveTo>
                    <a:pt x="18" y="1"/>
                  </a:moveTo>
                  <a:cubicBezTo>
                    <a:pt x="5" y="79"/>
                    <a:pt x="0" y="159"/>
                    <a:pt x="3" y="238"/>
                  </a:cubicBezTo>
                  <a:cubicBezTo>
                    <a:pt x="8" y="378"/>
                    <a:pt x="31" y="562"/>
                    <a:pt x="124" y="744"/>
                  </a:cubicBezTo>
                  <a:cubicBezTo>
                    <a:pt x="218" y="925"/>
                    <a:pt x="367" y="1075"/>
                    <a:pt x="493" y="1178"/>
                  </a:cubicBezTo>
                  <a:cubicBezTo>
                    <a:pt x="566" y="1237"/>
                    <a:pt x="643" y="1291"/>
                    <a:pt x="725" y="1336"/>
                  </a:cubicBezTo>
                  <a:cubicBezTo>
                    <a:pt x="758" y="1247"/>
                    <a:pt x="780" y="1154"/>
                    <a:pt x="790" y="1060"/>
                  </a:cubicBezTo>
                  <a:cubicBezTo>
                    <a:pt x="809" y="896"/>
                    <a:pt x="797" y="681"/>
                    <a:pt x="694" y="493"/>
                  </a:cubicBezTo>
                  <a:cubicBezTo>
                    <a:pt x="591" y="304"/>
                    <a:pt x="419" y="182"/>
                    <a:pt x="275" y="107"/>
                  </a:cubicBezTo>
                  <a:cubicBezTo>
                    <a:pt x="193" y="62"/>
                    <a:pt x="107" y="27"/>
                    <a:pt x="1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7" name="Google Shape;1097;p41"/>
            <p:cNvSpPr/>
            <p:nvPr/>
          </p:nvSpPr>
          <p:spPr>
            <a:xfrm>
              <a:off x="1608533" y="2889552"/>
              <a:ext cx="47112" cy="35996"/>
            </a:xfrm>
            <a:custGeom>
              <a:avLst/>
              <a:gdLst/>
              <a:ahLst/>
              <a:cxnLst/>
              <a:rect l="l" t="t" r="r" b="b"/>
              <a:pathLst>
                <a:path w="1335" h="1020" extrusionOk="0">
                  <a:moveTo>
                    <a:pt x="1335" y="0"/>
                  </a:moveTo>
                  <a:lnTo>
                    <a:pt x="1335" y="0"/>
                  </a:lnTo>
                  <a:cubicBezTo>
                    <a:pt x="1239" y="2"/>
                    <a:pt x="1145" y="12"/>
                    <a:pt x="1053" y="33"/>
                  </a:cubicBezTo>
                  <a:cubicBezTo>
                    <a:pt x="889" y="68"/>
                    <a:pt x="683" y="139"/>
                    <a:pt x="505" y="275"/>
                  </a:cubicBezTo>
                  <a:cubicBezTo>
                    <a:pt x="326" y="412"/>
                    <a:pt x="204" y="590"/>
                    <a:pt x="123" y="735"/>
                  </a:cubicBezTo>
                  <a:cubicBezTo>
                    <a:pt x="75" y="817"/>
                    <a:pt x="34" y="904"/>
                    <a:pt x="0" y="993"/>
                  </a:cubicBezTo>
                  <a:cubicBezTo>
                    <a:pt x="83" y="1011"/>
                    <a:pt x="168" y="1020"/>
                    <a:pt x="253" y="1020"/>
                  </a:cubicBezTo>
                  <a:cubicBezTo>
                    <a:pt x="262" y="1020"/>
                    <a:pt x="272" y="1019"/>
                    <a:pt x="281" y="1019"/>
                  </a:cubicBezTo>
                  <a:cubicBezTo>
                    <a:pt x="446" y="1016"/>
                    <a:pt x="661" y="981"/>
                    <a:pt x="853" y="845"/>
                  </a:cubicBezTo>
                  <a:cubicBezTo>
                    <a:pt x="1045" y="708"/>
                    <a:pt x="1172" y="495"/>
                    <a:pt x="1243" y="318"/>
                  </a:cubicBezTo>
                  <a:cubicBezTo>
                    <a:pt x="1285" y="215"/>
                    <a:pt x="1316" y="109"/>
                    <a:pt x="1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8" name="Google Shape;1098;p41"/>
            <p:cNvSpPr/>
            <p:nvPr/>
          </p:nvSpPr>
          <p:spPr>
            <a:xfrm>
              <a:off x="1570949" y="2911785"/>
              <a:ext cx="25868" cy="51206"/>
            </a:xfrm>
            <a:custGeom>
              <a:avLst/>
              <a:gdLst/>
              <a:ahLst/>
              <a:cxnLst/>
              <a:rect l="l" t="t" r="r" b="b"/>
              <a:pathLst>
                <a:path w="733" h="1451" extrusionOk="0">
                  <a:moveTo>
                    <a:pt x="95" y="1"/>
                  </a:moveTo>
                  <a:cubicBezTo>
                    <a:pt x="67" y="77"/>
                    <a:pt x="47" y="155"/>
                    <a:pt x="34" y="234"/>
                  </a:cubicBezTo>
                  <a:cubicBezTo>
                    <a:pt x="12" y="374"/>
                    <a:pt x="1" y="561"/>
                    <a:pt x="58" y="758"/>
                  </a:cubicBezTo>
                  <a:cubicBezTo>
                    <a:pt x="117" y="956"/>
                    <a:pt x="236" y="1129"/>
                    <a:pt x="343" y="1253"/>
                  </a:cubicBezTo>
                  <a:cubicBezTo>
                    <a:pt x="403" y="1325"/>
                    <a:pt x="471" y="1391"/>
                    <a:pt x="543" y="1450"/>
                  </a:cubicBezTo>
                  <a:cubicBezTo>
                    <a:pt x="591" y="1368"/>
                    <a:pt x="629" y="1281"/>
                    <a:pt x="656" y="1190"/>
                  </a:cubicBezTo>
                  <a:cubicBezTo>
                    <a:pt x="703" y="1032"/>
                    <a:pt x="732" y="818"/>
                    <a:pt x="665" y="614"/>
                  </a:cubicBezTo>
                  <a:cubicBezTo>
                    <a:pt x="599" y="410"/>
                    <a:pt x="454" y="256"/>
                    <a:pt x="329" y="155"/>
                  </a:cubicBezTo>
                  <a:cubicBezTo>
                    <a:pt x="256" y="95"/>
                    <a:pt x="178" y="44"/>
                    <a:pt x="9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9" name="Google Shape;1099;p41"/>
            <p:cNvSpPr/>
            <p:nvPr/>
          </p:nvSpPr>
          <p:spPr>
            <a:xfrm>
              <a:off x="1590112" y="2936594"/>
              <a:ext cx="52653" cy="29608"/>
            </a:xfrm>
            <a:custGeom>
              <a:avLst/>
              <a:gdLst/>
              <a:ahLst/>
              <a:cxnLst/>
              <a:rect l="l" t="t" r="r" b="b"/>
              <a:pathLst>
                <a:path w="1492" h="839" extrusionOk="0">
                  <a:moveTo>
                    <a:pt x="1252" y="0"/>
                  </a:moveTo>
                  <a:cubicBezTo>
                    <a:pt x="1237" y="0"/>
                    <a:pt x="1222" y="0"/>
                    <a:pt x="1208" y="1"/>
                  </a:cubicBezTo>
                  <a:cubicBezTo>
                    <a:pt x="1042" y="3"/>
                    <a:pt x="827" y="33"/>
                    <a:pt x="626" y="134"/>
                  </a:cubicBezTo>
                  <a:cubicBezTo>
                    <a:pt x="426" y="235"/>
                    <a:pt x="274" y="387"/>
                    <a:pt x="166" y="515"/>
                  </a:cubicBezTo>
                  <a:cubicBezTo>
                    <a:pt x="106" y="588"/>
                    <a:pt x="50" y="666"/>
                    <a:pt x="0" y="747"/>
                  </a:cubicBezTo>
                  <a:cubicBezTo>
                    <a:pt x="88" y="783"/>
                    <a:pt x="179" y="808"/>
                    <a:pt x="272" y="822"/>
                  </a:cubicBezTo>
                  <a:cubicBezTo>
                    <a:pt x="331" y="832"/>
                    <a:pt x="397" y="839"/>
                    <a:pt x="468" y="839"/>
                  </a:cubicBezTo>
                  <a:cubicBezTo>
                    <a:pt x="591" y="839"/>
                    <a:pt x="729" y="818"/>
                    <a:pt x="865" y="755"/>
                  </a:cubicBezTo>
                  <a:cubicBezTo>
                    <a:pt x="1078" y="656"/>
                    <a:pt x="1239" y="474"/>
                    <a:pt x="1342" y="314"/>
                  </a:cubicBezTo>
                  <a:cubicBezTo>
                    <a:pt x="1402" y="222"/>
                    <a:pt x="1453" y="125"/>
                    <a:pt x="1491" y="22"/>
                  </a:cubicBezTo>
                  <a:cubicBezTo>
                    <a:pt x="1412" y="8"/>
                    <a:pt x="1332" y="0"/>
                    <a:pt x="12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0" name="Google Shape;1100;p41"/>
            <p:cNvSpPr/>
            <p:nvPr/>
          </p:nvSpPr>
          <p:spPr>
            <a:xfrm>
              <a:off x="1551822" y="2944358"/>
              <a:ext cx="23962" cy="53358"/>
            </a:xfrm>
            <a:custGeom>
              <a:avLst/>
              <a:gdLst/>
              <a:ahLst/>
              <a:cxnLst/>
              <a:rect l="l" t="t" r="r" b="b"/>
              <a:pathLst>
                <a:path w="679" h="1512" extrusionOk="0">
                  <a:moveTo>
                    <a:pt x="195" y="0"/>
                  </a:moveTo>
                  <a:cubicBezTo>
                    <a:pt x="153" y="71"/>
                    <a:pt x="119" y="145"/>
                    <a:pt x="93" y="223"/>
                  </a:cubicBezTo>
                  <a:cubicBezTo>
                    <a:pt x="45" y="358"/>
                    <a:pt x="0" y="542"/>
                    <a:pt x="24" y="747"/>
                  </a:cubicBezTo>
                  <a:cubicBezTo>
                    <a:pt x="48" y="953"/>
                    <a:pt x="137" y="1143"/>
                    <a:pt x="222" y="1283"/>
                  </a:cubicBezTo>
                  <a:cubicBezTo>
                    <a:pt x="269" y="1364"/>
                    <a:pt x="325" y="1440"/>
                    <a:pt x="387" y="1512"/>
                  </a:cubicBezTo>
                  <a:cubicBezTo>
                    <a:pt x="448" y="1438"/>
                    <a:pt x="499" y="1357"/>
                    <a:pt x="541" y="1272"/>
                  </a:cubicBezTo>
                  <a:cubicBezTo>
                    <a:pt x="613" y="1124"/>
                    <a:pt x="678" y="919"/>
                    <a:pt x="648" y="705"/>
                  </a:cubicBezTo>
                  <a:cubicBezTo>
                    <a:pt x="618" y="493"/>
                    <a:pt x="503" y="316"/>
                    <a:pt x="396" y="193"/>
                  </a:cubicBezTo>
                  <a:cubicBezTo>
                    <a:pt x="336" y="122"/>
                    <a:pt x="268" y="58"/>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1" name="Google Shape;1101;p41"/>
            <p:cNvSpPr/>
            <p:nvPr/>
          </p:nvSpPr>
          <p:spPr>
            <a:xfrm>
              <a:off x="1565444" y="2978307"/>
              <a:ext cx="56146" cy="25797"/>
            </a:xfrm>
            <a:custGeom>
              <a:avLst/>
              <a:gdLst/>
              <a:ahLst/>
              <a:cxnLst/>
              <a:rect l="l" t="t" r="r" b="b"/>
              <a:pathLst>
                <a:path w="1591" h="731" extrusionOk="0">
                  <a:moveTo>
                    <a:pt x="1072" y="1"/>
                  </a:moveTo>
                  <a:cubicBezTo>
                    <a:pt x="960" y="1"/>
                    <a:pt x="840" y="14"/>
                    <a:pt x="720" y="50"/>
                  </a:cubicBezTo>
                  <a:cubicBezTo>
                    <a:pt x="506" y="116"/>
                    <a:pt x="329" y="239"/>
                    <a:pt x="202" y="348"/>
                  </a:cubicBezTo>
                  <a:cubicBezTo>
                    <a:pt x="131" y="410"/>
                    <a:pt x="64" y="477"/>
                    <a:pt x="1" y="550"/>
                  </a:cubicBezTo>
                  <a:cubicBezTo>
                    <a:pt x="81" y="598"/>
                    <a:pt x="167" y="638"/>
                    <a:pt x="257" y="668"/>
                  </a:cubicBezTo>
                  <a:cubicBezTo>
                    <a:pt x="357" y="702"/>
                    <a:pt x="481" y="731"/>
                    <a:pt x="617" y="731"/>
                  </a:cubicBezTo>
                  <a:cubicBezTo>
                    <a:pt x="692" y="731"/>
                    <a:pt x="771" y="722"/>
                    <a:pt x="851" y="700"/>
                  </a:cubicBezTo>
                  <a:cubicBezTo>
                    <a:pt x="1077" y="640"/>
                    <a:pt x="1267" y="489"/>
                    <a:pt x="1394" y="351"/>
                  </a:cubicBezTo>
                  <a:cubicBezTo>
                    <a:pt x="1469" y="273"/>
                    <a:pt x="1535" y="186"/>
                    <a:pt x="1590" y="93"/>
                  </a:cubicBezTo>
                  <a:cubicBezTo>
                    <a:pt x="1501" y="59"/>
                    <a:pt x="1409" y="35"/>
                    <a:pt x="1316" y="21"/>
                  </a:cubicBezTo>
                  <a:cubicBezTo>
                    <a:pt x="1243" y="9"/>
                    <a:pt x="1160" y="1"/>
                    <a:pt x="107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2" name="Google Shape;1102;p41"/>
            <p:cNvSpPr/>
            <p:nvPr/>
          </p:nvSpPr>
          <p:spPr>
            <a:xfrm>
              <a:off x="1526519" y="2974178"/>
              <a:ext cx="22868" cy="53853"/>
            </a:xfrm>
            <a:custGeom>
              <a:avLst/>
              <a:gdLst/>
              <a:ahLst/>
              <a:cxnLst/>
              <a:rect l="l" t="t" r="r" b="b"/>
              <a:pathLst>
                <a:path w="648" h="1526" extrusionOk="0">
                  <a:moveTo>
                    <a:pt x="312" y="0"/>
                  </a:moveTo>
                  <a:cubicBezTo>
                    <a:pt x="259" y="63"/>
                    <a:pt x="213" y="132"/>
                    <a:pt x="173" y="204"/>
                  </a:cubicBezTo>
                  <a:cubicBezTo>
                    <a:pt x="103" y="331"/>
                    <a:pt x="31" y="507"/>
                    <a:pt x="20" y="714"/>
                  </a:cubicBezTo>
                  <a:cubicBezTo>
                    <a:pt x="0" y="1128"/>
                    <a:pt x="257" y="1526"/>
                    <a:pt x="257" y="1526"/>
                  </a:cubicBezTo>
                  <a:cubicBezTo>
                    <a:pt x="329" y="1463"/>
                    <a:pt x="393" y="1391"/>
                    <a:pt x="447" y="1313"/>
                  </a:cubicBezTo>
                  <a:cubicBezTo>
                    <a:pt x="543" y="1180"/>
                    <a:pt x="638" y="987"/>
                    <a:pt x="642" y="771"/>
                  </a:cubicBezTo>
                  <a:cubicBezTo>
                    <a:pt x="648" y="556"/>
                    <a:pt x="563" y="363"/>
                    <a:pt x="479" y="224"/>
                  </a:cubicBezTo>
                  <a:cubicBezTo>
                    <a:pt x="431" y="144"/>
                    <a:pt x="374" y="69"/>
                    <a:pt x="3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3" name="Google Shape;1103;p41"/>
            <p:cNvSpPr/>
            <p:nvPr/>
          </p:nvSpPr>
          <p:spPr>
            <a:xfrm>
              <a:off x="1535624" y="3014302"/>
              <a:ext cx="57840" cy="23891"/>
            </a:xfrm>
            <a:custGeom>
              <a:avLst/>
              <a:gdLst/>
              <a:ahLst/>
              <a:cxnLst/>
              <a:rect l="l" t="t" r="r" b="b"/>
              <a:pathLst>
                <a:path w="1639" h="677" extrusionOk="0">
                  <a:moveTo>
                    <a:pt x="933" y="1"/>
                  </a:moveTo>
                  <a:cubicBezTo>
                    <a:pt x="885" y="1"/>
                    <a:pt x="837" y="4"/>
                    <a:pt x="788" y="10"/>
                  </a:cubicBezTo>
                  <a:cubicBezTo>
                    <a:pt x="567" y="39"/>
                    <a:pt x="373" y="135"/>
                    <a:pt x="230" y="222"/>
                  </a:cubicBezTo>
                  <a:cubicBezTo>
                    <a:pt x="149" y="271"/>
                    <a:pt x="72" y="327"/>
                    <a:pt x="0" y="389"/>
                  </a:cubicBezTo>
                  <a:cubicBezTo>
                    <a:pt x="72" y="450"/>
                    <a:pt x="150" y="503"/>
                    <a:pt x="234" y="546"/>
                  </a:cubicBezTo>
                  <a:cubicBezTo>
                    <a:pt x="360" y="613"/>
                    <a:pt x="531" y="677"/>
                    <a:pt x="725" y="677"/>
                  </a:cubicBezTo>
                  <a:cubicBezTo>
                    <a:pt x="755" y="677"/>
                    <a:pt x="785" y="675"/>
                    <a:pt x="815" y="672"/>
                  </a:cubicBezTo>
                  <a:cubicBezTo>
                    <a:pt x="1047" y="649"/>
                    <a:pt x="1257" y="530"/>
                    <a:pt x="1404" y="417"/>
                  </a:cubicBezTo>
                  <a:cubicBezTo>
                    <a:pt x="1491" y="352"/>
                    <a:pt x="1569" y="277"/>
                    <a:pt x="1639" y="196"/>
                  </a:cubicBezTo>
                  <a:cubicBezTo>
                    <a:pt x="1557" y="148"/>
                    <a:pt x="1469" y="109"/>
                    <a:pt x="1379" y="79"/>
                  </a:cubicBezTo>
                  <a:cubicBezTo>
                    <a:pt x="1257" y="37"/>
                    <a:pt x="1101" y="1"/>
                    <a:pt x="93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4" name="Google Shape;1104;p41"/>
            <p:cNvSpPr/>
            <p:nvPr/>
          </p:nvSpPr>
          <p:spPr>
            <a:xfrm>
              <a:off x="1494582" y="3000433"/>
              <a:ext cx="27032" cy="52970"/>
            </a:xfrm>
            <a:custGeom>
              <a:avLst/>
              <a:gdLst/>
              <a:ahLst/>
              <a:cxnLst/>
              <a:rect l="l" t="t" r="r" b="b"/>
              <a:pathLst>
                <a:path w="766" h="1501" extrusionOk="0">
                  <a:moveTo>
                    <a:pt x="484" y="1"/>
                  </a:moveTo>
                  <a:cubicBezTo>
                    <a:pt x="422" y="55"/>
                    <a:pt x="366" y="116"/>
                    <a:pt x="316" y="182"/>
                  </a:cubicBezTo>
                  <a:cubicBezTo>
                    <a:pt x="226" y="297"/>
                    <a:pt x="126" y="459"/>
                    <a:pt x="85" y="661"/>
                  </a:cubicBezTo>
                  <a:cubicBezTo>
                    <a:pt x="0" y="1066"/>
                    <a:pt x="193" y="1500"/>
                    <a:pt x="193" y="1500"/>
                  </a:cubicBezTo>
                  <a:cubicBezTo>
                    <a:pt x="274" y="1449"/>
                    <a:pt x="347" y="1388"/>
                    <a:pt x="414" y="1320"/>
                  </a:cubicBezTo>
                  <a:cubicBezTo>
                    <a:pt x="529" y="1203"/>
                    <a:pt x="652" y="1026"/>
                    <a:pt x="690" y="814"/>
                  </a:cubicBezTo>
                  <a:cubicBezTo>
                    <a:pt x="765" y="389"/>
                    <a:pt x="484" y="1"/>
                    <a:pt x="4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5" name="Google Shape;1105;p41"/>
            <p:cNvSpPr/>
            <p:nvPr/>
          </p:nvSpPr>
          <p:spPr>
            <a:xfrm>
              <a:off x="1501393" y="3044405"/>
              <a:ext cx="58228" cy="23397"/>
            </a:xfrm>
            <a:custGeom>
              <a:avLst/>
              <a:gdLst/>
              <a:ahLst/>
              <a:cxnLst/>
              <a:rect l="l" t="t" r="r" b="b"/>
              <a:pathLst>
                <a:path w="1650" h="663" extrusionOk="0">
                  <a:moveTo>
                    <a:pt x="812" y="1"/>
                  </a:moveTo>
                  <a:cubicBezTo>
                    <a:pt x="598" y="1"/>
                    <a:pt x="402" y="63"/>
                    <a:pt x="255" y="125"/>
                  </a:cubicBezTo>
                  <a:cubicBezTo>
                    <a:pt x="166" y="161"/>
                    <a:pt x="82" y="204"/>
                    <a:pt x="0" y="254"/>
                  </a:cubicBezTo>
                  <a:cubicBezTo>
                    <a:pt x="0" y="254"/>
                    <a:pt x="297" y="634"/>
                    <a:pt x="763" y="661"/>
                  </a:cubicBezTo>
                  <a:cubicBezTo>
                    <a:pt x="778" y="662"/>
                    <a:pt x="793" y="662"/>
                    <a:pt x="808" y="662"/>
                  </a:cubicBezTo>
                  <a:cubicBezTo>
                    <a:pt x="1024" y="662"/>
                    <a:pt x="1232" y="584"/>
                    <a:pt x="1385" y="499"/>
                  </a:cubicBezTo>
                  <a:cubicBezTo>
                    <a:pt x="1479" y="448"/>
                    <a:pt x="1568" y="388"/>
                    <a:pt x="1650" y="317"/>
                  </a:cubicBezTo>
                  <a:cubicBezTo>
                    <a:pt x="1650" y="317"/>
                    <a:pt x="1285" y="12"/>
                    <a:pt x="838" y="1"/>
                  </a:cubicBezTo>
                  <a:cubicBezTo>
                    <a:pt x="829" y="1"/>
                    <a:pt x="820" y="1"/>
                    <a:pt x="81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6" name="Google Shape;1106;p41"/>
            <p:cNvSpPr/>
            <p:nvPr/>
          </p:nvSpPr>
          <p:spPr>
            <a:xfrm>
              <a:off x="1459433" y="3022384"/>
              <a:ext cx="30314" cy="50606"/>
            </a:xfrm>
            <a:custGeom>
              <a:avLst/>
              <a:gdLst/>
              <a:ahLst/>
              <a:cxnLst/>
              <a:rect l="l" t="t" r="r" b="b"/>
              <a:pathLst>
                <a:path w="859" h="1434" extrusionOk="0">
                  <a:moveTo>
                    <a:pt x="639" y="0"/>
                  </a:moveTo>
                  <a:cubicBezTo>
                    <a:pt x="570" y="45"/>
                    <a:pt x="505" y="96"/>
                    <a:pt x="446" y="153"/>
                  </a:cubicBezTo>
                  <a:cubicBezTo>
                    <a:pt x="341" y="252"/>
                    <a:pt x="217" y="395"/>
                    <a:pt x="146" y="590"/>
                  </a:cubicBezTo>
                  <a:cubicBezTo>
                    <a:pt x="0" y="975"/>
                    <a:pt x="118" y="1434"/>
                    <a:pt x="118" y="1434"/>
                  </a:cubicBezTo>
                  <a:cubicBezTo>
                    <a:pt x="206" y="1397"/>
                    <a:pt x="289" y="1349"/>
                    <a:pt x="365" y="1293"/>
                  </a:cubicBezTo>
                  <a:cubicBezTo>
                    <a:pt x="497" y="1195"/>
                    <a:pt x="648" y="1041"/>
                    <a:pt x="718" y="837"/>
                  </a:cubicBezTo>
                  <a:cubicBezTo>
                    <a:pt x="858" y="428"/>
                    <a:pt x="639" y="0"/>
                    <a:pt x="63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7" name="Google Shape;1107;p41"/>
            <p:cNvSpPr/>
            <p:nvPr/>
          </p:nvSpPr>
          <p:spPr>
            <a:xfrm>
              <a:off x="1463597" y="3068224"/>
              <a:ext cx="57240" cy="23927"/>
            </a:xfrm>
            <a:custGeom>
              <a:avLst/>
              <a:gdLst/>
              <a:ahLst/>
              <a:cxnLst/>
              <a:rect l="l" t="t" r="r" b="b"/>
              <a:pathLst>
                <a:path w="1622" h="678" extrusionOk="0">
                  <a:moveTo>
                    <a:pt x="652" y="0"/>
                  </a:moveTo>
                  <a:cubicBezTo>
                    <a:pt x="511" y="0"/>
                    <a:pt x="381" y="23"/>
                    <a:pt x="273" y="49"/>
                  </a:cubicBezTo>
                  <a:cubicBezTo>
                    <a:pt x="179" y="70"/>
                    <a:pt x="89" y="99"/>
                    <a:pt x="0" y="135"/>
                  </a:cubicBezTo>
                  <a:cubicBezTo>
                    <a:pt x="0" y="135"/>
                    <a:pt x="232" y="558"/>
                    <a:pt x="688" y="658"/>
                  </a:cubicBezTo>
                  <a:cubicBezTo>
                    <a:pt x="755" y="672"/>
                    <a:pt x="822" y="678"/>
                    <a:pt x="888" y="678"/>
                  </a:cubicBezTo>
                  <a:cubicBezTo>
                    <a:pt x="1050" y="678"/>
                    <a:pt x="1206" y="641"/>
                    <a:pt x="1331" y="596"/>
                  </a:cubicBezTo>
                  <a:cubicBezTo>
                    <a:pt x="1432" y="560"/>
                    <a:pt x="1529" y="513"/>
                    <a:pt x="1621" y="457"/>
                  </a:cubicBezTo>
                  <a:cubicBezTo>
                    <a:pt x="1621" y="457"/>
                    <a:pt x="1309" y="99"/>
                    <a:pt x="868" y="20"/>
                  </a:cubicBezTo>
                  <a:cubicBezTo>
                    <a:pt x="795" y="6"/>
                    <a:pt x="722" y="0"/>
                    <a:pt x="652" y="0"/>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108" name="Google Shape;1108;p41"/>
            <p:cNvSpPr/>
            <p:nvPr/>
          </p:nvSpPr>
          <p:spPr>
            <a:xfrm>
              <a:off x="1422872" y="3039252"/>
              <a:ext cx="31902" cy="46583"/>
            </a:xfrm>
            <a:custGeom>
              <a:avLst/>
              <a:gdLst/>
              <a:ahLst/>
              <a:cxnLst/>
              <a:rect l="l" t="t" r="r" b="b"/>
              <a:pathLst>
                <a:path w="904" h="1320" extrusionOk="0">
                  <a:moveTo>
                    <a:pt x="755" y="1"/>
                  </a:moveTo>
                  <a:cubicBezTo>
                    <a:pt x="681" y="32"/>
                    <a:pt x="610" y="71"/>
                    <a:pt x="543" y="117"/>
                  </a:cubicBezTo>
                  <a:cubicBezTo>
                    <a:pt x="424" y="197"/>
                    <a:pt x="282" y="317"/>
                    <a:pt x="179" y="493"/>
                  </a:cubicBezTo>
                  <a:cubicBezTo>
                    <a:pt x="76" y="671"/>
                    <a:pt x="31" y="875"/>
                    <a:pt x="13" y="1038"/>
                  </a:cubicBezTo>
                  <a:cubicBezTo>
                    <a:pt x="2" y="1131"/>
                    <a:pt x="0" y="1226"/>
                    <a:pt x="5" y="1319"/>
                  </a:cubicBezTo>
                  <a:cubicBezTo>
                    <a:pt x="98" y="1299"/>
                    <a:pt x="188" y="1267"/>
                    <a:pt x="272" y="1224"/>
                  </a:cubicBezTo>
                  <a:cubicBezTo>
                    <a:pt x="420" y="1151"/>
                    <a:pt x="595" y="1025"/>
                    <a:pt x="698" y="836"/>
                  </a:cubicBezTo>
                  <a:cubicBezTo>
                    <a:pt x="904" y="458"/>
                    <a:pt x="755" y="1"/>
                    <a:pt x="75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9" name="Google Shape;1109;p41"/>
            <p:cNvSpPr/>
            <p:nvPr/>
          </p:nvSpPr>
          <p:spPr>
            <a:xfrm>
              <a:off x="1423049" y="3084388"/>
              <a:ext cx="54664" cy="26362"/>
            </a:xfrm>
            <a:custGeom>
              <a:avLst/>
              <a:gdLst/>
              <a:ahLst/>
              <a:cxnLst/>
              <a:rect l="l" t="t" r="r" b="b"/>
              <a:pathLst>
                <a:path w="1549" h="747" extrusionOk="0">
                  <a:moveTo>
                    <a:pt x="392" y="0"/>
                  </a:moveTo>
                  <a:cubicBezTo>
                    <a:pt x="354" y="0"/>
                    <a:pt x="317" y="1"/>
                    <a:pt x="283" y="3"/>
                  </a:cubicBezTo>
                  <a:cubicBezTo>
                    <a:pt x="188" y="9"/>
                    <a:pt x="94" y="21"/>
                    <a:pt x="0" y="40"/>
                  </a:cubicBezTo>
                  <a:cubicBezTo>
                    <a:pt x="33" y="129"/>
                    <a:pt x="76" y="213"/>
                    <a:pt x="130" y="291"/>
                  </a:cubicBezTo>
                  <a:cubicBezTo>
                    <a:pt x="221" y="429"/>
                    <a:pt x="367" y="589"/>
                    <a:pt x="586" y="677"/>
                  </a:cubicBezTo>
                  <a:cubicBezTo>
                    <a:pt x="713" y="728"/>
                    <a:pt x="849" y="747"/>
                    <a:pt x="977" y="747"/>
                  </a:cubicBezTo>
                  <a:cubicBezTo>
                    <a:pt x="1069" y="747"/>
                    <a:pt x="1157" y="737"/>
                    <a:pt x="1235" y="723"/>
                  </a:cubicBezTo>
                  <a:cubicBezTo>
                    <a:pt x="1343" y="704"/>
                    <a:pt x="1448" y="674"/>
                    <a:pt x="1549" y="633"/>
                  </a:cubicBezTo>
                  <a:cubicBezTo>
                    <a:pt x="1549" y="633"/>
                    <a:pt x="1298" y="229"/>
                    <a:pt x="876" y="78"/>
                  </a:cubicBezTo>
                  <a:cubicBezTo>
                    <a:pt x="709" y="17"/>
                    <a:pt x="539" y="0"/>
                    <a:pt x="3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0" name="Google Shape;1110;p41"/>
            <p:cNvSpPr/>
            <p:nvPr/>
          </p:nvSpPr>
          <p:spPr>
            <a:xfrm>
              <a:off x="1380736" y="3050051"/>
              <a:ext cx="34902" cy="40442"/>
            </a:xfrm>
            <a:custGeom>
              <a:avLst/>
              <a:gdLst/>
              <a:ahLst/>
              <a:cxnLst/>
              <a:rect l="l" t="t" r="r" b="b"/>
              <a:pathLst>
                <a:path w="989" h="1146" extrusionOk="0">
                  <a:moveTo>
                    <a:pt x="981" y="1"/>
                  </a:moveTo>
                  <a:lnTo>
                    <a:pt x="981" y="1"/>
                  </a:lnTo>
                  <a:cubicBezTo>
                    <a:pt x="903" y="18"/>
                    <a:pt x="828" y="43"/>
                    <a:pt x="756" y="76"/>
                  </a:cubicBezTo>
                  <a:cubicBezTo>
                    <a:pt x="628" y="131"/>
                    <a:pt x="470" y="220"/>
                    <a:pt x="338" y="373"/>
                  </a:cubicBezTo>
                  <a:cubicBezTo>
                    <a:pt x="204" y="526"/>
                    <a:pt x="120" y="717"/>
                    <a:pt x="69" y="872"/>
                  </a:cubicBezTo>
                  <a:cubicBezTo>
                    <a:pt x="38" y="961"/>
                    <a:pt x="16" y="1052"/>
                    <a:pt x="0" y="1145"/>
                  </a:cubicBezTo>
                  <a:cubicBezTo>
                    <a:pt x="96" y="1144"/>
                    <a:pt x="190" y="1131"/>
                    <a:pt x="282" y="1106"/>
                  </a:cubicBezTo>
                  <a:cubicBezTo>
                    <a:pt x="441" y="1065"/>
                    <a:pt x="637" y="976"/>
                    <a:pt x="773" y="811"/>
                  </a:cubicBezTo>
                  <a:cubicBezTo>
                    <a:pt x="910" y="646"/>
                    <a:pt x="960" y="441"/>
                    <a:pt x="978" y="281"/>
                  </a:cubicBezTo>
                  <a:cubicBezTo>
                    <a:pt x="988" y="187"/>
                    <a:pt x="989" y="94"/>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1" name="Google Shape;1111;p41"/>
            <p:cNvSpPr/>
            <p:nvPr/>
          </p:nvSpPr>
          <p:spPr>
            <a:xfrm>
              <a:off x="1380736" y="3090458"/>
              <a:ext cx="50041" cy="32255"/>
            </a:xfrm>
            <a:custGeom>
              <a:avLst/>
              <a:gdLst/>
              <a:ahLst/>
              <a:cxnLst/>
              <a:rect l="l" t="t" r="r" b="b"/>
              <a:pathLst>
                <a:path w="1418" h="914" extrusionOk="0">
                  <a:moveTo>
                    <a:pt x="0" y="0"/>
                  </a:moveTo>
                  <a:cubicBezTo>
                    <a:pt x="15" y="93"/>
                    <a:pt x="40" y="184"/>
                    <a:pt x="75" y="272"/>
                  </a:cubicBezTo>
                  <a:cubicBezTo>
                    <a:pt x="136" y="425"/>
                    <a:pt x="247" y="614"/>
                    <a:pt x="446" y="743"/>
                  </a:cubicBezTo>
                  <a:cubicBezTo>
                    <a:pt x="647" y="871"/>
                    <a:pt x="895" y="911"/>
                    <a:pt x="1087" y="913"/>
                  </a:cubicBezTo>
                  <a:cubicBezTo>
                    <a:pt x="1091" y="913"/>
                    <a:pt x="1096" y="913"/>
                    <a:pt x="1100" y="913"/>
                  </a:cubicBezTo>
                  <a:cubicBezTo>
                    <a:pt x="1207" y="913"/>
                    <a:pt x="1314" y="901"/>
                    <a:pt x="1418" y="880"/>
                  </a:cubicBezTo>
                  <a:cubicBezTo>
                    <a:pt x="1381" y="791"/>
                    <a:pt x="1335" y="708"/>
                    <a:pt x="1282" y="630"/>
                  </a:cubicBezTo>
                  <a:cubicBezTo>
                    <a:pt x="1190" y="492"/>
                    <a:pt x="1048" y="327"/>
                    <a:pt x="854" y="211"/>
                  </a:cubicBezTo>
                  <a:cubicBezTo>
                    <a:pt x="660" y="96"/>
                    <a:pt x="450" y="47"/>
                    <a:pt x="286" y="23"/>
                  </a:cubicBezTo>
                  <a:cubicBezTo>
                    <a:pt x="191" y="8"/>
                    <a:pt x="9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112" name="Google Shape;1112;p41"/>
          <p:cNvSpPr txBox="1">
            <a:spLocks noGrp="1"/>
          </p:cNvSpPr>
          <p:nvPr>
            <p:ph type="title" idx="2"/>
          </p:nvPr>
        </p:nvSpPr>
        <p:spPr>
          <a:xfrm>
            <a:off x="2475700" y="1506341"/>
            <a:ext cx="670393" cy="950400"/>
          </a:xfrm>
          <a:prstGeom prst="rect">
            <a:avLst/>
          </a:prstGeom>
        </p:spPr>
        <p:txBody>
          <a:bodyPr spcFirstLastPara="1" vert="horz" wrap="square" lIns="121900" tIns="121900" rIns="121900" bIns="121900" rtlCol="0" anchor="ctr" anchorCtr="0">
            <a:noAutofit/>
          </a:bodyPr>
          <a:lstStyle/>
          <a:p>
            <a:r>
              <a:rPr lang="en-US" dirty="0">
                <a:solidFill>
                  <a:srgbClr val="C00000"/>
                </a:solidFill>
                <a:latin typeface="+mn-lt"/>
              </a:rPr>
              <a:t>a</a:t>
            </a:r>
            <a:endParaRPr dirty="0">
              <a:solidFill>
                <a:srgbClr val="C00000"/>
              </a:solidFill>
              <a:latin typeface="+mn-lt"/>
            </a:endParaRPr>
          </a:p>
        </p:txBody>
      </p:sp>
      <p:sp>
        <p:nvSpPr>
          <p:cNvPr id="3" name="Arrow: Pentagon 2">
            <a:extLst>
              <a:ext uri="{FF2B5EF4-FFF2-40B4-BE49-F238E27FC236}">
                <a16:creationId xmlns:a16="http://schemas.microsoft.com/office/drawing/2014/main" id="{196C137A-0A5B-4AFD-ADA4-E11F32BC187D}"/>
              </a:ext>
            </a:extLst>
          </p:cNvPr>
          <p:cNvSpPr/>
          <p:nvPr/>
        </p:nvSpPr>
        <p:spPr>
          <a:xfrm>
            <a:off x="0" y="5281720"/>
            <a:ext cx="6790800" cy="1088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589106" y="47569"/>
            <a:ext cx="2326686" cy="5018342"/>
          </a:xfrm>
          <a:prstGeom prst="rect">
            <a:avLst/>
          </a:prstGeom>
        </p:spPr>
      </p:pic>
      <p:pic>
        <p:nvPicPr>
          <p:cNvPr id="6" name="Picture 5"/>
          <p:cNvPicPr>
            <a:picLocks noChangeAspect="1"/>
          </p:cNvPicPr>
          <p:nvPr/>
        </p:nvPicPr>
        <p:blipFill>
          <a:blip r:embed="rId4"/>
          <a:stretch>
            <a:fillRect/>
          </a:stretch>
        </p:blipFill>
        <p:spPr>
          <a:xfrm>
            <a:off x="8162553" y="3735977"/>
            <a:ext cx="3483622" cy="2390973"/>
          </a:xfrm>
          <a:prstGeom prst="rect">
            <a:avLst/>
          </a:prstGeom>
        </p:spPr>
      </p:pic>
      <p:pic>
        <p:nvPicPr>
          <p:cNvPr id="7" name="Picture 6"/>
          <p:cNvPicPr>
            <a:picLocks noChangeAspect="1"/>
          </p:cNvPicPr>
          <p:nvPr/>
        </p:nvPicPr>
        <p:blipFill>
          <a:blip r:embed="rId5"/>
          <a:stretch>
            <a:fillRect/>
          </a:stretch>
        </p:blipFill>
        <p:spPr>
          <a:xfrm>
            <a:off x="8162553" y="953589"/>
            <a:ext cx="3573968" cy="2378313"/>
          </a:xfrm>
          <a:prstGeom prst="rect">
            <a:avLst/>
          </a:prstGeom>
        </p:spPr>
      </p:pic>
    </p:spTree>
    <p:extLst>
      <p:ext uri="{BB962C8B-B14F-4D97-AF65-F5344CB8AC3E}">
        <p14:creationId xmlns:p14="http://schemas.microsoft.com/office/powerpoint/2010/main" val="354032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114" name="Google Shape;1114;p41"/>
          <p:cNvSpPr txBox="1">
            <a:spLocks noGrp="1"/>
          </p:cNvSpPr>
          <p:nvPr>
            <p:ph type="title"/>
          </p:nvPr>
        </p:nvSpPr>
        <p:spPr>
          <a:xfrm>
            <a:off x="181250" y="98100"/>
            <a:ext cx="4686851" cy="594231"/>
          </a:xfrm>
          <a:prstGeom prst="rect">
            <a:avLst/>
          </a:prstGeom>
        </p:spPr>
        <p:txBody>
          <a:bodyPr spcFirstLastPara="1" vert="horz" wrap="square" lIns="121900" tIns="121900" rIns="121900" bIns="121900" rtlCol="0" anchor="b" anchorCtr="0">
            <a:noAutofit/>
          </a:bodyPr>
          <a:lstStyle/>
          <a:p>
            <a:pPr algn="ct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 KIỆN </a:t>
            </a:r>
            <a:r>
              <a:rPr lang="vi-VN"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NHIÊN</a:t>
            </a:r>
            <a:endParaRPr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429250" y="0"/>
            <a:ext cx="6762750" cy="3381375"/>
          </a:xfrm>
          <a:prstGeom prst="rect">
            <a:avLst/>
          </a:prstGeom>
        </p:spPr>
      </p:pic>
      <p:pic>
        <p:nvPicPr>
          <p:cNvPr id="3" name="Picture 2"/>
          <p:cNvPicPr>
            <a:picLocks noChangeAspect="1"/>
          </p:cNvPicPr>
          <p:nvPr/>
        </p:nvPicPr>
        <p:blipFill>
          <a:blip r:embed="rId4"/>
          <a:stretch>
            <a:fillRect/>
          </a:stretch>
        </p:blipFill>
        <p:spPr>
          <a:xfrm>
            <a:off x="6132649" y="3381375"/>
            <a:ext cx="4635500" cy="3476625"/>
          </a:xfrm>
          <a:prstGeom prst="rect">
            <a:avLst/>
          </a:prstGeom>
        </p:spPr>
      </p:pic>
      <p:sp>
        <p:nvSpPr>
          <p:cNvPr id="7" name="Title 2">
            <a:extLst>
              <a:ext uri="{FF2B5EF4-FFF2-40B4-BE49-F238E27FC236}">
                <a16:creationId xmlns:a16="http://schemas.microsoft.com/office/drawing/2014/main" id="{934ABA03-B3BE-4722-880C-D1F97BE38E5A}"/>
              </a:ext>
            </a:extLst>
          </p:cNvPr>
          <p:cNvSpPr>
            <a:spLocks noGrp="1"/>
          </p:cNvSpPr>
          <p:nvPr>
            <p:ph type="title"/>
          </p:nvPr>
        </p:nvSpPr>
        <p:spPr>
          <a:xfrm>
            <a:off x="5904411" y="2852909"/>
            <a:ext cx="6172643" cy="495367"/>
          </a:xfrm>
        </p:spPr>
        <p:txBody>
          <a:bodyPr/>
          <a:lstStyle/>
          <a:p>
            <a:pPr algn="ctr"/>
            <a:r>
              <a:rPr lang="en-US" dirty="0" err="1">
                <a:solidFill>
                  <a:srgbClr val="FF0000"/>
                </a:solidFill>
                <a:effectLst>
                  <a:outerShdw blurRad="38100" dist="38100" dir="2700000" algn="tl">
                    <a:srgbClr val="000000">
                      <a:alpha val="43137"/>
                    </a:srgbClr>
                  </a:outerShdw>
                </a:effectLst>
                <a:latin typeface="+mj-lt"/>
              </a:rPr>
              <a:t>Sông</a:t>
            </a:r>
            <a:r>
              <a:rPr lang="en-US" dirty="0">
                <a:solidFill>
                  <a:srgbClr val="FF0000"/>
                </a:solidFill>
                <a:effectLst>
                  <a:outerShdw blurRad="38100" dist="38100" dir="2700000" algn="tl">
                    <a:srgbClr val="000000">
                      <a:alpha val="43137"/>
                    </a:srgbClr>
                  </a:outerShdw>
                </a:effectLst>
                <a:latin typeface="+mj-lt"/>
              </a:rPr>
              <a:t> Thu </a:t>
            </a:r>
            <a:r>
              <a:rPr lang="en-US" dirty="0" err="1">
                <a:solidFill>
                  <a:srgbClr val="FF0000"/>
                </a:solidFill>
                <a:effectLst>
                  <a:outerShdw blurRad="38100" dist="38100" dir="2700000" algn="tl">
                    <a:srgbClr val="000000">
                      <a:alpha val="43137"/>
                    </a:srgbClr>
                  </a:outerShdw>
                </a:effectLst>
                <a:latin typeface="+mj-lt"/>
              </a:rPr>
              <a:t>Bồn</a:t>
            </a:r>
            <a:endParaRPr lang="en-US" dirty="0">
              <a:solidFill>
                <a:srgbClr val="FF0000"/>
              </a:solidFill>
              <a:effectLst>
                <a:outerShdw blurRad="38100" dist="38100" dir="2700000" algn="tl">
                  <a:srgbClr val="000000">
                    <a:alpha val="43137"/>
                  </a:srgbClr>
                </a:outerShdw>
              </a:effectLst>
              <a:latin typeface="+mj-lt"/>
            </a:endParaRPr>
          </a:p>
        </p:txBody>
      </p:sp>
      <p:sp>
        <p:nvSpPr>
          <p:cNvPr id="8" name="Rectangle 7"/>
          <p:cNvSpPr/>
          <p:nvPr/>
        </p:nvSpPr>
        <p:spPr>
          <a:xfrm>
            <a:off x="181250" y="1207361"/>
            <a:ext cx="4939390" cy="4030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 Địa hình: xen kẽ cao nguyên với đồng bằng nhỏ hẹp.</a:t>
            </a:r>
          </a:p>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 Có cánh đồng màu mỡ ở ven sông Thu Bồn.</a:t>
            </a:r>
          </a:p>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-&gt;Thuận lợi định cư và canh tác nông nghiệp</a:t>
            </a:r>
          </a:p>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 Đường biển dài-&gt; Tiếp xúc, giao lưu văn hoá.</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49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4;p41"/>
          <p:cNvSpPr txBox="1">
            <a:spLocks/>
          </p:cNvSpPr>
          <p:nvPr/>
        </p:nvSpPr>
        <p:spPr>
          <a:xfrm>
            <a:off x="181250" y="98100"/>
            <a:ext cx="3457313" cy="59423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112521" y="195943"/>
            <a:ext cx="7203164" cy="6544491"/>
          </a:xfrm>
          <a:prstGeom prst="rect">
            <a:avLst/>
          </a:prstGeom>
        </p:spPr>
      </p:pic>
      <p:sp>
        <p:nvSpPr>
          <p:cNvPr id="5" name="Title 2">
            <a:extLst>
              <a:ext uri="{FF2B5EF4-FFF2-40B4-BE49-F238E27FC236}">
                <a16:creationId xmlns:a16="http://schemas.microsoft.com/office/drawing/2014/main" id="{934ABA03-B3BE-4722-880C-D1F97BE38E5A}"/>
              </a:ext>
            </a:extLst>
          </p:cNvPr>
          <p:cNvSpPr txBox="1">
            <a:spLocks/>
          </p:cNvSpPr>
          <p:nvPr/>
        </p:nvSpPr>
        <p:spPr>
          <a:xfrm>
            <a:off x="-54682" y="967357"/>
            <a:ext cx="7386489" cy="768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kỉ</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hoá</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Huỳnh</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trú</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lưu</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vực</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6" name="Title 2">
            <a:extLst>
              <a:ext uri="{FF2B5EF4-FFF2-40B4-BE49-F238E27FC236}">
                <a16:creationId xmlns:a16="http://schemas.microsoft.com/office/drawing/2014/main" id="{934ABA03-B3BE-4722-880C-D1F97BE38E5A}"/>
              </a:ext>
            </a:extLst>
          </p:cNvPr>
          <p:cNvSpPr txBox="1">
            <a:spLocks/>
          </p:cNvSpPr>
          <p:nvPr/>
        </p:nvSpPr>
        <p:spPr>
          <a:xfrm>
            <a:off x="0" y="5107577"/>
            <a:ext cx="5020501" cy="1522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Chămpa</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tộc</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nông</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lệ</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thuộc</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nô</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tỳ</a:t>
            </a:r>
            <a:endPar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itle 2">
            <a:extLst>
              <a:ext uri="{FF2B5EF4-FFF2-40B4-BE49-F238E27FC236}">
                <a16:creationId xmlns:a16="http://schemas.microsoft.com/office/drawing/2014/main" id="{934ABA03-B3BE-4722-880C-D1F97BE38E5A}"/>
              </a:ext>
            </a:extLst>
          </p:cNvPr>
          <p:cNvSpPr txBox="1">
            <a:spLocks/>
          </p:cNvSpPr>
          <p:nvPr/>
        </p:nvSpPr>
        <p:spPr>
          <a:xfrm>
            <a:off x="0" y="2401563"/>
            <a:ext cx="6910251" cy="768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Huỳnh</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Lãnh</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liên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cụm</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sở</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trọng</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tới</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Chămpa</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23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7531" y="3409405"/>
            <a:ext cx="1541418" cy="326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025177" y="1"/>
            <a:ext cx="4243755" cy="2824026"/>
          </a:xfrm>
          <a:prstGeom prst="rect">
            <a:avLst/>
          </a:prstGeom>
        </p:spPr>
      </p:pic>
      <p:pic>
        <p:nvPicPr>
          <p:cNvPr id="9" name="Picture 8"/>
          <p:cNvPicPr>
            <a:picLocks noChangeAspect="1"/>
          </p:cNvPicPr>
          <p:nvPr/>
        </p:nvPicPr>
        <p:blipFill>
          <a:blip r:embed="rId3"/>
          <a:stretch>
            <a:fillRect/>
          </a:stretch>
        </p:blipFill>
        <p:spPr>
          <a:xfrm>
            <a:off x="7268932" y="1"/>
            <a:ext cx="4748897" cy="2824026"/>
          </a:xfrm>
          <a:prstGeom prst="rect">
            <a:avLst/>
          </a:prstGeom>
        </p:spPr>
      </p:pic>
      <p:pic>
        <p:nvPicPr>
          <p:cNvPr id="12" name="Picture 11"/>
          <p:cNvPicPr>
            <a:picLocks noChangeAspect="1"/>
          </p:cNvPicPr>
          <p:nvPr/>
        </p:nvPicPr>
        <p:blipFill>
          <a:blip r:embed="rId4"/>
          <a:stretch>
            <a:fillRect/>
          </a:stretch>
        </p:blipFill>
        <p:spPr>
          <a:xfrm>
            <a:off x="134359" y="-5444"/>
            <a:ext cx="2704781" cy="2829470"/>
          </a:xfrm>
          <a:prstGeom prst="rect">
            <a:avLst/>
          </a:prstGeom>
        </p:spPr>
      </p:pic>
      <p:pic>
        <p:nvPicPr>
          <p:cNvPr id="13" name="Picture 12"/>
          <p:cNvPicPr>
            <a:picLocks noChangeAspect="1"/>
          </p:cNvPicPr>
          <p:nvPr/>
        </p:nvPicPr>
        <p:blipFill>
          <a:blip r:embed="rId5"/>
          <a:stretch>
            <a:fillRect/>
          </a:stretch>
        </p:blipFill>
        <p:spPr>
          <a:xfrm>
            <a:off x="6806496" y="3971109"/>
            <a:ext cx="5084596" cy="2860085"/>
          </a:xfrm>
          <a:prstGeom prst="rect">
            <a:avLst/>
          </a:prstGeom>
        </p:spPr>
      </p:pic>
      <p:pic>
        <p:nvPicPr>
          <p:cNvPr id="14" name="Picture 13"/>
          <p:cNvPicPr>
            <a:picLocks noChangeAspect="1"/>
          </p:cNvPicPr>
          <p:nvPr/>
        </p:nvPicPr>
        <p:blipFill>
          <a:blip r:embed="rId6"/>
          <a:stretch>
            <a:fillRect/>
          </a:stretch>
        </p:blipFill>
        <p:spPr>
          <a:xfrm>
            <a:off x="5111994" y="3971109"/>
            <a:ext cx="1694502" cy="2860085"/>
          </a:xfrm>
          <a:prstGeom prst="rect">
            <a:avLst/>
          </a:prstGeom>
        </p:spPr>
      </p:pic>
      <p:pic>
        <p:nvPicPr>
          <p:cNvPr id="15" name="Picture 14"/>
          <p:cNvPicPr>
            <a:picLocks noChangeAspect="1"/>
          </p:cNvPicPr>
          <p:nvPr/>
        </p:nvPicPr>
        <p:blipFill>
          <a:blip r:embed="rId7"/>
          <a:stretch>
            <a:fillRect/>
          </a:stretch>
        </p:blipFill>
        <p:spPr>
          <a:xfrm>
            <a:off x="548210" y="3971109"/>
            <a:ext cx="2290930" cy="2938870"/>
          </a:xfrm>
          <a:prstGeom prst="rect">
            <a:avLst/>
          </a:prstGeom>
        </p:spPr>
      </p:pic>
      <p:pic>
        <p:nvPicPr>
          <p:cNvPr id="16" name="Picture 15"/>
          <p:cNvPicPr>
            <a:picLocks noChangeAspect="1"/>
          </p:cNvPicPr>
          <p:nvPr/>
        </p:nvPicPr>
        <p:blipFill>
          <a:blip r:embed="rId8"/>
          <a:stretch>
            <a:fillRect/>
          </a:stretch>
        </p:blipFill>
        <p:spPr>
          <a:xfrm>
            <a:off x="2839140" y="3971109"/>
            <a:ext cx="2272854" cy="2886620"/>
          </a:xfrm>
          <a:prstGeom prst="rect">
            <a:avLst/>
          </a:prstGeom>
        </p:spPr>
      </p:pic>
      <p:sp>
        <p:nvSpPr>
          <p:cNvPr id="17" name="Google Shape;1114;p41"/>
          <p:cNvSpPr txBox="1">
            <a:spLocks/>
          </p:cNvSpPr>
          <p:nvPr/>
        </p:nvSpPr>
        <p:spPr>
          <a:xfrm>
            <a:off x="1332412" y="2824026"/>
            <a:ext cx="8216538" cy="1215736"/>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effectLst>
                  <a:outerShdw blurRad="38100" dist="38100" dir="2700000" algn="tl">
                    <a:srgbClr val="000000">
                      <a:alpha val="43137"/>
                    </a:srgbClr>
                  </a:outerShdw>
                </a:effectLst>
              </a:rPr>
              <a:t>Ảnh</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hưởng</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của</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văn</a:t>
            </a:r>
            <a:r>
              <a:rPr lang="en-US" dirty="0">
                <a:solidFill>
                  <a:srgbClr val="FF0000"/>
                </a:solidFill>
                <a:effectLst>
                  <a:outerShdw blurRad="38100" dist="38100" dir="2700000" algn="tl">
                    <a:srgbClr val="000000">
                      <a:alpha val="43137"/>
                    </a:srgbClr>
                  </a:outerShdw>
                </a:effectLst>
              </a:rPr>
              <a:t> minh </a:t>
            </a:r>
            <a:r>
              <a:rPr lang="en-US" dirty="0" err="1">
                <a:solidFill>
                  <a:srgbClr val="FF0000"/>
                </a:solidFill>
                <a:effectLst>
                  <a:outerShdw blurRad="38100" dist="38100" dir="2700000" algn="tl">
                    <a:srgbClr val="000000">
                      <a:alpha val="43137"/>
                    </a:srgbClr>
                  </a:outerShdw>
                </a:effectLst>
              </a:rPr>
              <a:t>Ấn</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Độ</a:t>
            </a:r>
            <a:endParaRPr lang="vi-VN"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9401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113" name="Google Shape;1113;p41"/>
          <p:cNvSpPr/>
          <p:nvPr/>
        </p:nvSpPr>
        <p:spPr>
          <a:xfrm>
            <a:off x="0" y="0"/>
            <a:ext cx="5401200" cy="6864000"/>
          </a:xfrm>
          <a:prstGeom prst="rect">
            <a:avLst/>
          </a:prstGeom>
          <a:solidFill>
            <a:schemeClr val="tx2"/>
          </a:solidFill>
          <a:ln>
            <a:noFill/>
          </a:ln>
        </p:spPr>
        <p:txBody>
          <a:bodyPr spcFirstLastPara="1" wrap="square" lIns="121900" tIns="121900" rIns="121900" bIns="121900" anchor="ctr" anchorCtr="0">
            <a:noAutofit/>
          </a:bodyPr>
          <a:lstStyle/>
          <a:p>
            <a:endParaRPr sz="2400" dirty="0"/>
          </a:p>
        </p:txBody>
      </p:sp>
      <p:sp>
        <p:nvSpPr>
          <p:cNvPr id="1114" name="Google Shape;1114;p41"/>
          <p:cNvSpPr txBox="1">
            <a:spLocks noGrp="1"/>
          </p:cNvSpPr>
          <p:nvPr>
            <p:ph type="title"/>
          </p:nvPr>
        </p:nvSpPr>
        <p:spPr>
          <a:xfrm>
            <a:off x="668566" y="3850491"/>
            <a:ext cx="4181805" cy="934144"/>
          </a:xfrm>
          <a:prstGeom prst="rect">
            <a:avLst/>
          </a:prstGeom>
        </p:spPr>
        <p:txBody>
          <a:bodyPr spcFirstLastPara="1" vert="horz" wrap="square" lIns="121900" tIns="121900" rIns="121900" bIns="121900" rtlCol="0" anchor="b" anchorCtr="0">
            <a:noAutofit/>
          </a:bodyPr>
          <a:lstStyle/>
          <a:p>
            <a:pPr algn="ct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tựu</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endParaRP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46" name="Google Shape;1046;p41"/>
          <p:cNvSpPr/>
          <p:nvPr/>
        </p:nvSpPr>
        <p:spPr>
          <a:xfrm>
            <a:off x="2062180" y="1188313"/>
            <a:ext cx="1512400" cy="15124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grpSp>
        <p:nvGrpSpPr>
          <p:cNvPr id="1047" name="Google Shape;1047;p41"/>
          <p:cNvGrpSpPr/>
          <p:nvPr/>
        </p:nvGrpSpPr>
        <p:grpSpPr>
          <a:xfrm>
            <a:off x="2162996" y="1304122"/>
            <a:ext cx="1310768" cy="1280783"/>
            <a:chOff x="1102404" y="2578718"/>
            <a:chExt cx="556700" cy="543995"/>
          </a:xfrm>
        </p:grpSpPr>
        <p:sp>
          <p:nvSpPr>
            <p:cNvPr id="1048" name="Google Shape;1048;p41"/>
            <p:cNvSpPr/>
            <p:nvPr/>
          </p:nvSpPr>
          <p:spPr>
            <a:xfrm>
              <a:off x="1246528" y="2578718"/>
              <a:ext cx="42771" cy="45136"/>
            </a:xfrm>
            <a:custGeom>
              <a:avLst/>
              <a:gdLst/>
              <a:ahLst/>
              <a:cxnLst/>
              <a:rect l="l" t="t" r="r" b="b"/>
              <a:pathLst>
                <a:path w="1212" h="1279" extrusionOk="0">
                  <a:moveTo>
                    <a:pt x="1211" y="0"/>
                  </a:moveTo>
                  <a:cubicBezTo>
                    <a:pt x="1084" y="1"/>
                    <a:pt x="956" y="18"/>
                    <a:pt x="833" y="50"/>
                  </a:cubicBezTo>
                  <a:cubicBezTo>
                    <a:pt x="620" y="102"/>
                    <a:pt x="362" y="222"/>
                    <a:pt x="200" y="418"/>
                  </a:cubicBezTo>
                  <a:cubicBezTo>
                    <a:pt x="37" y="613"/>
                    <a:pt x="1" y="832"/>
                    <a:pt x="2" y="998"/>
                  </a:cubicBezTo>
                  <a:cubicBezTo>
                    <a:pt x="2" y="1093"/>
                    <a:pt x="14" y="1187"/>
                    <a:pt x="37" y="1278"/>
                  </a:cubicBezTo>
                  <a:cubicBezTo>
                    <a:pt x="124" y="1240"/>
                    <a:pt x="210" y="1198"/>
                    <a:pt x="292" y="1151"/>
                  </a:cubicBezTo>
                  <a:cubicBezTo>
                    <a:pt x="439" y="1068"/>
                    <a:pt x="622" y="954"/>
                    <a:pt x="785" y="789"/>
                  </a:cubicBezTo>
                  <a:cubicBezTo>
                    <a:pt x="947" y="624"/>
                    <a:pt x="1056" y="430"/>
                    <a:pt x="1124" y="275"/>
                  </a:cubicBezTo>
                  <a:cubicBezTo>
                    <a:pt x="1163" y="187"/>
                    <a:pt x="1192" y="95"/>
                    <a:pt x="121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49" name="Google Shape;1049;p41"/>
            <p:cNvSpPr/>
            <p:nvPr/>
          </p:nvSpPr>
          <p:spPr>
            <a:xfrm>
              <a:off x="1247834" y="2621172"/>
              <a:ext cx="41501" cy="30667"/>
            </a:xfrm>
            <a:custGeom>
              <a:avLst/>
              <a:gdLst/>
              <a:ahLst/>
              <a:cxnLst/>
              <a:rect l="l" t="t" r="r" b="b"/>
              <a:pathLst>
                <a:path w="1176" h="869" extrusionOk="0">
                  <a:moveTo>
                    <a:pt x="378" y="0"/>
                  </a:moveTo>
                  <a:cubicBezTo>
                    <a:pt x="342" y="0"/>
                    <a:pt x="307" y="2"/>
                    <a:pt x="275" y="6"/>
                  </a:cubicBezTo>
                  <a:cubicBezTo>
                    <a:pt x="181" y="16"/>
                    <a:pt x="88" y="39"/>
                    <a:pt x="0" y="75"/>
                  </a:cubicBezTo>
                  <a:cubicBezTo>
                    <a:pt x="50" y="155"/>
                    <a:pt x="106" y="231"/>
                    <a:pt x="166" y="302"/>
                  </a:cubicBezTo>
                  <a:cubicBezTo>
                    <a:pt x="272" y="426"/>
                    <a:pt x="418" y="573"/>
                    <a:pt x="577" y="677"/>
                  </a:cubicBezTo>
                  <a:cubicBezTo>
                    <a:pt x="702" y="758"/>
                    <a:pt x="842" y="816"/>
                    <a:pt x="989" y="847"/>
                  </a:cubicBezTo>
                  <a:cubicBezTo>
                    <a:pt x="1050" y="861"/>
                    <a:pt x="1113" y="867"/>
                    <a:pt x="1175" y="869"/>
                  </a:cubicBezTo>
                  <a:cubicBezTo>
                    <a:pt x="1167" y="776"/>
                    <a:pt x="1149" y="685"/>
                    <a:pt x="1122" y="597"/>
                  </a:cubicBezTo>
                  <a:cubicBezTo>
                    <a:pt x="1078" y="443"/>
                    <a:pt x="990" y="256"/>
                    <a:pt x="822" y="133"/>
                  </a:cubicBezTo>
                  <a:cubicBezTo>
                    <a:pt x="686" y="34"/>
                    <a:pt x="521" y="0"/>
                    <a:pt x="37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0" name="Google Shape;1050;p41"/>
            <p:cNvSpPr/>
            <p:nvPr/>
          </p:nvSpPr>
          <p:spPr>
            <a:xfrm>
              <a:off x="1204322" y="2590187"/>
              <a:ext cx="30244" cy="56711"/>
            </a:xfrm>
            <a:custGeom>
              <a:avLst/>
              <a:gdLst/>
              <a:ahLst/>
              <a:cxnLst/>
              <a:rect l="l" t="t" r="r" b="b"/>
              <a:pathLst>
                <a:path w="857" h="1607" extrusionOk="0">
                  <a:moveTo>
                    <a:pt x="829" y="1"/>
                  </a:moveTo>
                  <a:cubicBezTo>
                    <a:pt x="715" y="50"/>
                    <a:pt x="606" y="113"/>
                    <a:pt x="508" y="187"/>
                  </a:cubicBezTo>
                  <a:cubicBezTo>
                    <a:pt x="336" y="313"/>
                    <a:pt x="153" y="514"/>
                    <a:pt x="77" y="747"/>
                  </a:cubicBezTo>
                  <a:cubicBezTo>
                    <a:pt x="1" y="982"/>
                    <a:pt x="43" y="1199"/>
                    <a:pt x="98" y="1354"/>
                  </a:cubicBezTo>
                  <a:cubicBezTo>
                    <a:pt x="130" y="1443"/>
                    <a:pt x="171" y="1528"/>
                    <a:pt x="224" y="1607"/>
                  </a:cubicBezTo>
                  <a:cubicBezTo>
                    <a:pt x="294" y="1543"/>
                    <a:pt x="360" y="1473"/>
                    <a:pt x="422" y="1400"/>
                  </a:cubicBezTo>
                  <a:cubicBezTo>
                    <a:pt x="530" y="1274"/>
                    <a:pt x="659" y="1101"/>
                    <a:pt x="746" y="888"/>
                  </a:cubicBezTo>
                  <a:cubicBezTo>
                    <a:pt x="831" y="676"/>
                    <a:pt x="855" y="455"/>
                    <a:pt x="856" y="286"/>
                  </a:cubicBezTo>
                  <a:cubicBezTo>
                    <a:pt x="857" y="191"/>
                    <a:pt x="847" y="94"/>
                    <a:pt x="8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1" name="Google Shape;1051;p41"/>
            <p:cNvSpPr/>
            <p:nvPr/>
          </p:nvSpPr>
          <p:spPr>
            <a:xfrm>
              <a:off x="1212226" y="2637758"/>
              <a:ext cx="49935" cy="22656"/>
            </a:xfrm>
            <a:custGeom>
              <a:avLst/>
              <a:gdLst/>
              <a:ahLst/>
              <a:cxnLst/>
              <a:rect l="l" t="t" r="r" b="b"/>
              <a:pathLst>
                <a:path w="1415" h="642" extrusionOk="0">
                  <a:moveTo>
                    <a:pt x="637" y="1"/>
                  </a:moveTo>
                  <a:cubicBezTo>
                    <a:pt x="487" y="1"/>
                    <a:pt x="344" y="46"/>
                    <a:pt x="236" y="100"/>
                  </a:cubicBezTo>
                  <a:cubicBezTo>
                    <a:pt x="150" y="141"/>
                    <a:pt x="71" y="195"/>
                    <a:pt x="0" y="259"/>
                  </a:cubicBezTo>
                  <a:cubicBezTo>
                    <a:pt x="73" y="317"/>
                    <a:pt x="150" y="370"/>
                    <a:pt x="231" y="417"/>
                  </a:cubicBezTo>
                  <a:cubicBezTo>
                    <a:pt x="373" y="499"/>
                    <a:pt x="561" y="586"/>
                    <a:pt x="754" y="622"/>
                  </a:cubicBezTo>
                  <a:cubicBezTo>
                    <a:pt x="825" y="635"/>
                    <a:pt x="897" y="641"/>
                    <a:pt x="968" y="641"/>
                  </a:cubicBezTo>
                  <a:cubicBezTo>
                    <a:pt x="1054" y="641"/>
                    <a:pt x="1140" y="632"/>
                    <a:pt x="1224" y="614"/>
                  </a:cubicBezTo>
                  <a:cubicBezTo>
                    <a:pt x="1289" y="601"/>
                    <a:pt x="1352" y="583"/>
                    <a:pt x="1414" y="558"/>
                  </a:cubicBezTo>
                  <a:cubicBezTo>
                    <a:pt x="1370" y="477"/>
                    <a:pt x="1318" y="400"/>
                    <a:pt x="1258" y="329"/>
                  </a:cubicBezTo>
                  <a:cubicBezTo>
                    <a:pt x="1156" y="207"/>
                    <a:pt x="1001" y="68"/>
                    <a:pt x="796" y="19"/>
                  </a:cubicBezTo>
                  <a:cubicBezTo>
                    <a:pt x="743" y="6"/>
                    <a:pt x="690" y="1"/>
                    <a:pt x="6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2" name="Google Shape;1052;p41"/>
            <p:cNvSpPr/>
            <p:nvPr/>
          </p:nvSpPr>
          <p:spPr>
            <a:xfrm>
              <a:off x="1171325" y="2619690"/>
              <a:ext cx="24491" cy="59464"/>
            </a:xfrm>
            <a:custGeom>
              <a:avLst/>
              <a:gdLst/>
              <a:ahLst/>
              <a:cxnLst/>
              <a:rect l="l" t="t" r="r" b="b"/>
              <a:pathLst>
                <a:path w="694" h="1685" extrusionOk="0">
                  <a:moveTo>
                    <a:pt x="468" y="0"/>
                  </a:moveTo>
                  <a:cubicBezTo>
                    <a:pt x="381" y="79"/>
                    <a:pt x="303" y="167"/>
                    <a:pt x="237" y="264"/>
                  </a:cubicBezTo>
                  <a:cubicBezTo>
                    <a:pt x="121" y="428"/>
                    <a:pt x="12" y="660"/>
                    <a:pt x="7" y="899"/>
                  </a:cubicBezTo>
                  <a:cubicBezTo>
                    <a:pt x="1" y="1137"/>
                    <a:pt x="97" y="1335"/>
                    <a:pt x="189" y="1470"/>
                  </a:cubicBezTo>
                  <a:cubicBezTo>
                    <a:pt x="241" y="1549"/>
                    <a:pt x="303" y="1620"/>
                    <a:pt x="374" y="1684"/>
                  </a:cubicBezTo>
                  <a:cubicBezTo>
                    <a:pt x="426" y="1604"/>
                    <a:pt x="473" y="1521"/>
                    <a:pt x="513" y="1435"/>
                  </a:cubicBezTo>
                  <a:cubicBezTo>
                    <a:pt x="584" y="1285"/>
                    <a:pt x="661" y="1083"/>
                    <a:pt x="679" y="856"/>
                  </a:cubicBezTo>
                  <a:cubicBezTo>
                    <a:pt x="694" y="631"/>
                    <a:pt x="644" y="418"/>
                    <a:pt x="589" y="260"/>
                  </a:cubicBezTo>
                  <a:cubicBezTo>
                    <a:pt x="557" y="170"/>
                    <a:pt x="517" y="83"/>
                    <a:pt x="4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3" name="Google Shape;1053;p41"/>
            <p:cNvSpPr/>
            <p:nvPr/>
          </p:nvSpPr>
          <p:spPr>
            <a:xfrm>
              <a:off x="1184489" y="2663096"/>
              <a:ext cx="52159" cy="21703"/>
            </a:xfrm>
            <a:custGeom>
              <a:avLst/>
              <a:gdLst/>
              <a:ahLst/>
              <a:cxnLst/>
              <a:rect l="l" t="t" r="r" b="b"/>
              <a:pathLst>
                <a:path w="1478" h="615" extrusionOk="0">
                  <a:moveTo>
                    <a:pt x="767" y="0"/>
                  </a:moveTo>
                  <a:cubicBezTo>
                    <a:pt x="748" y="0"/>
                    <a:pt x="728" y="1"/>
                    <a:pt x="708" y="3"/>
                  </a:cubicBezTo>
                  <a:cubicBezTo>
                    <a:pt x="496" y="20"/>
                    <a:pt x="312" y="133"/>
                    <a:pt x="189" y="242"/>
                  </a:cubicBezTo>
                  <a:cubicBezTo>
                    <a:pt x="117" y="304"/>
                    <a:pt x="54" y="375"/>
                    <a:pt x="1" y="454"/>
                  </a:cubicBezTo>
                  <a:cubicBezTo>
                    <a:pt x="85" y="494"/>
                    <a:pt x="173" y="526"/>
                    <a:pt x="264" y="551"/>
                  </a:cubicBezTo>
                  <a:cubicBezTo>
                    <a:pt x="388" y="586"/>
                    <a:pt x="540" y="614"/>
                    <a:pt x="697" y="614"/>
                  </a:cubicBezTo>
                  <a:cubicBezTo>
                    <a:pt x="741" y="614"/>
                    <a:pt x="785" y="612"/>
                    <a:pt x="829" y="607"/>
                  </a:cubicBezTo>
                  <a:cubicBezTo>
                    <a:pt x="996" y="584"/>
                    <a:pt x="1156" y="528"/>
                    <a:pt x="1300" y="439"/>
                  </a:cubicBezTo>
                  <a:cubicBezTo>
                    <a:pt x="1364" y="402"/>
                    <a:pt x="1423" y="360"/>
                    <a:pt x="1477" y="311"/>
                  </a:cubicBezTo>
                  <a:cubicBezTo>
                    <a:pt x="1409" y="249"/>
                    <a:pt x="1333" y="194"/>
                    <a:pt x="1253" y="147"/>
                  </a:cubicBezTo>
                  <a:cubicBezTo>
                    <a:pt x="1127" y="73"/>
                    <a:pt x="956" y="0"/>
                    <a:pt x="76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4" name="Google Shape;1054;p41"/>
            <p:cNvSpPr/>
            <p:nvPr/>
          </p:nvSpPr>
          <p:spPr>
            <a:xfrm>
              <a:off x="1144434" y="2658650"/>
              <a:ext cx="25585" cy="57911"/>
            </a:xfrm>
            <a:custGeom>
              <a:avLst/>
              <a:gdLst/>
              <a:ahLst/>
              <a:cxnLst/>
              <a:rect l="l" t="t" r="r" b="b"/>
              <a:pathLst>
                <a:path w="725" h="1641" extrusionOk="0">
                  <a:moveTo>
                    <a:pt x="278" y="1"/>
                  </a:moveTo>
                  <a:cubicBezTo>
                    <a:pt x="216" y="93"/>
                    <a:pt x="164" y="192"/>
                    <a:pt x="125" y="296"/>
                  </a:cubicBezTo>
                  <a:cubicBezTo>
                    <a:pt x="54" y="475"/>
                    <a:pt x="1" y="716"/>
                    <a:pt x="45" y="945"/>
                  </a:cubicBezTo>
                  <a:cubicBezTo>
                    <a:pt x="90" y="1175"/>
                    <a:pt x="222" y="1348"/>
                    <a:pt x="339" y="1464"/>
                  </a:cubicBezTo>
                  <a:cubicBezTo>
                    <a:pt x="406" y="1532"/>
                    <a:pt x="479" y="1590"/>
                    <a:pt x="560" y="1640"/>
                  </a:cubicBezTo>
                  <a:cubicBezTo>
                    <a:pt x="597" y="1552"/>
                    <a:pt x="627" y="1461"/>
                    <a:pt x="650" y="1369"/>
                  </a:cubicBezTo>
                  <a:cubicBezTo>
                    <a:pt x="690" y="1207"/>
                    <a:pt x="725" y="995"/>
                    <a:pt x="689" y="772"/>
                  </a:cubicBezTo>
                  <a:cubicBezTo>
                    <a:pt x="653" y="550"/>
                    <a:pt x="553" y="358"/>
                    <a:pt x="459" y="220"/>
                  </a:cubicBezTo>
                  <a:cubicBezTo>
                    <a:pt x="406" y="141"/>
                    <a:pt x="345" y="67"/>
                    <a:pt x="2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5" name="Google Shape;1055;p41"/>
            <p:cNvSpPr/>
            <p:nvPr/>
          </p:nvSpPr>
          <p:spPr>
            <a:xfrm>
              <a:off x="1164161" y="2694363"/>
              <a:ext cx="50606" cy="23997"/>
            </a:xfrm>
            <a:custGeom>
              <a:avLst/>
              <a:gdLst/>
              <a:ahLst/>
              <a:cxnLst/>
              <a:rect l="l" t="t" r="r" b="b"/>
              <a:pathLst>
                <a:path w="1434" h="680" extrusionOk="0">
                  <a:moveTo>
                    <a:pt x="862" y="0"/>
                  </a:moveTo>
                  <a:cubicBezTo>
                    <a:pt x="779" y="0"/>
                    <a:pt x="692" y="11"/>
                    <a:pt x="606" y="38"/>
                  </a:cubicBezTo>
                  <a:cubicBezTo>
                    <a:pt x="401" y="104"/>
                    <a:pt x="245" y="252"/>
                    <a:pt x="146" y="383"/>
                  </a:cubicBezTo>
                  <a:cubicBezTo>
                    <a:pt x="87" y="458"/>
                    <a:pt x="39" y="540"/>
                    <a:pt x="1" y="627"/>
                  </a:cubicBezTo>
                  <a:cubicBezTo>
                    <a:pt x="92" y="651"/>
                    <a:pt x="184" y="666"/>
                    <a:pt x="278" y="674"/>
                  </a:cubicBezTo>
                  <a:cubicBezTo>
                    <a:pt x="322" y="677"/>
                    <a:pt x="369" y="679"/>
                    <a:pt x="418" y="679"/>
                  </a:cubicBezTo>
                  <a:cubicBezTo>
                    <a:pt x="552" y="679"/>
                    <a:pt x="703" y="663"/>
                    <a:pt x="845" y="613"/>
                  </a:cubicBezTo>
                  <a:cubicBezTo>
                    <a:pt x="1039" y="545"/>
                    <a:pt x="1182" y="426"/>
                    <a:pt x="1282" y="328"/>
                  </a:cubicBezTo>
                  <a:cubicBezTo>
                    <a:pt x="1338" y="272"/>
                    <a:pt x="1389" y="212"/>
                    <a:pt x="1434" y="148"/>
                  </a:cubicBezTo>
                  <a:cubicBezTo>
                    <a:pt x="1351" y="104"/>
                    <a:pt x="1264" y="71"/>
                    <a:pt x="1174" y="46"/>
                  </a:cubicBezTo>
                  <a:cubicBezTo>
                    <a:pt x="1084" y="20"/>
                    <a:pt x="976" y="0"/>
                    <a:pt x="86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6" name="Google Shape;1056;p41"/>
            <p:cNvSpPr/>
            <p:nvPr/>
          </p:nvSpPr>
          <p:spPr>
            <a:xfrm>
              <a:off x="1125660" y="2701951"/>
              <a:ext cx="26891" cy="54841"/>
            </a:xfrm>
            <a:custGeom>
              <a:avLst/>
              <a:gdLst/>
              <a:ahLst/>
              <a:cxnLst/>
              <a:rect l="l" t="t" r="r" b="b"/>
              <a:pathLst>
                <a:path w="762" h="1554" extrusionOk="0">
                  <a:moveTo>
                    <a:pt x="141" y="1"/>
                  </a:moveTo>
                  <a:cubicBezTo>
                    <a:pt x="99" y="101"/>
                    <a:pt x="67" y="204"/>
                    <a:pt x="47" y="310"/>
                  </a:cubicBezTo>
                  <a:cubicBezTo>
                    <a:pt x="11" y="492"/>
                    <a:pt x="0" y="732"/>
                    <a:pt x="83" y="949"/>
                  </a:cubicBezTo>
                  <a:cubicBezTo>
                    <a:pt x="249" y="1382"/>
                    <a:pt x="699" y="1554"/>
                    <a:pt x="699" y="1554"/>
                  </a:cubicBezTo>
                  <a:cubicBezTo>
                    <a:pt x="723" y="1461"/>
                    <a:pt x="738" y="1367"/>
                    <a:pt x="747" y="1273"/>
                  </a:cubicBezTo>
                  <a:cubicBezTo>
                    <a:pt x="762" y="1107"/>
                    <a:pt x="761" y="891"/>
                    <a:pt x="687" y="679"/>
                  </a:cubicBezTo>
                  <a:cubicBezTo>
                    <a:pt x="543" y="257"/>
                    <a:pt x="141" y="1"/>
                    <a:pt x="14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7" name="Google Shape;1057;p41"/>
            <p:cNvSpPr/>
            <p:nvPr/>
          </p:nvSpPr>
          <p:spPr>
            <a:xfrm>
              <a:off x="1150293" y="2729053"/>
              <a:ext cx="47430" cy="27985"/>
            </a:xfrm>
            <a:custGeom>
              <a:avLst/>
              <a:gdLst/>
              <a:ahLst/>
              <a:cxnLst/>
              <a:rect l="l" t="t" r="r" b="b"/>
              <a:pathLst>
                <a:path w="1344" h="793" extrusionOk="0">
                  <a:moveTo>
                    <a:pt x="962" y="1"/>
                  </a:moveTo>
                  <a:cubicBezTo>
                    <a:pt x="820" y="1"/>
                    <a:pt x="657" y="25"/>
                    <a:pt x="505" y="104"/>
                  </a:cubicBezTo>
                  <a:cubicBezTo>
                    <a:pt x="316" y="205"/>
                    <a:pt x="185" y="377"/>
                    <a:pt x="107" y="522"/>
                  </a:cubicBezTo>
                  <a:cubicBezTo>
                    <a:pt x="62" y="605"/>
                    <a:pt x="26" y="693"/>
                    <a:pt x="1" y="786"/>
                  </a:cubicBezTo>
                  <a:cubicBezTo>
                    <a:pt x="1" y="786"/>
                    <a:pt x="59" y="792"/>
                    <a:pt x="150" y="792"/>
                  </a:cubicBezTo>
                  <a:cubicBezTo>
                    <a:pt x="319" y="792"/>
                    <a:pt x="599" y="769"/>
                    <a:pt x="834" y="637"/>
                  </a:cubicBezTo>
                  <a:cubicBezTo>
                    <a:pt x="1016" y="535"/>
                    <a:pt x="1140" y="390"/>
                    <a:pt x="1223" y="271"/>
                  </a:cubicBezTo>
                  <a:cubicBezTo>
                    <a:pt x="1269" y="203"/>
                    <a:pt x="1310" y="131"/>
                    <a:pt x="1343" y="56"/>
                  </a:cubicBezTo>
                  <a:cubicBezTo>
                    <a:pt x="1343" y="56"/>
                    <a:pt x="1177" y="1"/>
                    <a:pt x="9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8" name="Google Shape;1058;p41"/>
            <p:cNvSpPr/>
            <p:nvPr/>
          </p:nvSpPr>
          <p:spPr>
            <a:xfrm>
              <a:off x="1113062" y="2747404"/>
              <a:ext cx="29608" cy="51171"/>
            </a:xfrm>
            <a:custGeom>
              <a:avLst/>
              <a:gdLst/>
              <a:ahLst/>
              <a:cxnLst/>
              <a:rect l="l" t="t" r="r" b="b"/>
              <a:pathLst>
                <a:path w="839" h="1450" extrusionOk="0">
                  <a:moveTo>
                    <a:pt x="56" y="1"/>
                  </a:moveTo>
                  <a:cubicBezTo>
                    <a:pt x="28" y="103"/>
                    <a:pt x="13" y="208"/>
                    <a:pt x="9" y="313"/>
                  </a:cubicBezTo>
                  <a:cubicBezTo>
                    <a:pt x="0" y="497"/>
                    <a:pt x="23" y="732"/>
                    <a:pt x="134" y="934"/>
                  </a:cubicBezTo>
                  <a:cubicBezTo>
                    <a:pt x="357" y="1337"/>
                    <a:pt x="824" y="1449"/>
                    <a:pt x="824" y="1449"/>
                  </a:cubicBezTo>
                  <a:cubicBezTo>
                    <a:pt x="836" y="1355"/>
                    <a:pt x="839" y="1259"/>
                    <a:pt x="835" y="1165"/>
                  </a:cubicBezTo>
                  <a:cubicBezTo>
                    <a:pt x="828" y="999"/>
                    <a:pt x="798" y="785"/>
                    <a:pt x="695" y="587"/>
                  </a:cubicBezTo>
                  <a:cubicBezTo>
                    <a:pt x="491" y="191"/>
                    <a:pt x="56" y="1"/>
                    <a:pt x="5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9" name="Google Shape;1059;p41"/>
            <p:cNvSpPr/>
            <p:nvPr/>
          </p:nvSpPr>
          <p:spPr>
            <a:xfrm>
              <a:off x="1142105" y="2765684"/>
              <a:ext cx="43548" cy="32890"/>
            </a:xfrm>
            <a:custGeom>
              <a:avLst/>
              <a:gdLst/>
              <a:ahLst/>
              <a:cxnLst/>
              <a:rect l="l" t="t" r="r" b="b"/>
              <a:pathLst>
                <a:path w="1234" h="932" extrusionOk="0">
                  <a:moveTo>
                    <a:pt x="1058" y="1"/>
                  </a:moveTo>
                  <a:cubicBezTo>
                    <a:pt x="888" y="1"/>
                    <a:pt x="626" y="31"/>
                    <a:pt x="410" y="187"/>
                  </a:cubicBezTo>
                  <a:cubicBezTo>
                    <a:pt x="236" y="314"/>
                    <a:pt x="130" y="502"/>
                    <a:pt x="72" y="657"/>
                  </a:cubicBezTo>
                  <a:cubicBezTo>
                    <a:pt x="38" y="745"/>
                    <a:pt x="14" y="838"/>
                    <a:pt x="1" y="931"/>
                  </a:cubicBezTo>
                  <a:cubicBezTo>
                    <a:pt x="1" y="931"/>
                    <a:pt x="476" y="928"/>
                    <a:pt x="809" y="674"/>
                  </a:cubicBezTo>
                  <a:cubicBezTo>
                    <a:pt x="975" y="546"/>
                    <a:pt x="1078" y="382"/>
                    <a:pt x="1144" y="249"/>
                  </a:cubicBezTo>
                  <a:cubicBezTo>
                    <a:pt x="1181" y="173"/>
                    <a:pt x="1212" y="94"/>
                    <a:pt x="1233" y="12"/>
                  </a:cubicBezTo>
                  <a:cubicBezTo>
                    <a:pt x="1233" y="12"/>
                    <a:pt x="1164" y="1"/>
                    <a:pt x="10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0" name="Google Shape;1060;p41"/>
            <p:cNvSpPr/>
            <p:nvPr/>
          </p:nvSpPr>
          <p:spPr>
            <a:xfrm>
              <a:off x="1105368" y="2793775"/>
              <a:ext cx="34372" cy="47289"/>
            </a:xfrm>
            <a:custGeom>
              <a:avLst/>
              <a:gdLst/>
              <a:ahLst/>
              <a:cxnLst/>
              <a:rect l="l" t="t" r="r" b="b"/>
              <a:pathLst>
                <a:path w="974" h="1340" extrusionOk="0">
                  <a:moveTo>
                    <a:pt x="15" y="1"/>
                  </a:moveTo>
                  <a:cubicBezTo>
                    <a:pt x="2" y="105"/>
                    <a:pt x="0" y="209"/>
                    <a:pt x="10" y="313"/>
                  </a:cubicBezTo>
                  <a:cubicBezTo>
                    <a:pt x="24" y="494"/>
                    <a:pt x="75" y="722"/>
                    <a:pt x="208" y="908"/>
                  </a:cubicBezTo>
                  <a:cubicBezTo>
                    <a:pt x="477" y="1280"/>
                    <a:pt x="954" y="1340"/>
                    <a:pt x="954" y="1340"/>
                  </a:cubicBezTo>
                  <a:cubicBezTo>
                    <a:pt x="954" y="1340"/>
                    <a:pt x="973" y="866"/>
                    <a:pt x="724" y="499"/>
                  </a:cubicBezTo>
                  <a:cubicBezTo>
                    <a:pt x="472" y="132"/>
                    <a:pt x="15" y="1"/>
                    <a:pt x="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1" name="Google Shape;1061;p41"/>
            <p:cNvSpPr/>
            <p:nvPr/>
          </p:nvSpPr>
          <p:spPr>
            <a:xfrm>
              <a:off x="1139000" y="2803303"/>
              <a:ext cx="39419" cy="37760"/>
            </a:xfrm>
            <a:custGeom>
              <a:avLst/>
              <a:gdLst/>
              <a:ahLst/>
              <a:cxnLst/>
              <a:rect l="l" t="t" r="r" b="b"/>
              <a:pathLst>
                <a:path w="1117" h="1070" extrusionOk="0">
                  <a:moveTo>
                    <a:pt x="1101" y="1"/>
                  </a:moveTo>
                  <a:cubicBezTo>
                    <a:pt x="1016" y="1"/>
                    <a:pt x="603" y="15"/>
                    <a:pt x="320" y="280"/>
                  </a:cubicBezTo>
                  <a:cubicBezTo>
                    <a:pt x="161" y="428"/>
                    <a:pt x="80" y="627"/>
                    <a:pt x="40" y="788"/>
                  </a:cubicBezTo>
                  <a:cubicBezTo>
                    <a:pt x="16" y="880"/>
                    <a:pt x="3" y="974"/>
                    <a:pt x="1" y="1070"/>
                  </a:cubicBezTo>
                  <a:cubicBezTo>
                    <a:pt x="1" y="1070"/>
                    <a:pt x="473" y="1013"/>
                    <a:pt x="773" y="718"/>
                  </a:cubicBezTo>
                  <a:cubicBezTo>
                    <a:pt x="1072" y="424"/>
                    <a:pt x="1116" y="1"/>
                    <a:pt x="1116" y="1"/>
                  </a:cubicBezTo>
                  <a:cubicBezTo>
                    <a:pt x="1116" y="1"/>
                    <a:pt x="1111" y="1"/>
                    <a:pt x="110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2" name="Google Shape;1062;p41"/>
            <p:cNvSpPr/>
            <p:nvPr/>
          </p:nvSpPr>
          <p:spPr>
            <a:xfrm>
              <a:off x="1102404" y="2840393"/>
              <a:ext cx="39560" cy="43160"/>
            </a:xfrm>
            <a:custGeom>
              <a:avLst/>
              <a:gdLst/>
              <a:ahLst/>
              <a:cxnLst/>
              <a:rect l="l" t="t" r="r" b="b"/>
              <a:pathLst>
                <a:path w="1121" h="1223" extrusionOk="0">
                  <a:moveTo>
                    <a:pt x="3" y="0"/>
                  </a:moveTo>
                  <a:lnTo>
                    <a:pt x="3" y="0"/>
                  </a:lnTo>
                  <a:cubicBezTo>
                    <a:pt x="3" y="0"/>
                    <a:pt x="1" y="33"/>
                    <a:pt x="4" y="88"/>
                  </a:cubicBezTo>
                  <a:cubicBezTo>
                    <a:pt x="8" y="165"/>
                    <a:pt x="18" y="241"/>
                    <a:pt x="32" y="316"/>
                  </a:cubicBezTo>
                  <a:cubicBezTo>
                    <a:pt x="67" y="504"/>
                    <a:pt x="150" y="739"/>
                    <a:pt x="312" y="911"/>
                  </a:cubicBezTo>
                  <a:cubicBezTo>
                    <a:pt x="474" y="1083"/>
                    <a:pt x="679" y="1160"/>
                    <a:pt x="839" y="1194"/>
                  </a:cubicBezTo>
                  <a:cubicBezTo>
                    <a:pt x="927" y="1212"/>
                    <a:pt x="1016" y="1222"/>
                    <a:pt x="1106" y="1222"/>
                  </a:cubicBezTo>
                  <a:cubicBezTo>
                    <a:pt x="1111" y="1222"/>
                    <a:pt x="1116" y="1222"/>
                    <a:pt x="1120" y="1222"/>
                  </a:cubicBezTo>
                  <a:cubicBezTo>
                    <a:pt x="1104" y="1128"/>
                    <a:pt x="1080" y="1035"/>
                    <a:pt x="1050" y="945"/>
                  </a:cubicBezTo>
                  <a:cubicBezTo>
                    <a:pt x="998" y="787"/>
                    <a:pt x="912" y="588"/>
                    <a:pt x="763" y="419"/>
                  </a:cubicBezTo>
                  <a:cubicBezTo>
                    <a:pt x="470" y="74"/>
                    <a:pt x="3" y="0"/>
                    <a:pt x="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3" name="Google Shape;1063;p41"/>
            <p:cNvSpPr/>
            <p:nvPr/>
          </p:nvSpPr>
          <p:spPr>
            <a:xfrm>
              <a:off x="1141258" y="2841664"/>
              <a:ext cx="34231" cy="41854"/>
            </a:xfrm>
            <a:custGeom>
              <a:avLst/>
              <a:gdLst/>
              <a:ahLst/>
              <a:cxnLst/>
              <a:rect l="l" t="t" r="r" b="b"/>
              <a:pathLst>
                <a:path w="970" h="1186" extrusionOk="0">
                  <a:moveTo>
                    <a:pt x="970" y="0"/>
                  </a:moveTo>
                  <a:lnTo>
                    <a:pt x="970" y="0"/>
                  </a:lnTo>
                  <a:cubicBezTo>
                    <a:pt x="970" y="0"/>
                    <a:pt x="492" y="43"/>
                    <a:pt x="213" y="365"/>
                  </a:cubicBezTo>
                  <a:cubicBezTo>
                    <a:pt x="76" y="528"/>
                    <a:pt x="23" y="738"/>
                    <a:pt x="9" y="902"/>
                  </a:cubicBezTo>
                  <a:cubicBezTo>
                    <a:pt x="1" y="996"/>
                    <a:pt x="4" y="1092"/>
                    <a:pt x="19" y="1186"/>
                  </a:cubicBezTo>
                  <a:cubicBezTo>
                    <a:pt x="108" y="1156"/>
                    <a:pt x="195" y="1119"/>
                    <a:pt x="276" y="1073"/>
                  </a:cubicBezTo>
                  <a:cubicBezTo>
                    <a:pt x="421" y="996"/>
                    <a:pt x="595" y="879"/>
                    <a:pt x="722" y="719"/>
                  </a:cubicBezTo>
                  <a:cubicBezTo>
                    <a:pt x="849" y="560"/>
                    <a:pt x="908" y="386"/>
                    <a:pt x="939" y="251"/>
                  </a:cubicBezTo>
                  <a:cubicBezTo>
                    <a:pt x="952" y="192"/>
                    <a:pt x="961" y="134"/>
                    <a:pt x="966" y="74"/>
                  </a:cubicBezTo>
                  <a:cubicBezTo>
                    <a:pt x="969" y="25"/>
                    <a:pt x="970" y="0"/>
                    <a:pt x="9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4" name="Google Shape;1064;p41"/>
            <p:cNvSpPr/>
            <p:nvPr/>
          </p:nvSpPr>
          <p:spPr>
            <a:xfrm>
              <a:off x="1105898" y="2889517"/>
              <a:ext cx="47112" cy="35996"/>
            </a:xfrm>
            <a:custGeom>
              <a:avLst/>
              <a:gdLst/>
              <a:ahLst/>
              <a:cxnLst/>
              <a:rect l="l" t="t" r="r" b="b"/>
              <a:pathLst>
                <a:path w="1335" h="1020" extrusionOk="0">
                  <a:moveTo>
                    <a:pt x="0" y="0"/>
                  </a:moveTo>
                  <a:cubicBezTo>
                    <a:pt x="19" y="110"/>
                    <a:pt x="50" y="216"/>
                    <a:pt x="92" y="318"/>
                  </a:cubicBezTo>
                  <a:cubicBezTo>
                    <a:pt x="163" y="496"/>
                    <a:pt x="291" y="708"/>
                    <a:pt x="482" y="844"/>
                  </a:cubicBezTo>
                  <a:cubicBezTo>
                    <a:pt x="674" y="981"/>
                    <a:pt x="889" y="1017"/>
                    <a:pt x="1054" y="1019"/>
                  </a:cubicBezTo>
                  <a:cubicBezTo>
                    <a:pt x="1063" y="1019"/>
                    <a:pt x="1073" y="1019"/>
                    <a:pt x="1082" y="1019"/>
                  </a:cubicBezTo>
                  <a:cubicBezTo>
                    <a:pt x="1167" y="1019"/>
                    <a:pt x="1252" y="1011"/>
                    <a:pt x="1335" y="993"/>
                  </a:cubicBezTo>
                  <a:cubicBezTo>
                    <a:pt x="1300" y="904"/>
                    <a:pt x="1260" y="818"/>
                    <a:pt x="1212" y="736"/>
                  </a:cubicBezTo>
                  <a:cubicBezTo>
                    <a:pt x="1131" y="591"/>
                    <a:pt x="1008" y="413"/>
                    <a:pt x="830" y="276"/>
                  </a:cubicBezTo>
                  <a:cubicBezTo>
                    <a:pt x="652" y="140"/>
                    <a:pt x="446" y="69"/>
                    <a:pt x="282" y="34"/>
                  </a:cubicBezTo>
                  <a:cubicBezTo>
                    <a:pt x="190" y="13"/>
                    <a:pt x="95" y="1"/>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5" name="Google Shape;1065;p41"/>
            <p:cNvSpPr/>
            <p:nvPr/>
          </p:nvSpPr>
          <p:spPr>
            <a:xfrm>
              <a:off x="1150081" y="2877412"/>
              <a:ext cx="28550" cy="47218"/>
            </a:xfrm>
            <a:custGeom>
              <a:avLst/>
              <a:gdLst/>
              <a:ahLst/>
              <a:cxnLst/>
              <a:rect l="l" t="t" r="r" b="b"/>
              <a:pathLst>
                <a:path w="809" h="1338" extrusionOk="0">
                  <a:moveTo>
                    <a:pt x="791" y="0"/>
                  </a:moveTo>
                  <a:cubicBezTo>
                    <a:pt x="701" y="28"/>
                    <a:pt x="616" y="63"/>
                    <a:pt x="533" y="107"/>
                  </a:cubicBezTo>
                  <a:cubicBezTo>
                    <a:pt x="390" y="183"/>
                    <a:pt x="218" y="305"/>
                    <a:pt x="114" y="494"/>
                  </a:cubicBezTo>
                  <a:cubicBezTo>
                    <a:pt x="11" y="682"/>
                    <a:pt x="0" y="897"/>
                    <a:pt x="19" y="1061"/>
                  </a:cubicBezTo>
                  <a:cubicBezTo>
                    <a:pt x="29" y="1155"/>
                    <a:pt x="50" y="1247"/>
                    <a:pt x="83" y="1337"/>
                  </a:cubicBezTo>
                  <a:cubicBezTo>
                    <a:pt x="164" y="1291"/>
                    <a:pt x="242" y="1237"/>
                    <a:pt x="315" y="1178"/>
                  </a:cubicBezTo>
                  <a:cubicBezTo>
                    <a:pt x="441" y="1075"/>
                    <a:pt x="590" y="926"/>
                    <a:pt x="684" y="744"/>
                  </a:cubicBezTo>
                  <a:cubicBezTo>
                    <a:pt x="777" y="561"/>
                    <a:pt x="800" y="379"/>
                    <a:pt x="805" y="239"/>
                  </a:cubicBezTo>
                  <a:cubicBezTo>
                    <a:pt x="809" y="159"/>
                    <a:pt x="803" y="80"/>
                    <a:pt x="7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6" name="Google Shape;1066;p41"/>
            <p:cNvSpPr/>
            <p:nvPr/>
          </p:nvSpPr>
          <p:spPr>
            <a:xfrm>
              <a:off x="1118743" y="2936594"/>
              <a:ext cx="52653" cy="29608"/>
            </a:xfrm>
            <a:custGeom>
              <a:avLst/>
              <a:gdLst/>
              <a:ahLst/>
              <a:cxnLst/>
              <a:rect l="l" t="t" r="r" b="b"/>
              <a:pathLst>
                <a:path w="1492" h="839" extrusionOk="0">
                  <a:moveTo>
                    <a:pt x="241" y="0"/>
                  </a:moveTo>
                  <a:cubicBezTo>
                    <a:pt x="161" y="0"/>
                    <a:pt x="80" y="8"/>
                    <a:pt x="1" y="22"/>
                  </a:cubicBezTo>
                  <a:cubicBezTo>
                    <a:pt x="40" y="125"/>
                    <a:pt x="90" y="222"/>
                    <a:pt x="151" y="314"/>
                  </a:cubicBezTo>
                  <a:cubicBezTo>
                    <a:pt x="253" y="474"/>
                    <a:pt x="415" y="656"/>
                    <a:pt x="628" y="755"/>
                  </a:cubicBezTo>
                  <a:cubicBezTo>
                    <a:pt x="763" y="818"/>
                    <a:pt x="901" y="839"/>
                    <a:pt x="1024" y="839"/>
                  </a:cubicBezTo>
                  <a:cubicBezTo>
                    <a:pt x="1095" y="839"/>
                    <a:pt x="1161" y="832"/>
                    <a:pt x="1220" y="822"/>
                  </a:cubicBezTo>
                  <a:cubicBezTo>
                    <a:pt x="1314" y="808"/>
                    <a:pt x="1405" y="783"/>
                    <a:pt x="1492" y="747"/>
                  </a:cubicBezTo>
                  <a:cubicBezTo>
                    <a:pt x="1443" y="666"/>
                    <a:pt x="1387" y="588"/>
                    <a:pt x="1326" y="515"/>
                  </a:cubicBezTo>
                  <a:cubicBezTo>
                    <a:pt x="1219" y="387"/>
                    <a:pt x="1066" y="235"/>
                    <a:pt x="867" y="134"/>
                  </a:cubicBezTo>
                  <a:cubicBezTo>
                    <a:pt x="666" y="32"/>
                    <a:pt x="451" y="3"/>
                    <a:pt x="285" y="1"/>
                  </a:cubicBezTo>
                  <a:cubicBezTo>
                    <a:pt x="271" y="0"/>
                    <a:pt x="256" y="0"/>
                    <a:pt x="2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7" name="Google Shape;1067;p41"/>
            <p:cNvSpPr/>
            <p:nvPr/>
          </p:nvSpPr>
          <p:spPr>
            <a:xfrm>
              <a:off x="1164726" y="2911785"/>
              <a:ext cx="25868" cy="51206"/>
            </a:xfrm>
            <a:custGeom>
              <a:avLst/>
              <a:gdLst/>
              <a:ahLst/>
              <a:cxnLst/>
              <a:rect l="l" t="t" r="r" b="b"/>
              <a:pathLst>
                <a:path w="733" h="1451" extrusionOk="0">
                  <a:moveTo>
                    <a:pt x="638" y="1"/>
                  </a:moveTo>
                  <a:cubicBezTo>
                    <a:pt x="554" y="44"/>
                    <a:pt x="476" y="95"/>
                    <a:pt x="405" y="155"/>
                  </a:cubicBezTo>
                  <a:cubicBezTo>
                    <a:pt x="279" y="256"/>
                    <a:pt x="134" y="410"/>
                    <a:pt x="67" y="614"/>
                  </a:cubicBezTo>
                  <a:cubicBezTo>
                    <a:pt x="1" y="818"/>
                    <a:pt x="29" y="1032"/>
                    <a:pt x="77" y="1190"/>
                  </a:cubicBezTo>
                  <a:cubicBezTo>
                    <a:pt x="103" y="1281"/>
                    <a:pt x="141" y="1368"/>
                    <a:pt x="189" y="1450"/>
                  </a:cubicBezTo>
                  <a:cubicBezTo>
                    <a:pt x="261" y="1391"/>
                    <a:pt x="329" y="1325"/>
                    <a:pt x="389" y="1253"/>
                  </a:cubicBezTo>
                  <a:cubicBezTo>
                    <a:pt x="496" y="1129"/>
                    <a:pt x="615" y="956"/>
                    <a:pt x="674" y="758"/>
                  </a:cubicBezTo>
                  <a:cubicBezTo>
                    <a:pt x="732" y="561"/>
                    <a:pt x="720" y="374"/>
                    <a:pt x="698" y="234"/>
                  </a:cubicBezTo>
                  <a:cubicBezTo>
                    <a:pt x="686" y="155"/>
                    <a:pt x="665" y="77"/>
                    <a:pt x="6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8" name="Google Shape;1068;p41"/>
            <p:cNvSpPr/>
            <p:nvPr/>
          </p:nvSpPr>
          <p:spPr>
            <a:xfrm>
              <a:off x="1139917" y="2978307"/>
              <a:ext cx="56146" cy="25797"/>
            </a:xfrm>
            <a:custGeom>
              <a:avLst/>
              <a:gdLst/>
              <a:ahLst/>
              <a:cxnLst/>
              <a:rect l="l" t="t" r="r" b="b"/>
              <a:pathLst>
                <a:path w="1591" h="731" extrusionOk="0">
                  <a:moveTo>
                    <a:pt x="517" y="1"/>
                  </a:moveTo>
                  <a:cubicBezTo>
                    <a:pt x="430" y="1"/>
                    <a:pt x="348" y="9"/>
                    <a:pt x="275" y="20"/>
                  </a:cubicBezTo>
                  <a:cubicBezTo>
                    <a:pt x="182" y="35"/>
                    <a:pt x="90" y="59"/>
                    <a:pt x="1" y="93"/>
                  </a:cubicBezTo>
                  <a:cubicBezTo>
                    <a:pt x="56" y="186"/>
                    <a:pt x="122" y="273"/>
                    <a:pt x="197" y="351"/>
                  </a:cubicBezTo>
                  <a:cubicBezTo>
                    <a:pt x="325" y="489"/>
                    <a:pt x="515" y="640"/>
                    <a:pt x="740" y="700"/>
                  </a:cubicBezTo>
                  <a:cubicBezTo>
                    <a:pt x="820" y="722"/>
                    <a:pt x="899" y="731"/>
                    <a:pt x="974" y="731"/>
                  </a:cubicBezTo>
                  <a:cubicBezTo>
                    <a:pt x="1110" y="731"/>
                    <a:pt x="1235" y="702"/>
                    <a:pt x="1335" y="668"/>
                  </a:cubicBezTo>
                  <a:cubicBezTo>
                    <a:pt x="1424" y="638"/>
                    <a:pt x="1510" y="598"/>
                    <a:pt x="1590" y="548"/>
                  </a:cubicBezTo>
                  <a:cubicBezTo>
                    <a:pt x="1529" y="477"/>
                    <a:pt x="1461" y="410"/>
                    <a:pt x="1389" y="348"/>
                  </a:cubicBezTo>
                  <a:cubicBezTo>
                    <a:pt x="1263" y="239"/>
                    <a:pt x="1086" y="116"/>
                    <a:pt x="871" y="50"/>
                  </a:cubicBezTo>
                  <a:cubicBezTo>
                    <a:pt x="751" y="14"/>
                    <a:pt x="630" y="1"/>
                    <a:pt x="5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9" name="Google Shape;1069;p41"/>
            <p:cNvSpPr/>
            <p:nvPr/>
          </p:nvSpPr>
          <p:spPr>
            <a:xfrm>
              <a:off x="1185724" y="2944358"/>
              <a:ext cx="23962" cy="53358"/>
            </a:xfrm>
            <a:custGeom>
              <a:avLst/>
              <a:gdLst/>
              <a:ahLst/>
              <a:cxnLst/>
              <a:rect l="l" t="t" r="r" b="b"/>
              <a:pathLst>
                <a:path w="679" h="1512" extrusionOk="0">
                  <a:moveTo>
                    <a:pt x="484" y="0"/>
                  </a:moveTo>
                  <a:cubicBezTo>
                    <a:pt x="411" y="58"/>
                    <a:pt x="343" y="122"/>
                    <a:pt x="283" y="193"/>
                  </a:cubicBezTo>
                  <a:cubicBezTo>
                    <a:pt x="177" y="316"/>
                    <a:pt x="61" y="493"/>
                    <a:pt x="32" y="705"/>
                  </a:cubicBezTo>
                  <a:cubicBezTo>
                    <a:pt x="1" y="919"/>
                    <a:pt x="66" y="1124"/>
                    <a:pt x="138" y="1272"/>
                  </a:cubicBezTo>
                  <a:cubicBezTo>
                    <a:pt x="180" y="1357"/>
                    <a:pt x="231" y="1438"/>
                    <a:pt x="292" y="1512"/>
                  </a:cubicBezTo>
                  <a:cubicBezTo>
                    <a:pt x="354" y="1440"/>
                    <a:pt x="410" y="1364"/>
                    <a:pt x="457" y="1283"/>
                  </a:cubicBezTo>
                  <a:cubicBezTo>
                    <a:pt x="542" y="1143"/>
                    <a:pt x="631" y="952"/>
                    <a:pt x="655" y="747"/>
                  </a:cubicBezTo>
                  <a:cubicBezTo>
                    <a:pt x="679" y="542"/>
                    <a:pt x="634" y="358"/>
                    <a:pt x="586" y="223"/>
                  </a:cubicBezTo>
                  <a:cubicBezTo>
                    <a:pt x="560" y="145"/>
                    <a:pt x="526" y="71"/>
                    <a:pt x="48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0" name="Google Shape;1070;p41"/>
            <p:cNvSpPr/>
            <p:nvPr/>
          </p:nvSpPr>
          <p:spPr>
            <a:xfrm>
              <a:off x="1168043" y="3014302"/>
              <a:ext cx="57876" cy="23891"/>
            </a:xfrm>
            <a:custGeom>
              <a:avLst/>
              <a:gdLst/>
              <a:ahLst/>
              <a:cxnLst/>
              <a:rect l="l" t="t" r="r" b="b"/>
              <a:pathLst>
                <a:path w="1640" h="677" extrusionOk="0">
                  <a:moveTo>
                    <a:pt x="707" y="1"/>
                  </a:moveTo>
                  <a:cubicBezTo>
                    <a:pt x="539" y="1"/>
                    <a:pt x="383" y="37"/>
                    <a:pt x="260" y="79"/>
                  </a:cubicBezTo>
                  <a:cubicBezTo>
                    <a:pt x="170" y="109"/>
                    <a:pt x="83" y="148"/>
                    <a:pt x="0" y="196"/>
                  </a:cubicBezTo>
                  <a:cubicBezTo>
                    <a:pt x="70" y="277"/>
                    <a:pt x="149" y="352"/>
                    <a:pt x="235" y="417"/>
                  </a:cubicBezTo>
                  <a:cubicBezTo>
                    <a:pt x="382" y="530"/>
                    <a:pt x="593" y="649"/>
                    <a:pt x="824" y="672"/>
                  </a:cubicBezTo>
                  <a:cubicBezTo>
                    <a:pt x="854" y="675"/>
                    <a:pt x="885" y="677"/>
                    <a:pt x="914" y="677"/>
                  </a:cubicBezTo>
                  <a:cubicBezTo>
                    <a:pt x="1109" y="677"/>
                    <a:pt x="1279" y="613"/>
                    <a:pt x="1405" y="546"/>
                  </a:cubicBezTo>
                  <a:cubicBezTo>
                    <a:pt x="1489" y="503"/>
                    <a:pt x="1568" y="450"/>
                    <a:pt x="1640" y="389"/>
                  </a:cubicBezTo>
                  <a:cubicBezTo>
                    <a:pt x="1567" y="327"/>
                    <a:pt x="1490" y="271"/>
                    <a:pt x="1409" y="222"/>
                  </a:cubicBezTo>
                  <a:cubicBezTo>
                    <a:pt x="1266" y="135"/>
                    <a:pt x="1073" y="39"/>
                    <a:pt x="852" y="10"/>
                  </a:cubicBezTo>
                  <a:cubicBezTo>
                    <a:pt x="803" y="4"/>
                    <a:pt x="755" y="1"/>
                    <a:pt x="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1" name="Google Shape;1071;p41"/>
            <p:cNvSpPr/>
            <p:nvPr/>
          </p:nvSpPr>
          <p:spPr>
            <a:xfrm>
              <a:off x="1212156" y="2974178"/>
              <a:ext cx="22868" cy="53853"/>
            </a:xfrm>
            <a:custGeom>
              <a:avLst/>
              <a:gdLst/>
              <a:ahLst/>
              <a:cxnLst/>
              <a:rect l="l" t="t" r="r" b="b"/>
              <a:pathLst>
                <a:path w="648" h="1526" extrusionOk="0">
                  <a:moveTo>
                    <a:pt x="335" y="0"/>
                  </a:moveTo>
                  <a:cubicBezTo>
                    <a:pt x="273" y="69"/>
                    <a:pt x="217" y="144"/>
                    <a:pt x="168" y="224"/>
                  </a:cubicBezTo>
                  <a:cubicBezTo>
                    <a:pt x="85" y="363"/>
                    <a:pt x="0" y="556"/>
                    <a:pt x="5" y="771"/>
                  </a:cubicBezTo>
                  <a:cubicBezTo>
                    <a:pt x="9" y="987"/>
                    <a:pt x="105" y="1180"/>
                    <a:pt x="201" y="1313"/>
                  </a:cubicBezTo>
                  <a:cubicBezTo>
                    <a:pt x="255" y="1391"/>
                    <a:pt x="318" y="1463"/>
                    <a:pt x="390" y="1526"/>
                  </a:cubicBezTo>
                  <a:cubicBezTo>
                    <a:pt x="390" y="1526"/>
                    <a:pt x="648" y="1128"/>
                    <a:pt x="627" y="713"/>
                  </a:cubicBezTo>
                  <a:cubicBezTo>
                    <a:pt x="618" y="507"/>
                    <a:pt x="545" y="331"/>
                    <a:pt x="474" y="204"/>
                  </a:cubicBezTo>
                  <a:cubicBezTo>
                    <a:pt x="434" y="132"/>
                    <a:pt x="389" y="63"/>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2" name="Google Shape;1072;p41"/>
            <p:cNvSpPr/>
            <p:nvPr/>
          </p:nvSpPr>
          <p:spPr>
            <a:xfrm>
              <a:off x="1201922" y="3044405"/>
              <a:ext cx="58193" cy="23397"/>
            </a:xfrm>
            <a:custGeom>
              <a:avLst/>
              <a:gdLst/>
              <a:ahLst/>
              <a:cxnLst/>
              <a:rect l="l" t="t" r="r" b="b"/>
              <a:pathLst>
                <a:path w="1649" h="663" extrusionOk="0">
                  <a:moveTo>
                    <a:pt x="838" y="1"/>
                  </a:moveTo>
                  <a:cubicBezTo>
                    <a:pt x="830" y="1"/>
                    <a:pt x="821" y="1"/>
                    <a:pt x="812" y="1"/>
                  </a:cubicBezTo>
                  <a:cubicBezTo>
                    <a:pt x="365" y="12"/>
                    <a:pt x="0" y="317"/>
                    <a:pt x="0" y="317"/>
                  </a:cubicBezTo>
                  <a:cubicBezTo>
                    <a:pt x="82" y="388"/>
                    <a:pt x="171" y="448"/>
                    <a:pt x="265" y="499"/>
                  </a:cubicBezTo>
                  <a:cubicBezTo>
                    <a:pt x="419" y="584"/>
                    <a:pt x="626" y="662"/>
                    <a:pt x="842" y="662"/>
                  </a:cubicBezTo>
                  <a:cubicBezTo>
                    <a:pt x="857" y="662"/>
                    <a:pt x="872" y="662"/>
                    <a:pt x="887" y="661"/>
                  </a:cubicBezTo>
                  <a:cubicBezTo>
                    <a:pt x="1352" y="634"/>
                    <a:pt x="1649" y="254"/>
                    <a:pt x="1649" y="254"/>
                  </a:cubicBezTo>
                  <a:cubicBezTo>
                    <a:pt x="1567" y="204"/>
                    <a:pt x="1483" y="161"/>
                    <a:pt x="1395" y="125"/>
                  </a:cubicBezTo>
                  <a:cubicBezTo>
                    <a:pt x="1247" y="63"/>
                    <a:pt x="1052" y="1"/>
                    <a:pt x="8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3" name="Google Shape;1073;p41"/>
            <p:cNvSpPr/>
            <p:nvPr/>
          </p:nvSpPr>
          <p:spPr>
            <a:xfrm>
              <a:off x="1239894" y="3000433"/>
              <a:ext cx="27032" cy="52970"/>
            </a:xfrm>
            <a:custGeom>
              <a:avLst/>
              <a:gdLst/>
              <a:ahLst/>
              <a:cxnLst/>
              <a:rect l="l" t="t" r="r" b="b"/>
              <a:pathLst>
                <a:path w="766" h="1501" extrusionOk="0">
                  <a:moveTo>
                    <a:pt x="282" y="1"/>
                  </a:moveTo>
                  <a:cubicBezTo>
                    <a:pt x="282" y="1"/>
                    <a:pt x="1" y="389"/>
                    <a:pt x="76" y="814"/>
                  </a:cubicBezTo>
                  <a:cubicBezTo>
                    <a:pt x="114" y="1026"/>
                    <a:pt x="237" y="1203"/>
                    <a:pt x="353" y="1320"/>
                  </a:cubicBezTo>
                  <a:cubicBezTo>
                    <a:pt x="419" y="1388"/>
                    <a:pt x="492" y="1449"/>
                    <a:pt x="573" y="1500"/>
                  </a:cubicBezTo>
                  <a:cubicBezTo>
                    <a:pt x="573" y="1500"/>
                    <a:pt x="766" y="1066"/>
                    <a:pt x="681" y="661"/>
                  </a:cubicBezTo>
                  <a:cubicBezTo>
                    <a:pt x="641" y="459"/>
                    <a:pt x="540" y="297"/>
                    <a:pt x="451" y="182"/>
                  </a:cubicBezTo>
                  <a:cubicBezTo>
                    <a:pt x="400" y="116"/>
                    <a:pt x="344" y="55"/>
                    <a:pt x="2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4" name="Google Shape;1074;p41"/>
            <p:cNvSpPr/>
            <p:nvPr/>
          </p:nvSpPr>
          <p:spPr>
            <a:xfrm>
              <a:off x="1240706" y="3068225"/>
              <a:ext cx="57205" cy="23927"/>
            </a:xfrm>
            <a:custGeom>
              <a:avLst/>
              <a:gdLst/>
              <a:ahLst/>
              <a:cxnLst/>
              <a:rect l="l" t="t" r="r" b="b"/>
              <a:pathLst>
                <a:path w="1621" h="678" extrusionOk="0">
                  <a:moveTo>
                    <a:pt x="969" y="0"/>
                  </a:moveTo>
                  <a:cubicBezTo>
                    <a:pt x="899" y="0"/>
                    <a:pt x="826" y="6"/>
                    <a:pt x="753" y="20"/>
                  </a:cubicBezTo>
                  <a:cubicBezTo>
                    <a:pt x="313" y="99"/>
                    <a:pt x="1" y="457"/>
                    <a:pt x="1" y="457"/>
                  </a:cubicBezTo>
                  <a:cubicBezTo>
                    <a:pt x="92" y="513"/>
                    <a:pt x="189" y="560"/>
                    <a:pt x="291" y="596"/>
                  </a:cubicBezTo>
                  <a:cubicBezTo>
                    <a:pt x="417" y="641"/>
                    <a:pt x="573" y="678"/>
                    <a:pt x="735" y="678"/>
                  </a:cubicBezTo>
                  <a:cubicBezTo>
                    <a:pt x="801" y="678"/>
                    <a:pt x="867" y="672"/>
                    <a:pt x="933" y="658"/>
                  </a:cubicBezTo>
                  <a:cubicBezTo>
                    <a:pt x="1390" y="558"/>
                    <a:pt x="1621" y="135"/>
                    <a:pt x="1621" y="135"/>
                  </a:cubicBezTo>
                  <a:cubicBezTo>
                    <a:pt x="1533" y="99"/>
                    <a:pt x="1441" y="70"/>
                    <a:pt x="1348" y="49"/>
                  </a:cubicBezTo>
                  <a:cubicBezTo>
                    <a:pt x="1240" y="23"/>
                    <a:pt x="1110" y="0"/>
                    <a:pt x="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5" name="Google Shape;1075;p41"/>
            <p:cNvSpPr/>
            <p:nvPr/>
          </p:nvSpPr>
          <p:spPr>
            <a:xfrm>
              <a:off x="1271761" y="3022419"/>
              <a:ext cx="30314" cy="50606"/>
            </a:xfrm>
            <a:custGeom>
              <a:avLst/>
              <a:gdLst/>
              <a:ahLst/>
              <a:cxnLst/>
              <a:rect l="l" t="t" r="r" b="b"/>
              <a:pathLst>
                <a:path w="859" h="1434" extrusionOk="0">
                  <a:moveTo>
                    <a:pt x="219" y="0"/>
                  </a:moveTo>
                  <a:cubicBezTo>
                    <a:pt x="219" y="0"/>
                    <a:pt x="1" y="427"/>
                    <a:pt x="142" y="836"/>
                  </a:cubicBezTo>
                  <a:cubicBezTo>
                    <a:pt x="212" y="1040"/>
                    <a:pt x="362" y="1194"/>
                    <a:pt x="494" y="1292"/>
                  </a:cubicBezTo>
                  <a:cubicBezTo>
                    <a:pt x="570" y="1348"/>
                    <a:pt x="653" y="1396"/>
                    <a:pt x="741" y="1434"/>
                  </a:cubicBezTo>
                  <a:cubicBezTo>
                    <a:pt x="741" y="1434"/>
                    <a:pt x="859" y="974"/>
                    <a:pt x="713" y="589"/>
                  </a:cubicBezTo>
                  <a:cubicBezTo>
                    <a:pt x="642" y="395"/>
                    <a:pt x="518" y="252"/>
                    <a:pt x="413" y="152"/>
                  </a:cubicBezTo>
                  <a:cubicBezTo>
                    <a:pt x="353" y="96"/>
                    <a:pt x="288" y="44"/>
                    <a:pt x="2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6" name="Google Shape;1076;p41"/>
            <p:cNvSpPr/>
            <p:nvPr/>
          </p:nvSpPr>
          <p:spPr>
            <a:xfrm>
              <a:off x="1283830" y="3084388"/>
              <a:ext cx="54664" cy="26362"/>
            </a:xfrm>
            <a:custGeom>
              <a:avLst/>
              <a:gdLst/>
              <a:ahLst/>
              <a:cxnLst/>
              <a:rect l="l" t="t" r="r" b="b"/>
              <a:pathLst>
                <a:path w="1549" h="747" extrusionOk="0">
                  <a:moveTo>
                    <a:pt x="1156" y="0"/>
                  </a:moveTo>
                  <a:cubicBezTo>
                    <a:pt x="1010" y="0"/>
                    <a:pt x="840" y="17"/>
                    <a:pt x="673" y="78"/>
                  </a:cubicBezTo>
                  <a:cubicBezTo>
                    <a:pt x="251" y="229"/>
                    <a:pt x="0" y="633"/>
                    <a:pt x="0" y="633"/>
                  </a:cubicBezTo>
                  <a:cubicBezTo>
                    <a:pt x="100" y="674"/>
                    <a:pt x="205" y="704"/>
                    <a:pt x="313" y="723"/>
                  </a:cubicBezTo>
                  <a:cubicBezTo>
                    <a:pt x="391" y="737"/>
                    <a:pt x="479" y="746"/>
                    <a:pt x="572" y="746"/>
                  </a:cubicBezTo>
                  <a:cubicBezTo>
                    <a:pt x="700" y="746"/>
                    <a:pt x="836" y="728"/>
                    <a:pt x="963" y="677"/>
                  </a:cubicBezTo>
                  <a:cubicBezTo>
                    <a:pt x="1181" y="589"/>
                    <a:pt x="1327" y="427"/>
                    <a:pt x="1420" y="291"/>
                  </a:cubicBezTo>
                  <a:cubicBezTo>
                    <a:pt x="1472" y="213"/>
                    <a:pt x="1515" y="129"/>
                    <a:pt x="1549" y="40"/>
                  </a:cubicBezTo>
                  <a:cubicBezTo>
                    <a:pt x="1455" y="21"/>
                    <a:pt x="1361" y="9"/>
                    <a:pt x="1265" y="3"/>
                  </a:cubicBezTo>
                  <a:cubicBezTo>
                    <a:pt x="1231" y="1"/>
                    <a:pt x="1194" y="0"/>
                    <a:pt x="115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7" name="Google Shape;1077;p41"/>
            <p:cNvSpPr/>
            <p:nvPr/>
          </p:nvSpPr>
          <p:spPr>
            <a:xfrm>
              <a:off x="1306768" y="3039252"/>
              <a:ext cx="31937" cy="46583"/>
            </a:xfrm>
            <a:custGeom>
              <a:avLst/>
              <a:gdLst/>
              <a:ahLst/>
              <a:cxnLst/>
              <a:rect l="l" t="t" r="r" b="b"/>
              <a:pathLst>
                <a:path w="905" h="1320" extrusionOk="0">
                  <a:moveTo>
                    <a:pt x="148" y="1"/>
                  </a:moveTo>
                  <a:cubicBezTo>
                    <a:pt x="148" y="1"/>
                    <a:pt x="0" y="458"/>
                    <a:pt x="205" y="836"/>
                  </a:cubicBezTo>
                  <a:cubicBezTo>
                    <a:pt x="308" y="1025"/>
                    <a:pt x="483" y="1151"/>
                    <a:pt x="631" y="1224"/>
                  </a:cubicBezTo>
                  <a:cubicBezTo>
                    <a:pt x="715" y="1267"/>
                    <a:pt x="805" y="1299"/>
                    <a:pt x="899" y="1319"/>
                  </a:cubicBezTo>
                  <a:cubicBezTo>
                    <a:pt x="904" y="1226"/>
                    <a:pt x="901" y="1131"/>
                    <a:pt x="890" y="1038"/>
                  </a:cubicBezTo>
                  <a:cubicBezTo>
                    <a:pt x="872" y="875"/>
                    <a:pt x="827" y="671"/>
                    <a:pt x="725" y="493"/>
                  </a:cubicBezTo>
                  <a:cubicBezTo>
                    <a:pt x="622" y="317"/>
                    <a:pt x="480" y="197"/>
                    <a:pt x="362" y="117"/>
                  </a:cubicBezTo>
                  <a:cubicBezTo>
                    <a:pt x="294" y="71"/>
                    <a:pt x="223" y="32"/>
                    <a:pt x="14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8" name="Google Shape;1078;p41"/>
            <p:cNvSpPr/>
            <p:nvPr/>
          </p:nvSpPr>
          <p:spPr>
            <a:xfrm>
              <a:off x="1330766" y="3090458"/>
              <a:ext cx="50006" cy="32255"/>
            </a:xfrm>
            <a:custGeom>
              <a:avLst/>
              <a:gdLst/>
              <a:ahLst/>
              <a:cxnLst/>
              <a:rect l="l" t="t" r="r" b="b"/>
              <a:pathLst>
                <a:path w="1417" h="914" extrusionOk="0">
                  <a:moveTo>
                    <a:pt x="1416" y="0"/>
                  </a:moveTo>
                  <a:cubicBezTo>
                    <a:pt x="1321" y="0"/>
                    <a:pt x="1227" y="8"/>
                    <a:pt x="1132" y="23"/>
                  </a:cubicBezTo>
                  <a:cubicBezTo>
                    <a:pt x="967" y="47"/>
                    <a:pt x="757" y="96"/>
                    <a:pt x="564" y="211"/>
                  </a:cubicBezTo>
                  <a:cubicBezTo>
                    <a:pt x="371" y="327"/>
                    <a:pt x="228" y="492"/>
                    <a:pt x="136" y="630"/>
                  </a:cubicBezTo>
                  <a:cubicBezTo>
                    <a:pt x="82" y="708"/>
                    <a:pt x="36" y="793"/>
                    <a:pt x="1" y="880"/>
                  </a:cubicBezTo>
                  <a:cubicBezTo>
                    <a:pt x="104" y="902"/>
                    <a:pt x="210" y="913"/>
                    <a:pt x="315" y="913"/>
                  </a:cubicBezTo>
                  <a:cubicBezTo>
                    <a:pt x="320" y="913"/>
                    <a:pt x="325" y="913"/>
                    <a:pt x="330" y="913"/>
                  </a:cubicBezTo>
                  <a:cubicBezTo>
                    <a:pt x="524" y="912"/>
                    <a:pt x="771" y="872"/>
                    <a:pt x="971" y="743"/>
                  </a:cubicBezTo>
                  <a:cubicBezTo>
                    <a:pt x="1170" y="614"/>
                    <a:pt x="1282" y="425"/>
                    <a:pt x="1343" y="272"/>
                  </a:cubicBezTo>
                  <a:cubicBezTo>
                    <a:pt x="1379" y="184"/>
                    <a:pt x="1403" y="93"/>
                    <a:pt x="14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9" name="Google Shape;1079;p41"/>
            <p:cNvSpPr/>
            <p:nvPr/>
          </p:nvSpPr>
          <p:spPr>
            <a:xfrm>
              <a:off x="1345870" y="3050051"/>
              <a:ext cx="34902" cy="40442"/>
            </a:xfrm>
            <a:custGeom>
              <a:avLst/>
              <a:gdLst/>
              <a:ahLst/>
              <a:cxnLst/>
              <a:rect l="l" t="t" r="r" b="b"/>
              <a:pathLst>
                <a:path w="989" h="1146" extrusionOk="0">
                  <a:moveTo>
                    <a:pt x="9" y="1"/>
                  </a:moveTo>
                  <a:lnTo>
                    <a:pt x="9" y="1"/>
                  </a:lnTo>
                  <a:cubicBezTo>
                    <a:pt x="0" y="94"/>
                    <a:pt x="1" y="187"/>
                    <a:pt x="12" y="281"/>
                  </a:cubicBezTo>
                  <a:cubicBezTo>
                    <a:pt x="29" y="441"/>
                    <a:pt x="80" y="646"/>
                    <a:pt x="216" y="811"/>
                  </a:cubicBezTo>
                  <a:cubicBezTo>
                    <a:pt x="352" y="976"/>
                    <a:pt x="548" y="1065"/>
                    <a:pt x="707" y="1106"/>
                  </a:cubicBezTo>
                  <a:cubicBezTo>
                    <a:pt x="799" y="1131"/>
                    <a:pt x="894" y="1144"/>
                    <a:pt x="988" y="1145"/>
                  </a:cubicBezTo>
                  <a:cubicBezTo>
                    <a:pt x="974" y="1052"/>
                    <a:pt x="952" y="961"/>
                    <a:pt x="921" y="871"/>
                  </a:cubicBezTo>
                  <a:cubicBezTo>
                    <a:pt x="869" y="717"/>
                    <a:pt x="786" y="526"/>
                    <a:pt x="652" y="373"/>
                  </a:cubicBezTo>
                  <a:cubicBezTo>
                    <a:pt x="519" y="219"/>
                    <a:pt x="361" y="131"/>
                    <a:pt x="233" y="76"/>
                  </a:cubicBezTo>
                  <a:cubicBezTo>
                    <a:pt x="162" y="43"/>
                    <a:pt x="86" y="18"/>
                    <a:pt x="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0" name="Google Shape;1080;p41"/>
            <p:cNvSpPr/>
            <p:nvPr/>
          </p:nvSpPr>
          <p:spPr>
            <a:xfrm>
              <a:off x="1472208" y="2621172"/>
              <a:ext cx="41501" cy="30667"/>
            </a:xfrm>
            <a:custGeom>
              <a:avLst/>
              <a:gdLst/>
              <a:ahLst/>
              <a:cxnLst/>
              <a:rect l="l" t="t" r="r" b="b"/>
              <a:pathLst>
                <a:path w="1176" h="869" extrusionOk="0">
                  <a:moveTo>
                    <a:pt x="798" y="0"/>
                  </a:moveTo>
                  <a:cubicBezTo>
                    <a:pt x="655" y="0"/>
                    <a:pt x="490" y="34"/>
                    <a:pt x="354" y="133"/>
                  </a:cubicBezTo>
                  <a:cubicBezTo>
                    <a:pt x="185" y="256"/>
                    <a:pt x="98" y="443"/>
                    <a:pt x="54" y="597"/>
                  </a:cubicBezTo>
                  <a:cubicBezTo>
                    <a:pt x="27" y="685"/>
                    <a:pt x="9" y="776"/>
                    <a:pt x="1" y="869"/>
                  </a:cubicBezTo>
                  <a:cubicBezTo>
                    <a:pt x="64" y="867"/>
                    <a:pt x="125" y="861"/>
                    <a:pt x="187" y="847"/>
                  </a:cubicBezTo>
                  <a:cubicBezTo>
                    <a:pt x="334" y="816"/>
                    <a:pt x="474" y="758"/>
                    <a:pt x="600" y="677"/>
                  </a:cubicBezTo>
                  <a:cubicBezTo>
                    <a:pt x="758" y="573"/>
                    <a:pt x="904" y="426"/>
                    <a:pt x="1009" y="302"/>
                  </a:cubicBezTo>
                  <a:cubicBezTo>
                    <a:pt x="1070" y="231"/>
                    <a:pt x="1126" y="155"/>
                    <a:pt x="1176" y="75"/>
                  </a:cubicBezTo>
                  <a:cubicBezTo>
                    <a:pt x="1088" y="39"/>
                    <a:pt x="996" y="16"/>
                    <a:pt x="901" y="6"/>
                  </a:cubicBezTo>
                  <a:cubicBezTo>
                    <a:pt x="869" y="2"/>
                    <a:pt x="834" y="0"/>
                    <a:pt x="7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1" name="Google Shape;1081;p41"/>
            <p:cNvSpPr/>
            <p:nvPr/>
          </p:nvSpPr>
          <p:spPr>
            <a:xfrm>
              <a:off x="1472208" y="2578718"/>
              <a:ext cx="42771" cy="45136"/>
            </a:xfrm>
            <a:custGeom>
              <a:avLst/>
              <a:gdLst/>
              <a:ahLst/>
              <a:cxnLst/>
              <a:rect l="l" t="t" r="r" b="b"/>
              <a:pathLst>
                <a:path w="1212" h="1279" extrusionOk="0">
                  <a:moveTo>
                    <a:pt x="1" y="0"/>
                  </a:moveTo>
                  <a:cubicBezTo>
                    <a:pt x="20" y="95"/>
                    <a:pt x="50" y="187"/>
                    <a:pt x="90" y="275"/>
                  </a:cubicBezTo>
                  <a:cubicBezTo>
                    <a:pt x="157" y="430"/>
                    <a:pt x="266" y="624"/>
                    <a:pt x="427" y="789"/>
                  </a:cubicBezTo>
                  <a:cubicBezTo>
                    <a:pt x="590" y="954"/>
                    <a:pt x="774" y="1068"/>
                    <a:pt x="920" y="1150"/>
                  </a:cubicBezTo>
                  <a:cubicBezTo>
                    <a:pt x="1002" y="1198"/>
                    <a:pt x="1088" y="1240"/>
                    <a:pt x="1176" y="1278"/>
                  </a:cubicBezTo>
                  <a:cubicBezTo>
                    <a:pt x="1200" y="1187"/>
                    <a:pt x="1211" y="1093"/>
                    <a:pt x="1210" y="998"/>
                  </a:cubicBezTo>
                  <a:cubicBezTo>
                    <a:pt x="1211" y="832"/>
                    <a:pt x="1175" y="613"/>
                    <a:pt x="1013" y="417"/>
                  </a:cubicBezTo>
                  <a:cubicBezTo>
                    <a:pt x="850" y="222"/>
                    <a:pt x="593" y="101"/>
                    <a:pt x="379" y="50"/>
                  </a:cubicBezTo>
                  <a:cubicBezTo>
                    <a:pt x="256" y="18"/>
                    <a:pt x="129" y="1"/>
                    <a:pt x="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2" name="Google Shape;1082;p41"/>
            <p:cNvSpPr/>
            <p:nvPr/>
          </p:nvSpPr>
          <p:spPr>
            <a:xfrm>
              <a:off x="1499346" y="2637758"/>
              <a:ext cx="49971" cy="22656"/>
            </a:xfrm>
            <a:custGeom>
              <a:avLst/>
              <a:gdLst/>
              <a:ahLst/>
              <a:cxnLst/>
              <a:rect l="l" t="t" r="r" b="b"/>
              <a:pathLst>
                <a:path w="1416" h="642" extrusionOk="0">
                  <a:moveTo>
                    <a:pt x="778" y="1"/>
                  </a:moveTo>
                  <a:cubicBezTo>
                    <a:pt x="726" y="1"/>
                    <a:pt x="673" y="6"/>
                    <a:pt x="620" y="19"/>
                  </a:cubicBezTo>
                  <a:cubicBezTo>
                    <a:pt x="415" y="68"/>
                    <a:pt x="260" y="207"/>
                    <a:pt x="157" y="329"/>
                  </a:cubicBezTo>
                  <a:cubicBezTo>
                    <a:pt x="99" y="400"/>
                    <a:pt x="45" y="477"/>
                    <a:pt x="1" y="558"/>
                  </a:cubicBezTo>
                  <a:cubicBezTo>
                    <a:pt x="63" y="583"/>
                    <a:pt x="127" y="601"/>
                    <a:pt x="191" y="614"/>
                  </a:cubicBezTo>
                  <a:cubicBezTo>
                    <a:pt x="275" y="632"/>
                    <a:pt x="361" y="641"/>
                    <a:pt x="447" y="641"/>
                  </a:cubicBezTo>
                  <a:cubicBezTo>
                    <a:pt x="519" y="641"/>
                    <a:pt x="590" y="635"/>
                    <a:pt x="662" y="622"/>
                  </a:cubicBezTo>
                  <a:cubicBezTo>
                    <a:pt x="854" y="586"/>
                    <a:pt x="1042" y="499"/>
                    <a:pt x="1184" y="417"/>
                  </a:cubicBezTo>
                  <a:cubicBezTo>
                    <a:pt x="1265" y="370"/>
                    <a:pt x="1343" y="317"/>
                    <a:pt x="1416" y="259"/>
                  </a:cubicBezTo>
                  <a:cubicBezTo>
                    <a:pt x="1345" y="195"/>
                    <a:pt x="1265" y="141"/>
                    <a:pt x="1180" y="100"/>
                  </a:cubicBezTo>
                  <a:cubicBezTo>
                    <a:pt x="1072" y="46"/>
                    <a:pt x="928" y="1"/>
                    <a:pt x="7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3" name="Google Shape;1083;p41"/>
            <p:cNvSpPr/>
            <p:nvPr/>
          </p:nvSpPr>
          <p:spPr>
            <a:xfrm>
              <a:off x="1526978" y="2590187"/>
              <a:ext cx="30208" cy="56711"/>
            </a:xfrm>
            <a:custGeom>
              <a:avLst/>
              <a:gdLst/>
              <a:ahLst/>
              <a:cxnLst/>
              <a:rect l="l" t="t" r="r" b="b"/>
              <a:pathLst>
                <a:path w="856" h="1607" extrusionOk="0">
                  <a:moveTo>
                    <a:pt x="27" y="1"/>
                  </a:moveTo>
                  <a:cubicBezTo>
                    <a:pt x="9" y="94"/>
                    <a:pt x="0" y="191"/>
                    <a:pt x="0" y="286"/>
                  </a:cubicBezTo>
                  <a:cubicBezTo>
                    <a:pt x="1" y="455"/>
                    <a:pt x="25" y="676"/>
                    <a:pt x="111" y="888"/>
                  </a:cubicBezTo>
                  <a:cubicBezTo>
                    <a:pt x="197" y="1101"/>
                    <a:pt x="327" y="1274"/>
                    <a:pt x="434" y="1400"/>
                  </a:cubicBezTo>
                  <a:cubicBezTo>
                    <a:pt x="496" y="1473"/>
                    <a:pt x="562" y="1543"/>
                    <a:pt x="633" y="1607"/>
                  </a:cubicBezTo>
                  <a:cubicBezTo>
                    <a:pt x="685" y="1528"/>
                    <a:pt x="727" y="1443"/>
                    <a:pt x="759" y="1354"/>
                  </a:cubicBezTo>
                  <a:cubicBezTo>
                    <a:pt x="814" y="1199"/>
                    <a:pt x="855" y="982"/>
                    <a:pt x="779" y="747"/>
                  </a:cubicBezTo>
                  <a:cubicBezTo>
                    <a:pt x="703" y="513"/>
                    <a:pt x="520" y="313"/>
                    <a:pt x="348" y="187"/>
                  </a:cubicBezTo>
                  <a:cubicBezTo>
                    <a:pt x="250" y="113"/>
                    <a:pt x="142" y="50"/>
                    <a:pt x="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4" name="Google Shape;1084;p41"/>
            <p:cNvSpPr/>
            <p:nvPr/>
          </p:nvSpPr>
          <p:spPr>
            <a:xfrm>
              <a:off x="1524861" y="2663096"/>
              <a:ext cx="52194" cy="21703"/>
            </a:xfrm>
            <a:custGeom>
              <a:avLst/>
              <a:gdLst/>
              <a:ahLst/>
              <a:cxnLst/>
              <a:rect l="l" t="t" r="r" b="b"/>
              <a:pathLst>
                <a:path w="1479" h="615" extrusionOk="0">
                  <a:moveTo>
                    <a:pt x="712" y="0"/>
                  </a:moveTo>
                  <a:cubicBezTo>
                    <a:pt x="522" y="0"/>
                    <a:pt x="351" y="73"/>
                    <a:pt x="226" y="147"/>
                  </a:cubicBezTo>
                  <a:cubicBezTo>
                    <a:pt x="145" y="194"/>
                    <a:pt x="70" y="249"/>
                    <a:pt x="0" y="311"/>
                  </a:cubicBezTo>
                  <a:cubicBezTo>
                    <a:pt x="56" y="360"/>
                    <a:pt x="115" y="402"/>
                    <a:pt x="180" y="439"/>
                  </a:cubicBezTo>
                  <a:cubicBezTo>
                    <a:pt x="323" y="528"/>
                    <a:pt x="483" y="584"/>
                    <a:pt x="650" y="607"/>
                  </a:cubicBezTo>
                  <a:cubicBezTo>
                    <a:pt x="694" y="612"/>
                    <a:pt x="738" y="614"/>
                    <a:pt x="782" y="614"/>
                  </a:cubicBezTo>
                  <a:cubicBezTo>
                    <a:pt x="939" y="614"/>
                    <a:pt x="1092" y="586"/>
                    <a:pt x="1215" y="551"/>
                  </a:cubicBezTo>
                  <a:cubicBezTo>
                    <a:pt x="1305" y="526"/>
                    <a:pt x="1394" y="494"/>
                    <a:pt x="1478" y="454"/>
                  </a:cubicBezTo>
                  <a:cubicBezTo>
                    <a:pt x="1425" y="375"/>
                    <a:pt x="1361" y="304"/>
                    <a:pt x="1289" y="242"/>
                  </a:cubicBezTo>
                  <a:cubicBezTo>
                    <a:pt x="1167" y="133"/>
                    <a:pt x="982" y="20"/>
                    <a:pt x="771" y="3"/>
                  </a:cubicBezTo>
                  <a:cubicBezTo>
                    <a:pt x="751" y="1"/>
                    <a:pt x="731" y="0"/>
                    <a:pt x="7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5" name="Google Shape;1085;p41"/>
            <p:cNvSpPr/>
            <p:nvPr/>
          </p:nvSpPr>
          <p:spPr>
            <a:xfrm>
              <a:off x="1565691" y="2619690"/>
              <a:ext cx="24491" cy="59464"/>
            </a:xfrm>
            <a:custGeom>
              <a:avLst/>
              <a:gdLst/>
              <a:ahLst/>
              <a:cxnLst/>
              <a:rect l="l" t="t" r="r" b="b"/>
              <a:pathLst>
                <a:path w="694" h="1685" extrusionOk="0">
                  <a:moveTo>
                    <a:pt x="227" y="0"/>
                  </a:moveTo>
                  <a:cubicBezTo>
                    <a:pt x="178" y="83"/>
                    <a:pt x="138" y="170"/>
                    <a:pt x="106" y="260"/>
                  </a:cubicBezTo>
                  <a:cubicBezTo>
                    <a:pt x="50" y="418"/>
                    <a:pt x="0" y="631"/>
                    <a:pt x="16" y="856"/>
                  </a:cubicBezTo>
                  <a:cubicBezTo>
                    <a:pt x="33" y="1083"/>
                    <a:pt x="110" y="1284"/>
                    <a:pt x="181" y="1435"/>
                  </a:cubicBezTo>
                  <a:cubicBezTo>
                    <a:pt x="221" y="1521"/>
                    <a:pt x="268" y="1604"/>
                    <a:pt x="321" y="1684"/>
                  </a:cubicBezTo>
                  <a:cubicBezTo>
                    <a:pt x="391" y="1620"/>
                    <a:pt x="453" y="1549"/>
                    <a:pt x="506" y="1470"/>
                  </a:cubicBezTo>
                  <a:cubicBezTo>
                    <a:pt x="598" y="1335"/>
                    <a:pt x="693" y="1136"/>
                    <a:pt x="688" y="899"/>
                  </a:cubicBezTo>
                  <a:cubicBezTo>
                    <a:pt x="683" y="660"/>
                    <a:pt x="573" y="428"/>
                    <a:pt x="457" y="264"/>
                  </a:cubicBezTo>
                  <a:cubicBezTo>
                    <a:pt x="391" y="167"/>
                    <a:pt x="314" y="79"/>
                    <a:pt x="2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6" name="Google Shape;1086;p41"/>
            <p:cNvSpPr/>
            <p:nvPr/>
          </p:nvSpPr>
          <p:spPr>
            <a:xfrm>
              <a:off x="1546740" y="2694363"/>
              <a:ext cx="50606" cy="23997"/>
            </a:xfrm>
            <a:custGeom>
              <a:avLst/>
              <a:gdLst/>
              <a:ahLst/>
              <a:cxnLst/>
              <a:rect l="l" t="t" r="r" b="b"/>
              <a:pathLst>
                <a:path w="1434" h="680" extrusionOk="0">
                  <a:moveTo>
                    <a:pt x="573" y="0"/>
                  </a:moveTo>
                  <a:cubicBezTo>
                    <a:pt x="458" y="0"/>
                    <a:pt x="350" y="20"/>
                    <a:pt x="260" y="46"/>
                  </a:cubicBezTo>
                  <a:cubicBezTo>
                    <a:pt x="170" y="71"/>
                    <a:pt x="82" y="105"/>
                    <a:pt x="0" y="148"/>
                  </a:cubicBezTo>
                  <a:cubicBezTo>
                    <a:pt x="45" y="213"/>
                    <a:pt x="95" y="273"/>
                    <a:pt x="152" y="329"/>
                  </a:cubicBezTo>
                  <a:cubicBezTo>
                    <a:pt x="251" y="426"/>
                    <a:pt x="395" y="545"/>
                    <a:pt x="588" y="613"/>
                  </a:cubicBezTo>
                  <a:cubicBezTo>
                    <a:pt x="730" y="663"/>
                    <a:pt x="882" y="679"/>
                    <a:pt x="1016" y="679"/>
                  </a:cubicBezTo>
                  <a:cubicBezTo>
                    <a:pt x="1065" y="679"/>
                    <a:pt x="1112" y="677"/>
                    <a:pt x="1156" y="674"/>
                  </a:cubicBezTo>
                  <a:cubicBezTo>
                    <a:pt x="1250" y="666"/>
                    <a:pt x="1342" y="651"/>
                    <a:pt x="1433" y="627"/>
                  </a:cubicBezTo>
                  <a:cubicBezTo>
                    <a:pt x="1395" y="540"/>
                    <a:pt x="1347" y="458"/>
                    <a:pt x="1288" y="383"/>
                  </a:cubicBezTo>
                  <a:cubicBezTo>
                    <a:pt x="1189" y="252"/>
                    <a:pt x="1033" y="104"/>
                    <a:pt x="828" y="38"/>
                  </a:cubicBezTo>
                  <a:cubicBezTo>
                    <a:pt x="742" y="11"/>
                    <a:pt x="656" y="0"/>
                    <a:pt x="57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7" name="Google Shape;1087;p41"/>
            <p:cNvSpPr/>
            <p:nvPr/>
          </p:nvSpPr>
          <p:spPr>
            <a:xfrm>
              <a:off x="1591523" y="2658650"/>
              <a:ext cx="25585" cy="57911"/>
            </a:xfrm>
            <a:custGeom>
              <a:avLst/>
              <a:gdLst/>
              <a:ahLst/>
              <a:cxnLst/>
              <a:rect l="l" t="t" r="r" b="b"/>
              <a:pathLst>
                <a:path w="725" h="1641" extrusionOk="0">
                  <a:moveTo>
                    <a:pt x="446" y="1"/>
                  </a:moveTo>
                  <a:cubicBezTo>
                    <a:pt x="379" y="67"/>
                    <a:pt x="318" y="141"/>
                    <a:pt x="265" y="220"/>
                  </a:cubicBezTo>
                  <a:cubicBezTo>
                    <a:pt x="172" y="358"/>
                    <a:pt x="71" y="550"/>
                    <a:pt x="35" y="772"/>
                  </a:cubicBezTo>
                  <a:cubicBezTo>
                    <a:pt x="0" y="995"/>
                    <a:pt x="34" y="1207"/>
                    <a:pt x="75" y="1369"/>
                  </a:cubicBezTo>
                  <a:cubicBezTo>
                    <a:pt x="98" y="1461"/>
                    <a:pt x="129" y="1552"/>
                    <a:pt x="165" y="1640"/>
                  </a:cubicBezTo>
                  <a:cubicBezTo>
                    <a:pt x="246" y="1590"/>
                    <a:pt x="319" y="1532"/>
                    <a:pt x="386" y="1464"/>
                  </a:cubicBezTo>
                  <a:cubicBezTo>
                    <a:pt x="503" y="1348"/>
                    <a:pt x="634" y="1175"/>
                    <a:pt x="679" y="945"/>
                  </a:cubicBezTo>
                  <a:cubicBezTo>
                    <a:pt x="724" y="716"/>
                    <a:pt x="671" y="475"/>
                    <a:pt x="600" y="296"/>
                  </a:cubicBezTo>
                  <a:cubicBezTo>
                    <a:pt x="560" y="192"/>
                    <a:pt x="509" y="93"/>
                    <a:pt x="44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8" name="Google Shape;1088;p41"/>
            <p:cNvSpPr/>
            <p:nvPr/>
          </p:nvSpPr>
          <p:spPr>
            <a:xfrm>
              <a:off x="1563785" y="2729053"/>
              <a:ext cx="47465" cy="27985"/>
            </a:xfrm>
            <a:custGeom>
              <a:avLst/>
              <a:gdLst/>
              <a:ahLst/>
              <a:cxnLst/>
              <a:rect l="l" t="t" r="r" b="b"/>
              <a:pathLst>
                <a:path w="1345" h="793" extrusionOk="0">
                  <a:moveTo>
                    <a:pt x="382" y="1"/>
                  </a:moveTo>
                  <a:cubicBezTo>
                    <a:pt x="167" y="1"/>
                    <a:pt x="1" y="56"/>
                    <a:pt x="1" y="56"/>
                  </a:cubicBezTo>
                  <a:cubicBezTo>
                    <a:pt x="35" y="131"/>
                    <a:pt x="75" y="203"/>
                    <a:pt x="122" y="270"/>
                  </a:cubicBezTo>
                  <a:cubicBezTo>
                    <a:pt x="205" y="390"/>
                    <a:pt x="329" y="535"/>
                    <a:pt x="510" y="637"/>
                  </a:cubicBezTo>
                  <a:cubicBezTo>
                    <a:pt x="745" y="769"/>
                    <a:pt x="1026" y="792"/>
                    <a:pt x="1194" y="792"/>
                  </a:cubicBezTo>
                  <a:cubicBezTo>
                    <a:pt x="1286" y="792"/>
                    <a:pt x="1344" y="786"/>
                    <a:pt x="1344" y="786"/>
                  </a:cubicBezTo>
                  <a:cubicBezTo>
                    <a:pt x="1319" y="693"/>
                    <a:pt x="1283" y="605"/>
                    <a:pt x="1238" y="522"/>
                  </a:cubicBezTo>
                  <a:cubicBezTo>
                    <a:pt x="1160" y="377"/>
                    <a:pt x="1030" y="205"/>
                    <a:pt x="839" y="104"/>
                  </a:cubicBezTo>
                  <a:cubicBezTo>
                    <a:pt x="687" y="25"/>
                    <a:pt x="524" y="1"/>
                    <a:pt x="3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9" name="Google Shape;1089;p41"/>
            <p:cNvSpPr/>
            <p:nvPr/>
          </p:nvSpPr>
          <p:spPr>
            <a:xfrm>
              <a:off x="1608992" y="2701951"/>
              <a:ext cx="26856" cy="54841"/>
            </a:xfrm>
            <a:custGeom>
              <a:avLst/>
              <a:gdLst/>
              <a:ahLst/>
              <a:cxnLst/>
              <a:rect l="l" t="t" r="r" b="b"/>
              <a:pathLst>
                <a:path w="761" h="1554" extrusionOk="0">
                  <a:moveTo>
                    <a:pt x="620" y="1"/>
                  </a:moveTo>
                  <a:cubicBezTo>
                    <a:pt x="620" y="1"/>
                    <a:pt x="219" y="257"/>
                    <a:pt x="74" y="679"/>
                  </a:cubicBezTo>
                  <a:cubicBezTo>
                    <a:pt x="1" y="891"/>
                    <a:pt x="0" y="1107"/>
                    <a:pt x="15" y="1273"/>
                  </a:cubicBezTo>
                  <a:cubicBezTo>
                    <a:pt x="23" y="1367"/>
                    <a:pt x="39" y="1461"/>
                    <a:pt x="63" y="1554"/>
                  </a:cubicBezTo>
                  <a:cubicBezTo>
                    <a:pt x="63" y="1554"/>
                    <a:pt x="512" y="1382"/>
                    <a:pt x="678" y="949"/>
                  </a:cubicBezTo>
                  <a:cubicBezTo>
                    <a:pt x="761" y="732"/>
                    <a:pt x="750" y="492"/>
                    <a:pt x="714" y="310"/>
                  </a:cubicBezTo>
                  <a:cubicBezTo>
                    <a:pt x="694" y="204"/>
                    <a:pt x="662" y="101"/>
                    <a:pt x="62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0" name="Google Shape;1090;p41"/>
            <p:cNvSpPr/>
            <p:nvPr/>
          </p:nvSpPr>
          <p:spPr>
            <a:xfrm>
              <a:off x="1575890" y="2765684"/>
              <a:ext cx="43548" cy="32890"/>
            </a:xfrm>
            <a:custGeom>
              <a:avLst/>
              <a:gdLst/>
              <a:ahLst/>
              <a:cxnLst/>
              <a:rect l="l" t="t" r="r" b="b"/>
              <a:pathLst>
                <a:path w="1234" h="932" extrusionOk="0">
                  <a:moveTo>
                    <a:pt x="176" y="1"/>
                  </a:moveTo>
                  <a:cubicBezTo>
                    <a:pt x="70" y="1"/>
                    <a:pt x="1" y="12"/>
                    <a:pt x="1" y="12"/>
                  </a:cubicBezTo>
                  <a:cubicBezTo>
                    <a:pt x="22" y="94"/>
                    <a:pt x="53" y="173"/>
                    <a:pt x="91" y="249"/>
                  </a:cubicBezTo>
                  <a:cubicBezTo>
                    <a:pt x="156" y="382"/>
                    <a:pt x="259" y="546"/>
                    <a:pt x="426" y="674"/>
                  </a:cubicBezTo>
                  <a:cubicBezTo>
                    <a:pt x="758" y="928"/>
                    <a:pt x="1233" y="931"/>
                    <a:pt x="1233" y="931"/>
                  </a:cubicBezTo>
                  <a:cubicBezTo>
                    <a:pt x="1220" y="838"/>
                    <a:pt x="1196" y="745"/>
                    <a:pt x="1163" y="657"/>
                  </a:cubicBezTo>
                  <a:cubicBezTo>
                    <a:pt x="1103" y="502"/>
                    <a:pt x="998" y="314"/>
                    <a:pt x="823" y="187"/>
                  </a:cubicBezTo>
                  <a:cubicBezTo>
                    <a:pt x="607" y="31"/>
                    <a:pt x="346" y="1"/>
                    <a:pt x="1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1" name="Google Shape;1091;p41"/>
            <p:cNvSpPr/>
            <p:nvPr/>
          </p:nvSpPr>
          <p:spPr>
            <a:xfrm>
              <a:off x="1618838" y="2747404"/>
              <a:ext cx="29644" cy="51171"/>
            </a:xfrm>
            <a:custGeom>
              <a:avLst/>
              <a:gdLst/>
              <a:ahLst/>
              <a:cxnLst/>
              <a:rect l="l" t="t" r="r" b="b"/>
              <a:pathLst>
                <a:path w="840" h="1450" extrusionOk="0">
                  <a:moveTo>
                    <a:pt x="785" y="1"/>
                  </a:moveTo>
                  <a:cubicBezTo>
                    <a:pt x="785" y="1"/>
                    <a:pt x="348" y="191"/>
                    <a:pt x="144" y="587"/>
                  </a:cubicBezTo>
                  <a:cubicBezTo>
                    <a:pt x="42" y="785"/>
                    <a:pt x="12" y="999"/>
                    <a:pt x="6" y="1165"/>
                  </a:cubicBezTo>
                  <a:cubicBezTo>
                    <a:pt x="0" y="1259"/>
                    <a:pt x="4" y="1355"/>
                    <a:pt x="15" y="1449"/>
                  </a:cubicBezTo>
                  <a:cubicBezTo>
                    <a:pt x="15" y="1449"/>
                    <a:pt x="483" y="1337"/>
                    <a:pt x="705" y="934"/>
                  </a:cubicBezTo>
                  <a:cubicBezTo>
                    <a:pt x="816" y="732"/>
                    <a:pt x="840" y="497"/>
                    <a:pt x="831" y="313"/>
                  </a:cubicBezTo>
                  <a:cubicBezTo>
                    <a:pt x="827" y="208"/>
                    <a:pt x="811" y="103"/>
                    <a:pt x="7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2" name="Google Shape;1092;p41"/>
            <p:cNvSpPr/>
            <p:nvPr/>
          </p:nvSpPr>
          <p:spPr>
            <a:xfrm>
              <a:off x="1583089" y="2803303"/>
              <a:ext cx="39454" cy="37760"/>
            </a:xfrm>
            <a:custGeom>
              <a:avLst/>
              <a:gdLst/>
              <a:ahLst/>
              <a:cxnLst/>
              <a:rect l="l" t="t" r="r" b="b"/>
              <a:pathLst>
                <a:path w="1118" h="1070" extrusionOk="0">
                  <a:moveTo>
                    <a:pt x="17" y="1"/>
                  </a:moveTo>
                  <a:cubicBezTo>
                    <a:pt x="7" y="1"/>
                    <a:pt x="2" y="1"/>
                    <a:pt x="2" y="1"/>
                  </a:cubicBezTo>
                  <a:cubicBezTo>
                    <a:pt x="1" y="1"/>
                    <a:pt x="45" y="424"/>
                    <a:pt x="344" y="718"/>
                  </a:cubicBezTo>
                  <a:cubicBezTo>
                    <a:pt x="645" y="1013"/>
                    <a:pt x="1117" y="1070"/>
                    <a:pt x="1117" y="1070"/>
                  </a:cubicBezTo>
                  <a:cubicBezTo>
                    <a:pt x="1115" y="974"/>
                    <a:pt x="1102" y="880"/>
                    <a:pt x="1077" y="788"/>
                  </a:cubicBezTo>
                  <a:cubicBezTo>
                    <a:pt x="1038" y="627"/>
                    <a:pt x="956" y="428"/>
                    <a:pt x="798" y="280"/>
                  </a:cubicBezTo>
                  <a:cubicBezTo>
                    <a:pt x="515" y="15"/>
                    <a:pt x="101" y="1"/>
                    <a:pt x="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3" name="Google Shape;1093;p41"/>
            <p:cNvSpPr/>
            <p:nvPr/>
          </p:nvSpPr>
          <p:spPr>
            <a:xfrm>
              <a:off x="1621802" y="2793775"/>
              <a:ext cx="34337" cy="47289"/>
            </a:xfrm>
            <a:custGeom>
              <a:avLst/>
              <a:gdLst/>
              <a:ahLst/>
              <a:cxnLst/>
              <a:rect l="l" t="t" r="r" b="b"/>
              <a:pathLst>
                <a:path w="973" h="1340" extrusionOk="0">
                  <a:moveTo>
                    <a:pt x="958" y="1"/>
                  </a:moveTo>
                  <a:cubicBezTo>
                    <a:pt x="958" y="1"/>
                    <a:pt x="501" y="132"/>
                    <a:pt x="249" y="499"/>
                  </a:cubicBezTo>
                  <a:cubicBezTo>
                    <a:pt x="1" y="866"/>
                    <a:pt x="20" y="1340"/>
                    <a:pt x="20" y="1340"/>
                  </a:cubicBezTo>
                  <a:cubicBezTo>
                    <a:pt x="20" y="1340"/>
                    <a:pt x="497" y="1280"/>
                    <a:pt x="765" y="908"/>
                  </a:cubicBezTo>
                  <a:cubicBezTo>
                    <a:pt x="899" y="722"/>
                    <a:pt x="950" y="494"/>
                    <a:pt x="964" y="313"/>
                  </a:cubicBezTo>
                  <a:cubicBezTo>
                    <a:pt x="973" y="209"/>
                    <a:pt x="971" y="105"/>
                    <a:pt x="9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4" name="Google Shape;1094;p41"/>
            <p:cNvSpPr/>
            <p:nvPr/>
          </p:nvSpPr>
          <p:spPr>
            <a:xfrm>
              <a:off x="1585983" y="2841664"/>
              <a:ext cx="34267" cy="41854"/>
            </a:xfrm>
            <a:custGeom>
              <a:avLst/>
              <a:gdLst/>
              <a:ahLst/>
              <a:cxnLst/>
              <a:rect l="l" t="t" r="r" b="b"/>
              <a:pathLst>
                <a:path w="971" h="1186" extrusionOk="0">
                  <a:moveTo>
                    <a:pt x="0" y="0"/>
                  </a:moveTo>
                  <a:cubicBezTo>
                    <a:pt x="0" y="0"/>
                    <a:pt x="1" y="25"/>
                    <a:pt x="3" y="74"/>
                  </a:cubicBezTo>
                  <a:cubicBezTo>
                    <a:pt x="9" y="134"/>
                    <a:pt x="18" y="192"/>
                    <a:pt x="31" y="251"/>
                  </a:cubicBezTo>
                  <a:cubicBezTo>
                    <a:pt x="63" y="386"/>
                    <a:pt x="122" y="560"/>
                    <a:pt x="249" y="719"/>
                  </a:cubicBezTo>
                  <a:cubicBezTo>
                    <a:pt x="376" y="879"/>
                    <a:pt x="550" y="996"/>
                    <a:pt x="693" y="1073"/>
                  </a:cubicBezTo>
                  <a:cubicBezTo>
                    <a:pt x="776" y="1119"/>
                    <a:pt x="863" y="1156"/>
                    <a:pt x="952" y="1186"/>
                  </a:cubicBezTo>
                  <a:cubicBezTo>
                    <a:pt x="967" y="1092"/>
                    <a:pt x="970" y="996"/>
                    <a:pt x="961" y="902"/>
                  </a:cubicBezTo>
                  <a:cubicBezTo>
                    <a:pt x="948" y="738"/>
                    <a:pt x="896" y="528"/>
                    <a:pt x="759" y="365"/>
                  </a:cubicBezTo>
                  <a:cubicBezTo>
                    <a:pt x="479" y="43"/>
                    <a:pt x="0"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5" name="Google Shape;1095;p41"/>
            <p:cNvSpPr/>
            <p:nvPr/>
          </p:nvSpPr>
          <p:spPr>
            <a:xfrm>
              <a:off x="1619544" y="2840393"/>
              <a:ext cx="39560" cy="43160"/>
            </a:xfrm>
            <a:custGeom>
              <a:avLst/>
              <a:gdLst/>
              <a:ahLst/>
              <a:cxnLst/>
              <a:rect l="l" t="t" r="r" b="b"/>
              <a:pathLst>
                <a:path w="1121" h="1223" extrusionOk="0">
                  <a:moveTo>
                    <a:pt x="1119" y="0"/>
                  </a:moveTo>
                  <a:cubicBezTo>
                    <a:pt x="1119" y="0"/>
                    <a:pt x="652" y="74"/>
                    <a:pt x="358" y="419"/>
                  </a:cubicBezTo>
                  <a:cubicBezTo>
                    <a:pt x="210" y="588"/>
                    <a:pt x="124" y="787"/>
                    <a:pt x="72" y="945"/>
                  </a:cubicBezTo>
                  <a:cubicBezTo>
                    <a:pt x="41" y="1035"/>
                    <a:pt x="18" y="1128"/>
                    <a:pt x="1" y="1222"/>
                  </a:cubicBezTo>
                  <a:cubicBezTo>
                    <a:pt x="5" y="1222"/>
                    <a:pt x="10" y="1222"/>
                    <a:pt x="15" y="1222"/>
                  </a:cubicBezTo>
                  <a:cubicBezTo>
                    <a:pt x="105" y="1222"/>
                    <a:pt x="194" y="1212"/>
                    <a:pt x="282" y="1194"/>
                  </a:cubicBezTo>
                  <a:cubicBezTo>
                    <a:pt x="443" y="1160"/>
                    <a:pt x="648" y="1083"/>
                    <a:pt x="809" y="911"/>
                  </a:cubicBezTo>
                  <a:cubicBezTo>
                    <a:pt x="971" y="739"/>
                    <a:pt x="1054" y="504"/>
                    <a:pt x="1089" y="316"/>
                  </a:cubicBezTo>
                  <a:cubicBezTo>
                    <a:pt x="1104" y="241"/>
                    <a:pt x="1113" y="165"/>
                    <a:pt x="1117" y="88"/>
                  </a:cubicBezTo>
                  <a:cubicBezTo>
                    <a:pt x="1120" y="33"/>
                    <a:pt x="1119" y="0"/>
                    <a:pt x="11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6" name="Google Shape;1096;p41"/>
            <p:cNvSpPr/>
            <p:nvPr/>
          </p:nvSpPr>
          <p:spPr>
            <a:xfrm>
              <a:off x="1582913" y="2877448"/>
              <a:ext cx="28550" cy="47183"/>
            </a:xfrm>
            <a:custGeom>
              <a:avLst/>
              <a:gdLst/>
              <a:ahLst/>
              <a:cxnLst/>
              <a:rect l="l" t="t" r="r" b="b"/>
              <a:pathLst>
                <a:path w="809" h="1337" extrusionOk="0">
                  <a:moveTo>
                    <a:pt x="18" y="1"/>
                  </a:moveTo>
                  <a:cubicBezTo>
                    <a:pt x="5" y="79"/>
                    <a:pt x="0" y="159"/>
                    <a:pt x="3" y="238"/>
                  </a:cubicBezTo>
                  <a:cubicBezTo>
                    <a:pt x="8" y="378"/>
                    <a:pt x="31" y="562"/>
                    <a:pt x="124" y="744"/>
                  </a:cubicBezTo>
                  <a:cubicBezTo>
                    <a:pt x="218" y="925"/>
                    <a:pt x="367" y="1075"/>
                    <a:pt x="493" y="1178"/>
                  </a:cubicBezTo>
                  <a:cubicBezTo>
                    <a:pt x="566" y="1237"/>
                    <a:pt x="643" y="1291"/>
                    <a:pt x="725" y="1336"/>
                  </a:cubicBezTo>
                  <a:cubicBezTo>
                    <a:pt x="758" y="1247"/>
                    <a:pt x="780" y="1154"/>
                    <a:pt x="790" y="1060"/>
                  </a:cubicBezTo>
                  <a:cubicBezTo>
                    <a:pt x="809" y="896"/>
                    <a:pt x="797" y="681"/>
                    <a:pt x="694" y="493"/>
                  </a:cubicBezTo>
                  <a:cubicBezTo>
                    <a:pt x="591" y="304"/>
                    <a:pt x="419" y="182"/>
                    <a:pt x="275" y="107"/>
                  </a:cubicBezTo>
                  <a:cubicBezTo>
                    <a:pt x="193" y="62"/>
                    <a:pt x="107" y="27"/>
                    <a:pt x="1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7" name="Google Shape;1097;p41"/>
            <p:cNvSpPr/>
            <p:nvPr/>
          </p:nvSpPr>
          <p:spPr>
            <a:xfrm>
              <a:off x="1608533" y="2889552"/>
              <a:ext cx="47112" cy="35996"/>
            </a:xfrm>
            <a:custGeom>
              <a:avLst/>
              <a:gdLst/>
              <a:ahLst/>
              <a:cxnLst/>
              <a:rect l="l" t="t" r="r" b="b"/>
              <a:pathLst>
                <a:path w="1335" h="1020" extrusionOk="0">
                  <a:moveTo>
                    <a:pt x="1335" y="0"/>
                  </a:moveTo>
                  <a:lnTo>
                    <a:pt x="1335" y="0"/>
                  </a:lnTo>
                  <a:cubicBezTo>
                    <a:pt x="1239" y="2"/>
                    <a:pt x="1145" y="12"/>
                    <a:pt x="1053" y="33"/>
                  </a:cubicBezTo>
                  <a:cubicBezTo>
                    <a:pt x="889" y="68"/>
                    <a:pt x="683" y="139"/>
                    <a:pt x="505" y="275"/>
                  </a:cubicBezTo>
                  <a:cubicBezTo>
                    <a:pt x="326" y="412"/>
                    <a:pt x="204" y="590"/>
                    <a:pt x="123" y="735"/>
                  </a:cubicBezTo>
                  <a:cubicBezTo>
                    <a:pt x="75" y="817"/>
                    <a:pt x="34" y="904"/>
                    <a:pt x="0" y="993"/>
                  </a:cubicBezTo>
                  <a:cubicBezTo>
                    <a:pt x="83" y="1011"/>
                    <a:pt x="168" y="1020"/>
                    <a:pt x="253" y="1020"/>
                  </a:cubicBezTo>
                  <a:cubicBezTo>
                    <a:pt x="262" y="1020"/>
                    <a:pt x="272" y="1019"/>
                    <a:pt x="281" y="1019"/>
                  </a:cubicBezTo>
                  <a:cubicBezTo>
                    <a:pt x="446" y="1016"/>
                    <a:pt x="661" y="981"/>
                    <a:pt x="853" y="845"/>
                  </a:cubicBezTo>
                  <a:cubicBezTo>
                    <a:pt x="1045" y="708"/>
                    <a:pt x="1172" y="495"/>
                    <a:pt x="1243" y="318"/>
                  </a:cubicBezTo>
                  <a:cubicBezTo>
                    <a:pt x="1285" y="215"/>
                    <a:pt x="1316" y="109"/>
                    <a:pt x="1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8" name="Google Shape;1098;p41"/>
            <p:cNvSpPr/>
            <p:nvPr/>
          </p:nvSpPr>
          <p:spPr>
            <a:xfrm>
              <a:off x="1570949" y="2911785"/>
              <a:ext cx="25868" cy="51206"/>
            </a:xfrm>
            <a:custGeom>
              <a:avLst/>
              <a:gdLst/>
              <a:ahLst/>
              <a:cxnLst/>
              <a:rect l="l" t="t" r="r" b="b"/>
              <a:pathLst>
                <a:path w="733" h="1451" extrusionOk="0">
                  <a:moveTo>
                    <a:pt x="95" y="1"/>
                  </a:moveTo>
                  <a:cubicBezTo>
                    <a:pt x="67" y="77"/>
                    <a:pt x="47" y="155"/>
                    <a:pt x="34" y="234"/>
                  </a:cubicBezTo>
                  <a:cubicBezTo>
                    <a:pt x="12" y="374"/>
                    <a:pt x="1" y="561"/>
                    <a:pt x="58" y="758"/>
                  </a:cubicBezTo>
                  <a:cubicBezTo>
                    <a:pt x="117" y="956"/>
                    <a:pt x="236" y="1129"/>
                    <a:pt x="343" y="1253"/>
                  </a:cubicBezTo>
                  <a:cubicBezTo>
                    <a:pt x="403" y="1325"/>
                    <a:pt x="471" y="1391"/>
                    <a:pt x="543" y="1450"/>
                  </a:cubicBezTo>
                  <a:cubicBezTo>
                    <a:pt x="591" y="1368"/>
                    <a:pt x="629" y="1281"/>
                    <a:pt x="656" y="1190"/>
                  </a:cubicBezTo>
                  <a:cubicBezTo>
                    <a:pt x="703" y="1032"/>
                    <a:pt x="732" y="818"/>
                    <a:pt x="665" y="614"/>
                  </a:cubicBezTo>
                  <a:cubicBezTo>
                    <a:pt x="599" y="410"/>
                    <a:pt x="454" y="256"/>
                    <a:pt x="329" y="155"/>
                  </a:cubicBezTo>
                  <a:cubicBezTo>
                    <a:pt x="256" y="95"/>
                    <a:pt x="178" y="44"/>
                    <a:pt x="9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9" name="Google Shape;1099;p41"/>
            <p:cNvSpPr/>
            <p:nvPr/>
          </p:nvSpPr>
          <p:spPr>
            <a:xfrm>
              <a:off x="1590112" y="2936594"/>
              <a:ext cx="52653" cy="29608"/>
            </a:xfrm>
            <a:custGeom>
              <a:avLst/>
              <a:gdLst/>
              <a:ahLst/>
              <a:cxnLst/>
              <a:rect l="l" t="t" r="r" b="b"/>
              <a:pathLst>
                <a:path w="1492" h="839" extrusionOk="0">
                  <a:moveTo>
                    <a:pt x="1252" y="0"/>
                  </a:moveTo>
                  <a:cubicBezTo>
                    <a:pt x="1237" y="0"/>
                    <a:pt x="1222" y="0"/>
                    <a:pt x="1208" y="1"/>
                  </a:cubicBezTo>
                  <a:cubicBezTo>
                    <a:pt x="1042" y="3"/>
                    <a:pt x="827" y="33"/>
                    <a:pt x="626" y="134"/>
                  </a:cubicBezTo>
                  <a:cubicBezTo>
                    <a:pt x="426" y="235"/>
                    <a:pt x="274" y="387"/>
                    <a:pt x="166" y="515"/>
                  </a:cubicBezTo>
                  <a:cubicBezTo>
                    <a:pt x="106" y="588"/>
                    <a:pt x="50" y="666"/>
                    <a:pt x="0" y="747"/>
                  </a:cubicBezTo>
                  <a:cubicBezTo>
                    <a:pt x="88" y="783"/>
                    <a:pt x="179" y="808"/>
                    <a:pt x="272" y="822"/>
                  </a:cubicBezTo>
                  <a:cubicBezTo>
                    <a:pt x="331" y="832"/>
                    <a:pt x="397" y="839"/>
                    <a:pt x="468" y="839"/>
                  </a:cubicBezTo>
                  <a:cubicBezTo>
                    <a:pt x="591" y="839"/>
                    <a:pt x="729" y="818"/>
                    <a:pt x="865" y="755"/>
                  </a:cubicBezTo>
                  <a:cubicBezTo>
                    <a:pt x="1078" y="656"/>
                    <a:pt x="1239" y="474"/>
                    <a:pt x="1342" y="314"/>
                  </a:cubicBezTo>
                  <a:cubicBezTo>
                    <a:pt x="1402" y="222"/>
                    <a:pt x="1453" y="125"/>
                    <a:pt x="1491" y="22"/>
                  </a:cubicBezTo>
                  <a:cubicBezTo>
                    <a:pt x="1412" y="8"/>
                    <a:pt x="1332" y="0"/>
                    <a:pt x="12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0" name="Google Shape;1100;p41"/>
            <p:cNvSpPr/>
            <p:nvPr/>
          </p:nvSpPr>
          <p:spPr>
            <a:xfrm>
              <a:off x="1551822" y="2944358"/>
              <a:ext cx="23962" cy="53358"/>
            </a:xfrm>
            <a:custGeom>
              <a:avLst/>
              <a:gdLst/>
              <a:ahLst/>
              <a:cxnLst/>
              <a:rect l="l" t="t" r="r" b="b"/>
              <a:pathLst>
                <a:path w="679" h="1512" extrusionOk="0">
                  <a:moveTo>
                    <a:pt x="195" y="0"/>
                  </a:moveTo>
                  <a:cubicBezTo>
                    <a:pt x="153" y="71"/>
                    <a:pt x="119" y="145"/>
                    <a:pt x="93" y="223"/>
                  </a:cubicBezTo>
                  <a:cubicBezTo>
                    <a:pt x="45" y="358"/>
                    <a:pt x="0" y="542"/>
                    <a:pt x="24" y="747"/>
                  </a:cubicBezTo>
                  <a:cubicBezTo>
                    <a:pt x="48" y="953"/>
                    <a:pt x="137" y="1143"/>
                    <a:pt x="222" y="1283"/>
                  </a:cubicBezTo>
                  <a:cubicBezTo>
                    <a:pt x="269" y="1364"/>
                    <a:pt x="325" y="1440"/>
                    <a:pt x="387" y="1512"/>
                  </a:cubicBezTo>
                  <a:cubicBezTo>
                    <a:pt x="448" y="1438"/>
                    <a:pt x="499" y="1357"/>
                    <a:pt x="541" y="1272"/>
                  </a:cubicBezTo>
                  <a:cubicBezTo>
                    <a:pt x="613" y="1124"/>
                    <a:pt x="678" y="919"/>
                    <a:pt x="648" y="705"/>
                  </a:cubicBezTo>
                  <a:cubicBezTo>
                    <a:pt x="618" y="493"/>
                    <a:pt x="503" y="316"/>
                    <a:pt x="396" y="193"/>
                  </a:cubicBezTo>
                  <a:cubicBezTo>
                    <a:pt x="336" y="122"/>
                    <a:pt x="268" y="58"/>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1" name="Google Shape;1101;p41"/>
            <p:cNvSpPr/>
            <p:nvPr/>
          </p:nvSpPr>
          <p:spPr>
            <a:xfrm>
              <a:off x="1565444" y="2978307"/>
              <a:ext cx="56146" cy="25797"/>
            </a:xfrm>
            <a:custGeom>
              <a:avLst/>
              <a:gdLst/>
              <a:ahLst/>
              <a:cxnLst/>
              <a:rect l="l" t="t" r="r" b="b"/>
              <a:pathLst>
                <a:path w="1591" h="731" extrusionOk="0">
                  <a:moveTo>
                    <a:pt x="1072" y="1"/>
                  </a:moveTo>
                  <a:cubicBezTo>
                    <a:pt x="960" y="1"/>
                    <a:pt x="840" y="14"/>
                    <a:pt x="720" y="50"/>
                  </a:cubicBezTo>
                  <a:cubicBezTo>
                    <a:pt x="506" y="116"/>
                    <a:pt x="329" y="239"/>
                    <a:pt x="202" y="348"/>
                  </a:cubicBezTo>
                  <a:cubicBezTo>
                    <a:pt x="131" y="410"/>
                    <a:pt x="64" y="477"/>
                    <a:pt x="1" y="550"/>
                  </a:cubicBezTo>
                  <a:cubicBezTo>
                    <a:pt x="81" y="598"/>
                    <a:pt x="167" y="638"/>
                    <a:pt x="257" y="668"/>
                  </a:cubicBezTo>
                  <a:cubicBezTo>
                    <a:pt x="357" y="702"/>
                    <a:pt x="481" y="731"/>
                    <a:pt x="617" y="731"/>
                  </a:cubicBezTo>
                  <a:cubicBezTo>
                    <a:pt x="692" y="731"/>
                    <a:pt x="771" y="722"/>
                    <a:pt x="851" y="700"/>
                  </a:cubicBezTo>
                  <a:cubicBezTo>
                    <a:pt x="1077" y="640"/>
                    <a:pt x="1267" y="489"/>
                    <a:pt x="1394" y="351"/>
                  </a:cubicBezTo>
                  <a:cubicBezTo>
                    <a:pt x="1469" y="273"/>
                    <a:pt x="1535" y="186"/>
                    <a:pt x="1590" y="93"/>
                  </a:cubicBezTo>
                  <a:cubicBezTo>
                    <a:pt x="1501" y="59"/>
                    <a:pt x="1409" y="35"/>
                    <a:pt x="1316" y="21"/>
                  </a:cubicBezTo>
                  <a:cubicBezTo>
                    <a:pt x="1243" y="9"/>
                    <a:pt x="1160" y="1"/>
                    <a:pt x="107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2" name="Google Shape;1102;p41"/>
            <p:cNvSpPr/>
            <p:nvPr/>
          </p:nvSpPr>
          <p:spPr>
            <a:xfrm>
              <a:off x="1526519" y="2974178"/>
              <a:ext cx="22868" cy="53853"/>
            </a:xfrm>
            <a:custGeom>
              <a:avLst/>
              <a:gdLst/>
              <a:ahLst/>
              <a:cxnLst/>
              <a:rect l="l" t="t" r="r" b="b"/>
              <a:pathLst>
                <a:path w="648" h="1526" extrusionOk="0">
                  <a:moveTo>
                    <a:pt x="312" y="0"/>
                  </a:moveTo>
                  <a:cubicBezTo>
                    <a:pt x="259" y="63"/>
                    <a:pt x="213" y="132"/>
                    <a:pt x="173" y="204"/>
                  </a:cubicBezTo>
                  <a:cubicBezTo>
                    <a:pt x="103" y="331"/>
                    <a:pt x="31" y="507"/>
                    <a:pt x="20" y="714"/>
                  </a:cubicBezTo>
                  <a:cubicBezTo>
                    <a:pt x="0" y="1128"/>
                    <a:pt x="257" y="1526"/>
                    <a:pt x="257" y="1526"/>
                  </a:cubicBezTo>
                  <a:cubicBezTo>
                    <a:pt x="329" y="1463"/>
                    <a:pt x="393" y="1391"/>
                    <a:pt x="447" y="1313"/>
                  </a:cubicBezTo>
                  <a:cubicBezTo>
                    <a:pt x="543" y="1180"/>
                    <a:pt x="638" y="987"/>
                    <a:pt x="642" y="771"/>
                  </a:cubicBezTo>
                  <a:cubicBezTo>
                    <a:pt x="648" y="556"/>
                    <a:pt x="563" y="363"/>
                    <a:pt x="479" y="224"/>
                  </a:cubicBezTo>
                  <a:cubicBezTo>
                    <a:pt x="431" y="144"/>
                    <a:pt x="374" y="69"/>
                    <a:pt x="3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3" name="Google Shape;1103;p41"/>
            <p:cNvSpPr/>
            <p:nvPr/>
          </p:nvSpPr>
          <p:spPr>
            <a:xfrm>
              <a:off x="1535624" y="3014302"/>
              <a:ext cx="57840" cy="23891"/>
            </a:xfrm>
            <a:custGeom>
              <a:avLst/>
              <a:gdLst/>
              <a:ahLst/>
              <a:cxnLst/>
              <a:rect l="l" t="t" r="r" b="b"/>
              <a:pathLst>
                <a:path w="1639" h="677" extrusionOk="0">
                  <a:moveTo>
                    <a:pt x="933" y="1"/>
                  </a:moveTo>
                  <a:cubicBezTo>
                    <a:pt x="885" y="1"/>
                    <a:pt x="837" y="4"/>
                    <a:pt x="788" y="10"/>
                  </a:cubicBezTo>
                  <a:cubicBezTo>
                    <a:pt x="567" y="39"/>
                    <a:pt x="373" y="135"/>
                    <a:pt x="230" y="222"/>
                  </a:cubicBezTo>
                  <a:cubicBezTo>
                    <a:pt x="149" y="271"/>
                    <a:pt x="72" y="327"/>
                    <a:pt x="0" y="389"/>
                  </a:cubicBezTo>
                  <a:cubicBezTo>
                    <a:pt x="72" y="450"/>
                    <a:pt x="150" y="503"/>
                    <a:pt x="234" y="546"/>
                  </a:cubicBezTo>
                  <a:cubicBezTo>
                    <a:pt x="360" y="613"/>
                    <a:pt x="531" y="677"/>
                    <a:pt x="725" y="677"/>
                  </a:cubicBezTo>
                  <a:cubicBezTo>
                    <a:pt x="755" y="677"/>
                    <a:pt x="785" y="675"/>
                    <a:pt x="815" y="672"/>
                  </a:cubicBezTo>
                  <a:cubicBezTo>
                    <a:pt x="1047" y="649"/>
                    <a:pt x="1257" y="530"/>
                    <a:pt x="1404" y="417"/>
                  </a:cubicBezTo>
                  <a:cubicBezTo>
                    <a:pt x="1491" y="352"/>
                    <a:pt x="1569" y="277"/>
                    <a:pt x="1639" y="196"/>
                  </a:cubicBezTo>
                  <a:cubicBezTo>
                    <a:pt x="1557" y="148"/>
                    <a:pt x="1469" y="109"/>
                    <a:pt x="1379" y="79"/>
                  </a:cubicBezTo>
                  <a:cubicBezTo>
                    <a:pt x="1257" y="37"/>
                    <a:pt x="1101" y="1"/>
                    <a:pt x="93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4" name="Google Shape;1104;p41"/>
            <p:cNvSpPr/>
            <p:nvPr/>
          </p:nvSpPr>
          <p:spPr>
            <a:xfrm>
              <a:off x="1494582" y="3000433"/>
              <a:ext cx="27032" cy="52970"/>
            </a:xfrm>
            <a:custGeom>
              <a:avLst/>
              <a:gdLst/>
              <a:ahLst/>
              <a:cxnLst/>
              <a:rect l="l" t="t" r="r" b="b"/>
              <a:pathLst>
                <a:path w="766" h="1501" extrusionOk="0">
                  <a:moveTo>
                    <a:pt x="484" y="1"/>
                  </a:moveTo>
                  <a:cubicBezTo>
                    <a:pt x="422" y="55"/>
                    <a:pt x="366" y="116"/>
                    <a:pt x="316" y="182"/>
                  </a:cubicBezTo>
                  <a:cubicBezTo>
                    <a:pt x="226" y="297"/>
                    <a:pt x="126" y="459"/>
                    <a:pt x="85" y="661"/>
                  </a:cubicBezTo>
                  <a:cubicBezTo>
                    <a:pt x="0" y="1066"/>
                    <a:pt x="193" y="1500"/>
                    <a:pt x="193" y="1500"/>
                  </a:cubicBezTo>
                  <a:cubicBezTo>
                    <a:pt x="274" y="1449"/>
                    <a:pt x="347" y="1388"/>
                    <a:pt x="414" y="1320"/>
                  </a:cubicBezTo>
                  <a:cubicBezTo>
                    <a:pt x="529" y="1203"/>
                    <a:pt x="652" y="1026"/>
                    <a:pt x="690" y="814"/>
                  </a:cubicBezTo>
                  <a:cubicBezTo>
                    <a:pt x="765" y="389"/>
                    <a:pt x="484" y="1"/>
                    <a:pt x="4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5" name="Google Shape;1105;p41"/>
            <p:cNvSpPr/>
            <p:nvPr/>
          </p:nvSpPr>
          <p:spPr>
            <a:xfrm>
              <a:off x="1501393" y="3044405"/>
              <a:ext cx="58228" cy="23397"/>
            </a:xfrm>
            <a:custGeom>
              <a:avLst/>
              <a:gdLst/>
              <a:ahLst/>
              <a:cxnLst/>
              <a:rect l="l" t="t" r="r" b="b"/>
              <a:pathLst>
                <a:path w="1650" h="663" extrusionOk="0">
                  <a:moveTo>
                    <a:pt x="812" y="1"/>
                  </a:moveTo>
                  <a:cubicBezTo>
                    <a:pt x="598" y="1"/>
                    <a:pt x="402" y="63"/>
                    <a:pt x="255" y="125"/>
                  </a:cubicBezTo>
                  <a:cubicBezTo>
                    <a:pt x="166" y="161"/>
                    <a:pt x="82" y="204"/>
                    <a:pt x="0" y="254"/>
                  </a:cubicBezTo>
                  <a:cubicBezTo>
                    <a:pt x="0" y="254"/>
                    <a:pt x="297" y="634"/>
                    <a:pt x="763" y="661"/>
                  </a:cubicBezTo>
                  <a:cubicBezTo>
                    <a:pt x="778" y="662"/>
                    <a:pt x="793" y="662"/>
                    <a:pt x="808" y="662"/>
                  </a:cubicBezTo>
                  <a:cubicBezTo>
                    <a:pt x="1024" y="662"/>
                    <a:pt x="1232" y="584"/>
                    <a:pt x="1385" y="499"/>
                  </a:cubicBezTo>
                  <a:cubicBezTo>
                    <a:pt x="1479" y="448"/>
                    <a:pt x="1568" y="388"/>
                    <a:pt x="1650" y="317"/>
                  </a:cubicBezTo>
                  <a:cubicBezTo>
                    <a:pt x="1650" y="317"/>
                    <a:pt x="1285" y="12"/>
                    <a:pt x="838" y="1"/>
                  </a:cubicBezTo>
                  <a:cubicBezTo>
                    <a:pt x="829" y="1"/>
                    <a:pt x="820" y="1"/>
                    <a:pt x="81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6" name="Google Shape;1106;p41"/>
            <p:cNvSpPr/>
            <p:nvPr/>
          </p:nvSpPr>
          <p:spPr>
            <a:xfrm>
              <a:off x="1459433" y="3022384"/>
              <a:ext cx="30314" cy="50606"/>
            </a:xfrm>
            <a:custGeom>
              <a:avLst/>
              <a:gdLst/>
              <a:ahLst/>
              <a:cxnLst/>
              <a:rect l="l" t="t" r="r" b="b"/>
              <a:pathLst>
                <a:path w="859" h="1434" extrusionOk="0">
                  <a:moveTo>
                    <a:pt x="639" y="0"/>
                  </a:moveTo>
                  <a:cubicBezTo>
                    <a:pt x="570" y="45"/>
                    <a:pt x="505" y="96"/>
                    <a:pt x="446" y="153"/>
                  </a:cubicBezTo>
                  <a:cubicBezTo>
                    <a:pt x="341" y="252"/>
                    <a:pt x="217" y="395"/>
                    <a:pt x="146" y="590"/>
                  </a:cubicBezTo>
                  <a:cubicBezTo>
                    <a:pt x="0" y="975"/>
                    <a:pt x="118" y="1434"/>
                    <a:pt x="118" y="1434"/>
                  </a:cubicBezTo>
                  <a:cubicBezTo>
                    <a:pt x="206" y="1397"/>
                    <a:pt x="289" y="1349"/>
                    <a:pt x="365" y="1293"/>
                  </a:cubicBezTo>
                  <a:cubicBezTo>
                    <a:pt x="497" y="1195"/>
                    <a:pt x="648" y="1041"/>
                    <a:pt x="718" y="837"/>
                  </a:cubicBezTo>
                  <a:cubicBezTo>
                    <a:pt x="858" y="428"/>
                    <a:pt x="639" y="0"/>
                    <a:pt x="63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7" name="Google Shape;1107;p41"/>
            <p:cNvSpPr/>
            <p:nvPr/>
          </p:nvSpPr>
          <p:spPr>
            <a:xfrm>
              <a:off x="1463597" y="3068224"/>
              <a:ext cx="57240" cy="23927"/>
            </a:xfrm>
            <a:custGeom>
              <a:avLst/>
              <a:gdLst/>
              <a:ahLst/>
              <a:cxnLst/>
              <a:rect l="l" t="t" r="r" b="b"/>
              <a:pathLst>
                <a:path w="1622" h="678" extrusionOk="0">
                  <a:moveTo>
                    <a:pt x="652" y="0"/>
                  </a:moveTo>
                  <a:cubicBezTo>
                    <a:pt x="511" y="0"/>
                    <a:pt x="381" y="23"/>
                    <a:pt x="273" y="49"/>
                  </a:cubicBezTo>
                  <a:cubicBezTo>
                    <a:pt x="179" y="70"/>
                    <a:pt x="89" y="99"/>
                    <a:pt x="0" y="135"/>
                  </a:cubicBezTo>
                  <a:cubicBezTo>
                    <a:pt x="0" y="135"/>
                    <a:pt x="232" y="558"/>
                    <a:pt x="688" y="658"/>
                  </a:cubicBezTo>
                  <a:cubicBezTo>
                    <a:pt x="755" y="672"/>
                    <a:pt x="822" y="678"/>
                    <a:pt x="888" y="678"/>
                  </a:cubicBezTo>
                  <a:cubicBezTo>
                    <a:pt x="1050" y="678"/>
                    <a:pt x="1206" y="641"/>
                    <a:pt x="1331" y="596"/>
                  </a:cubicBezTo>
                  <a:cubicBezTo>
                    <a:pt x="1432" y="560"/>
                    <a:pt x="1529" y="513"/>
                    <a:pt x="1621" y="457"/>
                  </a:cubicBezTo>
                  <a:cubicBezTo>
                    <a:pt x="1621" y="457"/>
                    <a:pt x="1309" y="99"/>
                    <a:pt x="868" y="20"/>
                  </a:cubicBezTo>
                  <a:cubicBezTo>
                    <a:pt x="795" y="6"/>
                    <a:pt x="722" y="0"/>
                    <a:pt x="652" y="0"/>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108" name="Google Shape;1108;p41"/>
            <p:cNvSpPr/>
            <p:nvPr/>
          </p:nvSpPr>
          <p:spPr>
            <a:xfrm>
              <a:off x="1422872" y="3039252"/>
              <a:ext cx="31902" cy="46583"/>
            </a:xfrm>
            <a:custGeom>
              <a:avLst/>
              <a:gdLst/>
              <a:ahLst/>
              <a:cxnLst/>
              <a:rect l="l" t="t" r="r" b="b"/>
              <a:pathLst>
                <a:path w="904" h="1320" extrusionOk="0">
                  <a:moveTo>
                    <a:pt x="755" y="1"/>
                  </a:moveTo>
                  <a:cubicBezTo>
                    <a:pt x="681" y="32"/>
                    <a:pt x="610" y="71"/>
                    <a:pt x="543" y="117"/>
                  </a:cubicBezTo>
                  <a:cubicBezTo>
                    <a:pt x="424" y="197"/>
                    <a:pt x="282" y="317"/>
                    <a:pt x="179" y="493"/>
                  </a:cubicBezTo>
                  <a:cubicBezTo>
                    <a:pt x="76" y="671"/>
                    <a:pt x="31" y="875"/>
                    <a:pt x="13" y="1038"/>
                  </a:cubicBezTo>
                  <a:cubicBezTo>
                    <a:pt x="2" y="1131"/>
                    <a:pt x="0" y="1226"/>
                    <a:pt x="5" y="1319"/>
                  </a:cubicBezTo>
                  <a:cubicBezTo>
                    <a:pt x="98" y="1299"/>
                    <a:pt x="188" y="1267"/>
                    <a:pt x="272" y="1224"/>
                  </a:cubicBezTo>
                  <a:cubicBezTo>
                    <a:pt x="420" y="1151"/>
                    <a:pt x="595" y="1025"/>
                    <a:pt x="698" y="836"/>
                  </a:cubicBezTo>
                  <a:cubicBezTo>
                    <a:pt x="904" y="458"/>
                    <a:pt x="755" y="1"/>
                    <a:pt x="75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9" name="Google Shape;1109;p41"/>
            <p:cNvSpPr/>
            <p:nvPr/>
          </p:nvSpPr>
          <p:spPr>
            <a:xfrm>
              <a:off x="1423049" y="3084388"/>
              <a:ext cx="54664" cy="26362"/>
            </a:xfrm>
            <a:custGeom>
              <a:avLst/>
              <a:gdLst/>
              <a:ahLst/>
              <a:cxnLst/>
              <a:rect l="l" t="t" r="r" b="b"/>
              <a:pathLst>
                <a:path w="1549" h="747" extrusionOk="0">
                  <a:moveTo>
                    <a:pt x="392" y="0"/>
                  </a:moveTo>
                  <a:cubicBezTo>
                    <a:pt x="354" y="0"/>
                    <a:pt x="317" y="1"/>
                    <a:pt x="283" y="3"/>
                  </a:cubicBezTo>
                  <a:cubicBezTo>
                    <a:pt x="188" y="9"/>
                    <a:pt x="94" y="21"/>
                    <a:pt x="0" y="40"/>
                  </a:cubicBezTo>
                  <a:cubicBezTo>
                    <a:pt x="33" y="129"/>
                    <a:pt x="76" y="213"/>
                    <a:pt x="130" y="291"/>
                  </a:cubicBezTo>
                  <a:cubicBezTo>
                    <a:pt x="221" y="429"/>
                    <a:pt x="367" y="589"/>
                    <a:pt x="586" y="677"/>
                  </a:cubicBezTo>
                  <a:cubicBezTo>
                    <a:pt x="713" y="728"/>
                    <a:pt x="849" y="747"/>
                    <a:pt x="977" y="747"/>
                  </a:cubicBezTo>
                  <a:cubicBezTo>
                    <a:pt x="1069" y="747"/>
                    <a:pt x="1157" y="737"/>
                    <a:pt x="1235" y="723"/>
                  </a:cubicBezTo>
                  <a:cubicBezTo>
                    <a:pt x="1343" y="704"/>
                    <a:pt x="1448" y="674"/>
                    <a:pt x="1549" y="633"/>
                  </a:cubicBezTo>
                  <a:cubicBezTo>
                    <a:pt x="1549" y="633"/>
                    <a:pt x="1298" y="229"/>
                    <a:pt x="876" y="78"/>
                  </a:cubicBezTo>
                  <a:cubicBezTo>
                    <a:pt x="709" y="17"/>
                    <a:pt x="539" y="0"/>
                    <a:pt x="3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0" name="Google Shape;1110;p41"/>
            <p:cNvSpPr/>
            <p:nvPr/>
          </p:nvSpPr>
          <p:spPr>
            <a:xfrm>
              <a:off x="1380736" y="3050051"/>
              <a:ext cx="34902" cy="40442"/>
            </a:xfrm>
            <a:custGeom>
              <a:avLst/>
              <a:gdLst/>
              <a:ahLst/>
              <a:cxnLst/>
              <a:rect l="l" t="t" r="r" b="b"/>
              <a:pathLst>
                <a:path w="989" h="1146" extrusionOk="0">
                  <a:moveTo>
                    <a:pt x="981" y="1"/>
                  </a:moveTo>
                  <a:lnTo>
                    <a:pt x="981" y="1"/>
                  </a:lnTo>
                  <a:cubicBezTo>
                    <a:pt x="903" y="18"/>
                    <a:pt x="828" y="43"/>
                    <a:pt x="756" y="76"/>
                  </a:cubicBezTo>
                  <a:cubicBezTo>
                    <a:pt x="628" y="131"/>
                    <a:pt x="470" y="220"/>
                    <a:pt x="338" y="373"/>
                  </a:cubicBezTo>
                  <a:cubicBezTo>
                    <a:pt x="204" y="526"/>
                    <a:pt x="120" y="717"/>
                    <a:pt x="69" y="872"/>
                  </a:cubicBezTo>
                  <a:cubicBezTo>
                    <a:pt x="38" y="961"/>
                    <a:pt x="16" y="1052"/>
                    <a:pt x="0" y="1145"/>
                  </a:cubicBezTo>
                  <a:cubicBezTo>
                    <a:pt x="96" y="1144"/>
                    <a:pt x="190" y="1131"/>
                    <a:pt x="282" y="1106"/>
                  </a:cubicBezTo>
                  <a:cubicBezTo>
                    <a:pt x="441" y="1065"/>
                    <a:pt x="637" y="976"/>
                    <a:pt x="773" y="811"/>
                  </a:cubicBezTo>
                  <a:cubicBezTo>
                    <a:pt x="910" y="646"/>
                    <a:pt x="960" y="441"/>
                    <a:pt x="978" y="281"/>
                  </a:cubicBezTo>
                  <a:cubicBezTo>
                    <a:pt x="988" y="187"/>
                    <a:pt x="989" y="94"/>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1" name="Google Shape;1111;p41"/>
            <p:cNvSpPr/>
            <p:nvPr/>
          </p:nvSpPr>
          <p:spPr>
            <a:xfrm>
              <a:off x="1380736" y="3090458"/>
              <a:ext cx="50041" cy="32255"/>
            </a:xfrm>
            <a:custGeom>
              <a:avLst/>
              <a:gdLst/>
              <a:ahLst/>
              <a:cxnLst/>
              <a:rect l="l" t="t" r="r" b="b"/>
              <a:pathLst>
                <a:path w="1418" h="914" extrusionOk="0">
                  <a:moveTo>
                    <a:pt x="0" y="0"/>
                  </a:moveTo>
                  <a:cubicBezTo>
                    <a:pt x="15" y="93"/>
                    <a:pt x="40" y="184"/>
                    <a:pt x="75" y="272"/>
                  </a:cubicBezTo>
                  <a:cubicBezTo>
                    <a:pt x="136" y="425"/>
                    <a:pt x="247" y="614"/>
                    <a:pt x="446" y="743"/>
                  </a:cubicBezTo>
                  <a:cubicBezTo>
                    <a:pt x="647" y="871"/>
                    <a:pt x="895" y="911"/>
                    <a:pt x="1087" y="913"/>
                  </a:cubicBezTo>
                  <a:cubicBezTo>
                    <a:pt x="1091" y="913"/>
                    <a:pt x="1096" y="913"/>
                    <a:pt x="1100" y="913"/>
                  </a:cubicBezTo>
                  <a:cubicBezTo>
                    <a:pt x="1207" y="913"/>
                    <a:pt x="1314" y="901"/>
                    <a:pt x="1418" y="880"/>
                  </a:cubicBezTo>
                  <a:cubicBezTo>
                    <a:pt x="1381" y="791"/>
                    <a:pt x="1335" y="708"/>
                    <a:pt x="1282" y="630"/>
                  </a:cubicBezTo>
                  <a:cubicBezTo>
                    <a:pt x="1190" y="492"/>
                    <a:pt x="1048" y="327"/>
                    <a:pt x="854" y="211"/>
                  </a:cubicBezTo>
                  <a:cubicBezTo>
                    <a:pt x="660" y="96"/>
                    <a:pt x="450" y="47"/>
                    <a:pt x="286" y="23"/>
                  </a:cubicBezTo>
                  <a:cubicBezTo>
                    <a:pt x="191" y="8"/>
                    <a:pt x="9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112" name="Google Shape;1112;p41"/>
          <p:cNvSpPr txBox="1">
            <a:spLocks noGrp="1"/>
          </p:cNvSpPr>
          <p:nvPr>
            <p:ph type="title" idx="2"/>
          </p:nvPr>
        </p:nvSpPr>
        <p:spPr>
          <a:xfrm>
            <a:off x="2475700" y="1506341"/>
            <a:ext cx="670393" cy="950400"/>
          </a:xfrm>
          <a:prstGeom prst="rect">
            <a:avLst/>
          </a:prstGeom>
        </p:spPr>
        <p:txBody>
          <a:bodyPr spcFirstLastPara="1" vert="horz" wrap="square" lIns="121900" tIns="121900" rIns="121900" bIns="121900" rtlCol="0" anchor="ctr" anchorCtr="0">
            <a:noAutofit/>
          </a:bodyPr>
          <a:lstStyle/>
          <a:p>
            <a:r>
              <a:rPr lang="en-US" dirty="0">
                <a:solidFill>
                  <a:srgbClr val="C00000"/>
                </a:solidFill>
                <a:latin typeface="+mn-lt"/>
              </a:rPr>
              <a:t>b</a:t>
            </a:r>
            <a:endParaRPr dirty="0">
              <a:solidFill>
                <a:srgbClr val="C00000"/>
              </a:solidFill>
              <a:latin typeface="+mn-lt"/>
            </a:endParaRPr>
          </a:p>
        </p:txBody>
      </p:sp>
      <p:sp>
        <p:nvSpPr>
          <p:cNvPr id="3" name="Arrow: Pentagon 2">
            <a:extLst>
              <a:ext uri="{FF2B5EF4-FFF2-40B4-BE49-F238E27FC236}">
                <a16:creationId xmlns:a16="http://schemas.microsoft.com/office/drawing/2014/main" id="{196C137A-0A5B-4AFD-ADA4-E11F32BC187D}"/>
              </a:ext>
            </a:extLst>
          </p:cNvPr>
          <p:cNvSpPr/>
          <p:nvPr/>
        </p:nvSpPr>
        <p:spPr>
          <a:xfrm>
            <a:off x="0" y="5281720"/>
            <a:ext cx="6790800" cy="1088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267" b="1">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589106" y="47569"/>
            <a:ext cx="2326686" cy="5018342"/>
          </a:xfrm>
          <a:prstGeom prst="rect">
            <a:avLst/>
          </a:prstGeom>
        </p:spPr>
      </p:pic>
      <p:pic>
        <p:nvPicPr>
          <p:cNvPr id="6" name="Picture 5"/>
          <p:cNvPicPr>
            <a:picLocks noChangeAspect="1"/>
          </p:cNvPicPr>
          <p:nvPr/>
        </p:nvPicPr>
        <p:blipFill>
          <a:blip r:embed="rId4"/>
          <a:stretch>
            <a:fillRect/>
          </a:stretch>
        </p:blipFill>
        <p:spPr>
          <a:xfrm>
            <a:off x="8162553" y="3735977"/>
            <a:ext cx="3483622" cy="2390973"/>
          </a:xfrm>
          <a:prstGeom prst="rect">
            <a:avLst/>
          </a:prstGeom>
        </p:spPr>
      </p:pic>
      <p:pic>
        <p:nvPicPr>
          <p:cNvPr id="7" name="Picture 6"/>
          <p:cNvPicPr>
            <a:picLocks noChangeAspect="1"/>
          </p:cNvPicPr>
          <p:nvPr/>
        </p:nvPicPr>
        <p:blipFill>
          <a:blip r:embed="rId5"/>
          <a:stretch>
            <a:fillRect/>
          </a:stretch>
        </p:blipFill>
        <p:spPr>
          <a:xfrm>
            <a:off x="8162553" y="953589"/>
            <a:ext cx="3573968" cy="2378313"/>
          </a:xfrm>
          <a:prstGeom prst="rect">
            <a:avLst/>
          </a:prstGeom>
        </p:spPr>
      </p:pic>
    </p:spTree>
    <p:extLst>
      <p:ext uri="{BB962C8B-B14F-4D97-AF65-F5344CB8AC3E}">
        <p14:creationId xmlns:p14="http://schemas.microsoft.com/office/powerpoint/2010/main" val="196955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1306</Words>
  <Application>Microsoft Office PowerPoint</Application>
  <PresentationFormat>Widescreen</PresentationFormat>
  <Paragraphs>177</Paragraphs>
  <Slides>35</Slides>
  <Notes>6</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Barlow</vt:lpstr>
      <vt:lpstr>Calibri</vt:lpstr>
      <vt:lpstr>Calibri Light</vt:lpstr>
      <vt:lpstr>Times New Roman</vt:lpstr>
      <vt:lpstr>Office Theme</vt:lpstr>
      <vt:lpstr>1_Office Theme</vt:lpstr>
      <vt:lpstr>CHIM ĐƯA THƯ</vt:lpstr>
      <vt:lpstr>PowerPoint Presentation</vt:lpstr>
      <vt:lpstr>PowerPoint Presentation</vt:lpstr>
      <vt:lpstr>NỘI DUNG BÀI HỌC</vt:lpstr>
      <vt:lpstr>CƠ SỞ  HÌNH THÀNH</vt:lpstr>
      <vt:lpstr>ĐIỀU KIỆN TỰ NHIÊN</vt:lpstr>
      <vt:lpstr>PowerPoint Presentation</vt:lpstr>
      <vt:lpstr>PowerPoint Presentation</vt:lpstr>
      <vt:lpstr>Một số thành tựu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Ngô</cp:lastModifiedBy>
  <cp:revision>38</cp:revision>
  <dcterms:created xsi:type="dcterms:W3CDTF">2022-12-07T08:21:44Z</dcterms:created>
  <dcterms:modified xsi:type="dcterms:W3CDTF">2024-10-05T06:51:01Z</dcterms:modified>
</cp:coreProperties>
</file>