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7" r:id="rId2"/>
    <p:sldId id="258" r:id="rId3"/>
    <p:sldId id="259" r:id="rId4"/>
    <p:sldId id="260" r:id="rId5"/>
    <p:sldId id="261" r:id="rId6"/>
    <p:sldId id="263" r:id="rId7"/>
    <p:sldId id="264" r:id="rId8"/>
    <p:sldId id="265" r:id="rId9"/>
    <p:sldId id="266" r:id="rId10"/>
    <p:sldId id="268" r:id="rId11"/>
    <p:sldId id="267" r:id="rId12"/>
    <p:sldId id="269" r:id="rId13"/>
    <p:sldId id="270" r:id="rId14"/>
    <p:sldId id="271" r:id="rId15"/>
    <p:sldId id="272" r:id="rId16"/>
    <p:sldId id="275" r:id="rId17"/>
    <p:sldId id="276" r:id="rId18"/>
    <p:sldId id="280" r:id="rId19"/>
    <p:sldId id="281" r:id="rId20"/>
    <p:sldId id="282" r:id="rId21"/>
    <p:sldId id="284" r:id="rId22"/>
    <p:sldId id="283" r:id="rId23"/>
    <p:sldId id="295" r:id="rId24"/>
    <p:sldId id="355" r:id="rId25"/>
    <p:sldId id="356" r:id="rId26"/>
    <p:sldId id="357" r:id="rId27"/>
    <p:sldId id="303" r:id="rId28"/>
    <p:sldId id="279" r:id="rId29"/>
    <p:sldId id="325" r:id="rId30"/>
    <p:sldId id="326" r:id="rId31"/>
    <p:sldId id="32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99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6" autoAdjust="0"/>
    <p:restoredTop sz="90182" autoAdjust="0"/>
  </p:normalViewPr>
  <p:slideViewPr>
    <p:cSldViewPr snapToGrid="0">
      <p:cViewPr varScale="1">
        <p:scale>
          <a:sx n="69" d="100"/>
          <a:sy n="69" d="100"/>
        </p:scale>
        <p:origin x="368" y="4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C7CC94-BA34-401E-A808-6C92EE6F55CA}" type="doc">
      <dgm:prSet loTypeId="urn:microsoft.com/office/officeart/2005/8/layout/pyramid2" loCatId="list" qsTypeId="urn:microsoft.com/office/officeart/2005/8/quickstyle/simple1" qsCatId="simple" csTypeId="urn:microsoft.com/office/officeart/2005/8/colors/accent1_2" csCatId="accent1" phldr="1"/>
      <dgm:spPr/>
      <dgm:t>
        <a:bodyPr/>
        <a:lstStyle/>
        <a:p>
          <a:endParaRPr lang="en-US"/>
        </a:p>
      </dgm:t>
    </dgm:pt>
    <dgm:pt modelId="{C5DC4004-954E-4069-907F-A364212BA1B7}">
      <dgm:prSet phldrT="[Text]"/>
      <dgm:spPr/>
      <dgm:t>
        <a:bodyPr/>
        <a:lstStyle/>
        <a:p>
          <a:endParaRPr lang="en-US" dirty="0"/>
        </a:p>
      </dgm:t>
    </dgm:pt>
    <dgm:pt modelId="{9C94B3FC-FFA3-455C-AED0-C9B128FB4473}" type="parTrans" cxnId="{45D8D6B9-2DD8-4F2A-B3E9-A060A0EA61F7}">
      <dgm:prSet/>
      <dgm:spPr/>
      <dgm:t>
        <a:bodyPr/>
        <a:lstStyle/>
        <a:p>
          <a:endParaRPr lang="en-US"/>
        </a:p>
      </dgm:t>
    </dgm:pt>
    <dgm:pt modelId="{B7AC8C39-E9AB-40E3-A2F0-5E33308347DD}" type="sibTrans" cxnId="{45D8D6B9-2DD8-4F2A-B3E9-A060A0EA61F7}">
      <dgm:prSet/>
      <dgm:spPr/>
      <dgm:t>
        <a:bodyPr/>
        <a:lstStyle/>
        <a:p>
          <a:endParaRPr lang="en-US"/>
        </a:p>
      </dgm:t>
    </dgm:pt>
    <dgm:pt modelId="{674A3092-1825-4959-A4C9-679AA5C13D63}">
      <dgm:prSet phldrT="[Text]"/>
      <dgm:spPr/>
      <dgm:t>
        <a:bodyPr/>
        <a:lstStyle/>
        <a:p>
          <a:endParaRPr lang="en-US" dirty="0"/>
        </a:p>
      </dgm:t>
    </dgm:pt>
    <dgm:pt modelId="{78337BF0-1825-47CF-B174-9F63ED10CF70}" type="parTrans" cxnId="{EA1A88AD-830E-42AD-912C-C0CA79F41BE8}">
      <dgm:prSet/>
      <dgm:spPr/>
      <dgm:t>
        <a:bodyPr/>
        <a:lstStyle/>
        <a:p>
          <a:endParaRPr lang="en-US"/>
        </a:p>
      </dgm:t>
    </dgm:pt>
    <dgm:pt modelId="{903471D7-E998-4A2D-88CB-C4FB3D9AD3CA}" type="sibTrans" cxnId="{EA1A88AD-830E-42AD-912C-C0CA79F41BE8}">
      <dgm:prSet/>
      <dgm:spPr/>
      <dgm:t>
        <a:bodyPr/>
        <a:lstStyle/>
        <a:p>
          <a:endParaRPr lang="en-US"/>
        </a:p>
      </dgm:t>
    </dgm:pt>
    <dgm:pt modelId="{D335A130-13A1-4E19-90CB-CFB20FEC4916}">
      <dgm:prSet phldrT="[Text]"/>
      <dgm:spPr/>
      <dgm:t>
        <a:bodyPr/>
        <a:lstStyle/>
        <a:p>
          <a:endParaRPr lang="en-US" dirty="0"/>
        </a:p>
      </dgm:t>
    </dgm:pt>
    <dgm:pt modelId="{CCE4DF00-26A9-4CB4-9F19-69924C9BD054}" type="parTrans" cxnId="{A0DD4B5E-5D08-41CD-978E-4815FA4B1501}">
      <dgm:prSet/>
      <dgm:spPr/>
      <dgm:t>
        <a:bodyPr/>
        <a:lstStyle/>
        <a:p>
          <a:endParaRPr lang="en-US"/>
        </a:p>
      </dgm:t>
    </dgm:pt>
    <dgm:pt modelId="{5A5859E5-60B0-44EB-A61D-5A86233B8869}" type="sibTrans" cxnId="{A0DD4B5E-5D08-41CD-978E-4815FA4B1501}">
      <dgm:prSet/>
      <dgm:spPr/>
      <dgm:t>
        <a:bodyPr/>
        <a:lstStyle/>
        <a:p>
          <a:endParaRPr lang="en-US"/>
        </a:p>
      </dgm:t>
    </dgm:pt>
    <dgm:pt modelId="{142E705F-3F46-4D8E-9189-2085A9FE2706}" type="pres">
      <dgm:prSet presAssocID="{B4C7CC94-BA34-401E-A808-6C92EE6F55CA}" presName="compositeShape" presStyleCnt="0">
        <dgm:presLayoutVars>
          <dgm:dir/>
          <dgm:resizeHandles/>
        </dgm:presLayoutVars>
      </dgm:prSet>
      <dgm:spPr/>
    </dgm:pt>
    <dgm:pt modelId="{ED708D3F-C2ED-4956-A691-74100D1E0CAF}" type="pres">
      <dgm:prSet presAssocID="{B4C7CC94-BA34-401E-A808-6C92EE6F55CA}" presName="pyramid" presStyleLbl="node1" presStyleIdx="0" presStyleCnt="1" custScaleX="58304" custLinFactNeighborX="3320" custLinFactNeighborY="-1939"/>
      <dgm:spPr>
        <a:solidFill>
          <a:schemeClr val="accent1">
            <a:lumMod val="50000"/>
          </a:schemeClr>
        </a:solidFill>
      </dgm:spPr>
    </dgm:pt>
    <dgm:pt modelId="{7771D57F-2316-4658-80EE-1F9393669194}" type="pres">
      <dgm:prSet presAssocID="{B4C7CC94-BA34-401E-A808-6C92EE6F55CA}" presName="theList" presStyleCnt="0"/>
      <dgm:spPr/>
    </dgm:pt>
    <dgm:pt modelId="{4D69D62D-A374-4CFE-B033-377021790E6C}" type="pres">
      <dgm:prSet presAssocID="{C5DC4004-954E-4069-907F-A364212BA1B7}" presName="aNode" presStyleLbl="fgAcc1" presStyleIdx="0" presStyleCnt="3" custScaleX="130011" custLinFactNeighborX="22131" custLinFactNeighborY="18699">
        <dgm:presLayoutVars>
          <dgm:bulletEnabled val="1"/>
        </dgm:presLayoutVars>
      </dgm:prSet>
      <dgm:spPr/>
    </dgm:pt>
    <dgm:pt modelId="{08F77531-EE9E-4274-9B4C-F7668B617D67}" type="pres">
      <dgm:prSet presAssocID="{C5DC4004-954E-4069-907F-A364212BA1B7}" presName="aSpace" presStyleCnt="0"/>
      <dgm:spPr/>
    </dgm:pt>
    <dgm:pt modelId="{2DE18D22-A421-401A-96E6-A55C2AC6565C}" type="pres">
      <dgm:prSet presAssocID="{674A3092-1825-4959-A4C9-679AA5C13D63}" presName="aNode" presStyleLbl="fgAcc1" presStyleIdx="1" presStyleCnt="3" custScaleX="131397" custLinFactNeighborX="21280" custLinFactNeighborY="18698">
        <dgm:presLayoutVars>
          <dgm:bulletEnabled val="1"/>
        </dgm:presLayoutVars>
      </dgm:prSet>
      <dgm:spPr/>
    </dgm:pt>
    <dgm:pt modelId="{2F7F1B20-19CD-42D1-A6D1-83154522B7E5}" type="pres">
      <dgm:prSet presAssocID="{674A3092-1825-4959-A4C9-679AA5C13D63}" presName="aSpace" presStyleCnt="0"/>
      <dgm:spPr/>
    </dgm:pt>
    <dgm:pt modelId="{3D5386AC-0CC9-468F-B049-EB50C9AD99F3}" type="pres">
      <dgm:prSet presAssocID="{D335A130-13A1-4E19-90CB-CFB20FEC4916}" presName="aNode" presStyleLbl="fgAcc1" presStyleIdx="2" presStyleCnt="3" custScaleX="132537" custLinFactY="355" custLinFactNeighborX="24368" custLinFactNeighborY="100000">
        <dgm:presLayoutVars>
          <dgm:bulletEnabled val="1"/>
        </dgm:presLayoutVars>
      </dgm:prSet>
      <dgm:spPr/>
    </dgm:pt>
    <dgm:pt modelId="{4E2332DA-6180-434E-97C3-12BEDDA08CFC}" type="pres">
      <dgm:prSet presAssocID="{D335A130-13A1-4E19-90CB-CFB20FEC4916}" presName="aSpace" presStyleCnt="0"/>
      <dgm:spPr/>
    </dgm:pt>
  </dgm:ptLst>
  <dgm:cxnLst>
    <dgm:cxn modelId="{290E1507-73C8-42D6-9DEC-6AB69F3D902A}" type="presOf" srcId="{B4C7CC94-BA34-401E-A808-6C92EE6F55CA}" destId="{142E705F-3F46-4D8E-9189-2085A9FE2706}" srcOrd="0" destOrd="0" presId="urn:microsoft.com/office/officeart/2005/8/layout/pyramid2"/>
    <dgm:cxn modelId="{B8338715-B13C-4327-920F-E0A6D41C6EF1}" type="presOf" srcId="{C5DC4004-954E-4069-907F-A364212BA1B7}" destId="{4D69D62D-A374-4CFE-B033-377021790E6C}" srcOrd="0" destOrd="0" presId="urn:microsoft.com/office/officeart/2005/8/layout/pyramid2"/>
    <dgm:cxn modelId="{A0DD4B5E-5D08-41CD-978E-4815FA4B1501}" srcId="{B4C7CC94-BA34-401E-A808-6C92EE6F55CA}" destId="{D335A130-13A1-4E19-90CB-CFB20FEC4916}" srcOrd="2" destOrd="0" parTransId="{CCE4DF00-26A9-4CB4-9F19-69924C9BD054}" sibTransId="{5A5859E5-60B0-44EB-A61D-5A86233B8869}"/>
    <dgm:cxn modelId="{4CEB0B44-D250-4893-8C8C-5BB7324A5FEE}" type="presOf" srcId="{674A3092-1825-4959-A4C9-679AA5C13D63}" destId="{2DE18D22-A421-401A-96E6-A55C2AC6565C}" srcOrd="0" destOrd="0" presId="urn:microsoft.com/office/officeart/2005/8/layout/pyramid2"/>
    <dgm:cxn modelId="{EA1A88AD-830E-42AD-912C-C0CA79F41BE8}" srcId="{B4C7CC94-BA34-401E-A808-6C92EE6F55CA}" destId="{674A3092-1825-4959-A4C9-679AA5C13D63}" srcOrd="1" destOrd="0" parTransId="{78337BF0-1825-47CF-B174-9F63ED10CF70}" sibTransId="{903471D7-E998-4A2D-88CB-C4FB3D9AD3CA}"/>
    <dgm:cxn modelId="{45D8D6B9-2DD8-4F2A-B3E9-A060A0EA61F7}" srcId="{B4C7CC94-BA34-401E-A808-6C92EE6F55CA}" destId="{C5DC4004-954E-4069-907F-A364212BA1B7}" srcOrd="0" destOrd="0" parTransId="{9C94B3FC-FFA3-455C-AED0-C9B128FB4473}" sibTransId="{B7AC8C39-E9AB-40E3-A2F0-5E33308347DD}"/>
    <dgm:cxn modelId="{62AF42F7-1D5A-4095-9523-44013909613C}" type="presOf" srcId="{D335A130-13A1-4E19-90CB-CFB20FEC4916}" destId="{3D5386AC-0CC9-468F-B049-EB50C9AD99F3}" srcOrd="0" destOrd="0" presId="urn:microsoft.com/office/officeart/2005/8/layout/pyramid2"/>
    <dgm:cxn modelId="{2382598D-25F7-4674-861B-5819E5094F1B}" type="presParOf" srcId="{142E705F-3F46-4D8E-9189-2085A9FE2706}" destId="{ED708D3F-C2ED-4956-A691-74100D1E0CAF}" srcOrd="0" destOrd="0" presId="urn:microsoft.com/office/officeart/2005/8/layout/pyramid2"/>
    <dgm:cxn modelId="{37C22FFA-C1F6-4CD2-BBD3-A8F646754796}" type="presParOf" srcId="{142E705F-3F46-4D8E-9189-2085A9FE2706}" destId="{7771D57F-2316-4658-80EE-1F9393669194}" srcOrd="1" destOrd="0" presId="urn:microsoft.com/office/officeart/2005/8/layout/pyramid2"/>
    <dgm:cxn modelId="{18AF1E7A-ACF3-4560-A356-F238C968125C}" type="presParOf" srcId="{7771D57F-2316-4658-80EE-1F9393669194}" destId="{4D69D62D-A374-4CFE-B033-377021790E6C}" srcOrd="0" destOrd="0" presId="urn:microsoft.com/office/officeart/2005/8/layout/pyramid2"/>
    <dgm:cxn modelId="{66A35736-3931-4373-B562-A9862E65A4B8}" type="presParOf" srcId="{7771D57F-2316-4658-80EE-1F9393669194}" destId="{08F77531-EE9E-4274-9B4C-F7668B617D67}" srcOrd="1" destOrd="0" presId="urn:microsoft.com/office/officeart/2005/8/layout/pyramid2"/>
    <dgm:cxn modelId="{DBD52467-C812-4472-85A1-BE5E07202EAE}" type="presParOf" srcId="{7771D57F-2316-4658-80EE-1F9393669194}" destId="{2DE18D22-A421-401A-96E6-A55C2AC6565C}" srcOrd="2" destOrd="0" presId="urn:microsoft.com/office/officeart/2005/8/layout/pyramid2"/>
    <dgm:cxn modelId="{7353ECA5-1090-446A-A9A3-EAE18C1C829C}" type="presParOf" srcId="{7771D57F-2316-4658-80EE-1F9393669194}" destId="{2F7F1B20-19CD-42D1-A6D1-83154522B7E5}" srcOrd="3" destOrd="0" presId="urn:microsoft.com/office/officeart/2005/8/layout/pyramid2"/>
    <dgm:cxn modelId="{DC056DC9-8543-4C5D-9A38-636115DDD29D}" type="presParOf" srcId="{7771D57F-2316-4658-80EE-1F9393669194}" destId="{3D5386AC-0CC9-468F-B049-EB50C9AD99F3}" srcOrd="4" destOrd="0" presId="urn:microsoft.com/office/officeart/2005/8/layout/pyramid2"/>
    <dgm:cxn modelId="{3A34E07A-9192-45B8-B0B2-F04800EA6EE8}" type="presParOf" srcId="{7771D57F-2316-4658-80EE-1F9393669194}" destId="{4E2332DA-6180-434E-97C3-12BEDDA08CFC}"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A2BEB3-FB7C-47FE-A5A8-79C1CD692C6F}"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99848664-6D82-4709-8490-B8CFB26B1D1E}">
      <dgm:prSet phldrT="[Text]"/>
      <dgm:spPr>
        <a:solidFill>
          <a:schemeClr val="accent1">
            <a:lumMod val="50000"/>
          </a:schemeClr>
        </a:solidFill>
      </dgm:spPr>
      <dgm:t>
        <a:bodyPr/>
        <a:lstStyle/>
        <a:p>
          <a:endParaRPr lang="en-US" dirty="0"/>
        </a:p>
      </dgm:t>
    </dgm:pt>
    <dgm:pt modelId="{8252FA57-B3BE-4702-9899-D8667B9E6212}" type="parTrans" cxnId="{D80CC493-7BD0-4E9A-8113-0AECC97F06B0}">
      <dgm:prSet/>
      <dgm:spPr/>
      <dgm:t>
        <a:bodyPr/>
        <a:lstStyle/>
        <a:p>
          <a:endParaRPr lang="en-US"/>
        </a:p>
      </dgm:t>
    </dgm:pt>
    <dgm:pt modelId="{11B0E9EA-F6A0-4CA1-97DC-FC92874BF48E}" type="sibTrans" cxnId="{D80CC493-7BD0-4E9A-8113-0AECC97F06B0}">
      <dgm:prSet/>
      <dgm:spPr/>
      <dgm:t>
        <a:bodyPr/>
        <a:lstStyle/>
        <a:p>
          <a:endParaRPr lang="en-US"/>
        </a:p>
      </dgm:t>
    </dgm:pt>
    <dgm:pt modelId="{A5EF2480-6998-45EF-B79F-62EFCC5B947D}">
      <dgm:prSet phldrT="[Text]"/>
      <dgm:spPr>
        <a:solidFill>
          <a:schemeClr val="accent1">
            <a:lumMod val="50000"/>
          </a:schemeClr>
        </a:solidFill>
      </dgm:spPr>
      <dgm:t>
        <a:bodyPr/>
        <a:lstStyle/>
        <a:p>
          <a:endParaRPr lang="en-US" dirty="0"/>
        </a:p>
      </dgm:t>
    </dgm:pt>
    <dgm:pt modelId="{E0BB9705-825E-460C-90E1-562D6FEC517A}" type="parTrans" cxnId="{EF9B2EE5-08BA-4F9A-9C9B-D5B1F4FA6708}">
      <dgm:prSet/>
      <dgm:spPr/>
      <dgm:t>
        <a:bodyPr/>
        <a:lstStyle/>
        <a:p>
          <a:endParaRPr lang="en-US"/>
        </a:p>
      </dgm:t>
    </dgm:pt>
    <dgm:pt modelId="{C448F67B-837F-4DE0-95BA-DC53832DBDBA}" type="sibTrans" cxnId="{EF9B2EE5-08BA-4F9A-9C9B-D5B1F4FA6708}">
      <dgm:prSet/>
      <dgm:spPr/>
      <dgm:t>
        <a:bodyPr/>
        <a:lstStyle/>
        <a:p>
          <a:endParaRPr lang="en-US"/>
        </a:p>
      </dgm:t>
    </dgm:pt>
    <dgm:pt modelId="{C4782793-8538-461D-B0C1-4DA343BA3162}">
      <dgm:prSet phldrT="[Text]"/>
      <dgm:spPr>
        <a:solidFill>
          <a:schemeClr val="accent1">
            <a:lumMod val="50000"/>
          </a:schemeClr>
        </a:solidFill>
      </dgm:spPr>
      <dgm:t>
        <a:bodyPr/>
        <a:lstStyle/>
        <a:p>
          <a:endParaRPr lang="en-US" dirty="0"/>
        </a:p>
      </dgm:t>
    </dgm:pt>
    <dgm:pt modelId="{857C67BC-0F8B-438D-9358-B3093D6D68A5}" type="parTrans" cxnId="{80390B0C-7C88-4316-8F91-00A5E8176169}">
      <dgm:prSet/>
      <dgm:spPr/>
      <dgm:t>
        <a:bodyPr/>
        <a:lstStyle/>
        <a:p>
          <a:endParaRPr lang="en-US"/>
        </a:p>
      </dgm:t>
    </dgm:pt>
    <dgm:pt modelId="{C240B298-BA7C-4306-8E9A-507AE63AFEAE}" type="sibTrans" cxnId="{80390B0C-7C88-4316-8F91-00A5E8176169}">
      <dgm:prSet/>
      <dgm:spPr/>
      <dgm:t>
        <a:bodyPr/>
        <a:lstStyle/>
        <a:p>
          <a:endParaRPr lang="en-US"/>
        </a:p>
      </dgm:t>
    </dgm:pt>
    <dgm:pt modelId="{CAEC7BF0-4D19-4E45-A81C-33FDAA89ECE7}">
      <dgm:prSet phldrT="[Text]"/>
      <dgm:spPr>
        <a:solidFill>
          <a:schemeClr val="accent1">
            <a:lumMod val="50000"/>
          </a:schemeClr>
        </a:solidFill>
      </dgm:spPr>
      <dgm:t>
        <a:bodyPr/>
        <a:lstStyle/>
        <a:p>
          <a:endParaRPr lang="en-US" dirty="0"/>
        </a:p>
      </dgm:t>
    </dgm:pt>
    <dgm:pt modelId="{818E840A-9841-4E4E-8771-F1A0C741EE2B}" type="parTrans" cxnId="{F108286E-7561-4B4A-98D7-CC9A090F0334}">
      <dgm:prSet/>
      <dgm:spPr/>
      <dgm:t>
        <a:bodyPr/>
        <a:lstStyle/>
        <a:p>
          <a:endParaRPr lang="en-US"/>
        </a:p>
      </dgm:t>
    </dgm:pt>
    <dgm:pt modelId="{7F300515-4A43-4180-88C8-0D7790F3D7A0}" type="sibTrans" cxnId="{F108286E-7561-4B4A-98D7-CC9A090F0334}">
      <dgm:prSet/>
      <dgm:spPr/>
      <dgm:t>
        <a:bodyPr/>
        <a:lstStyle/>
        <a:p>
          <a:endParaRPr lang="en-US"/>
        </a:p>
      </dgm:t>
    </dgm:pt>
    <dgm:pt modelId="{52CC994B-2B35-4298-BE0C-374CA8BEF732}" type="pres">
      <dgm:prSet presAssocID="{FEA2BEB3-FB7C-47FE-A5A8-79C1CD692C6F}" presName="matrix" presStyleCnt="0">
        <dgm:presLayoutVars>
          <dgm:chMax val="1"/>
          <dgm:dir/>
          <dgm:resizeHandles val="exact"/>
        </dgm:presLayoutVars>
      </dgm:prSet>
      <dgm:spPr/>
    </dgm:pt>
    <dgm:pt modelId="{E2FBBF9F-5A40-4E84-A631-6C1897BFCE4E}" type="pres">
      <dgm:prSet presAssocID="{FEA2BEB3-FB7C-47FE-A5A8-79C1CD692C6F}" presName="diamond" presStyleLbl="bgShp" presStyleIdx="0" presStyleCnt="1" custScaleX="110840"/>
      <dgm:spPr>
        <a:solidFill>
          <a:schemeClr val="accent2">
            <a:lumMod val="75000"/>
          </a:schemeClr>
        </a:solidFill>
      </dgm:spPr>
    </dgm:pt>
    <dgm:pt modelId="{8E74A3DB-6CE1-48D1-918C-C475C86C19EC}" type="pres">
      <dgm:prSet presAssocID="{FEA2BEB3-FB7C-47FE-A5A8-79C1CD692C6F}" presName="quad1" presStyleLbl="node1" presStyleIdx="0" presStyleCnt="4">
        <dgm:presLayoutVars>
          <dgm:chMax val="0"/>
          <dgm:chPref val="0"/>
          <dgm:bulletEnabled val="1"/>
        </dgm:presLayoutVars>
      </dgm:prSet>
      <dgm:spPr/>
    </dgm:pt>
    <dgm:pt modelId="{F9D50F1A-3918-47C7-AE51-14C0D49E4ED4}" type="pres">
      <dgm:prSet presAssocID="{FEA2BEB3-FB7C-47FE-A5A8-79C1CD692C6F}" presName="quad2" presStyleLbl="node1" presStyleIdx="1" presStyleCnt="4">
        <dgm:presLayoutVars>
          <dgm:chMax val="0"/>
          <dgm:chPref val="0"/>
          <dgm:bulletEnabled val="1"/>
        </dgm:presLayoutVars>
      </dgm:prSet>
      <dgm:spPr/>
    </dgm:pt>
    <dgm:pt modelId="{8232DCE4-6BF5-45D0-9373-369ABF036AF0}" type="pres">
      <dgm:prSet presAssocID="{FEA2BEB3-FB7C-47FE-A5A8-79C1CD692C6F}" presName="quad3" presStyleLbl="node1" presStyleIdx="2" presStyleCnt="4">
        <dgm:presLayoutVars>
          <dgm:chMax val="0"/>
          <dgm:chPref val="0"/>
          <dgm:bulletEnabled val="1"/>
        </dgm:presLayoutVars>
      </dgm:prSet>
      <dgm:spPr/>
    </dgm:pt>
    <dgm:pt modelId="{DDE1D6AC-0921-413D-AD51-5911317490DC}" type="pres">
      <dgm:prSet presAssocID="{FEA2BEB3-FB7C-47FE-A5A8-79C1CD692C6F}" presName="quad4" presStyleLbl="node1" presStyleIdx="3" presStyleCnt="4">
        <dgm:presLayoutVars>
          <dgm:chMax val="0"/>
          <dgm:chPref val="0"/>
          <dgm:bulletEnabled val="1"/>
        </dgm:presLayoutVars>
      </dgm:prSet>
      <dgm:spPr/>
    </dgm:pt>
  </dgm:ptLst>
  <dgm:cxnLst>
    <dgm:cxn modelId="{80390B0C-7C88-4316-8F91-00A5E8176169}" srcId="{FEA2BEB3-FB7C-47FE-A5A8-79C1CD692C6F}" destId="{C4782793-8538-461D-B0C1-4DA343BA3162}" srcOrd="2" destOrd="0" parTransId="{857C67BC-0F8B-438D-9358-B3093D6D68A5}" sibTransId="{C240B298-BA7C-4306-8E9A-507AE63AFEAE}"/>
    <dgm:cxn modelId="{C2298C14-5218-4568-977A-F4A17D38FFC8}" type="presOf" srcId="{A5EF2480-6998-45EF-B79F-62EFCC5B947D}" destId="{F9D50F1A-3918-47C7-AE51-14C0D49E4ED4}" srcOrd="0" destOrd="0" presId="urn:microsoft.com/office/officeart/2005/8/layout/matrix3"/>
    <dgm:cxn modelId="{BF8F1A25-C315-4D56-8535-B9C8A3351EB5}" type="presOf" srcId="{C4782793-8538-461D-B0C1-4DA343BA3162}" destId="{8232DCE4-6BF5-45D0-9373-369ABF036AF0}" srcOrd="0" destOrd="0" presId="urn:microsoft.com/office/officeart/2005/8/layout/matrix3"/>
    <dgm:cxn modelId="{5B83005F-F8FB-44FA-86DE-21120A52518C}" type="presOf" srcId="{CAEC7BF0-4D19-4E45-A81C-33FDAA89ECE7}" destId="{DDE1D6AC-0921-413D-AD51-5911317490DC}" srcOrd="0" destOrd="0" presId="urn:microsoft.com/office/officeart/2005/8/layout/matrix3"/>
    <dgm:cxn modelId="{EBCDD343-7761-4194-ACF6-524D90F6E509}" type="presOf" srcId="{FEA2BEB3-FB7C-47FE-A5A8-79C1CD692C6F}" destId="{52CC994B-2B35-4298-BE0C-374CA8BEF732}" srcOrd="0" destOrd="0" presId="urn:microsoft.com/office/officeart/2005/8/layout/matrix3"/>
    <dgm:cxn modelId="{F108286E-7561-4B4A-98D7-CC9A090F0334}" srcId="{FEA2BEB3-FB7C-47FE-A5A8-79C1CD692C6F}" destId="{CAEC7BF0-4D19-4E45-A81C-33FDAA89ECE7}" srcOrd="3" destOrd="0" parTransId="{818E840A-9841-4E4E-8771-F1A0C741EE2B}" sibTransId="{7F300515-4A43-4180-88C8-0D7790F3D7A0}"/>
    <dgm:cxn modelId="{D80CC493-7BD0-4E9A-8113-0AECC97F06B0}" srcId="{FEA2BEB3-FB7C-47FE-A5A8-79C1CD692C6F}" destId="{99848664-6D82-4709-8490-B8CFB26B1D1E}" srcOrd="0" destOrd="0" parTransId="{8252FA57-B3BE-4702-9899-D8667B9E6212}" sibTransId="{11B0E9EA-F6A0-4CA1-97DC-FC92874BF48E}"/>
    <dgm:cxn modelId="{EF9B2EE5-08BA-4F9A-9C9B-D5B1F4FA6708}" srcId="{FEA2BEB3-FB7C-47FE-A5A8-79C1CD692C6F}" destId="{A5EF2480-6998-45EF-B79F-62EFCC5B947D}" srcOrd="1" destOrd="0" parTransId="{E0BB9705-825E-460C-90E1-562D6FEC517A}" sibTransId="{C448F67B-837F-4DE0-95BA-DC53832DBDBA}"/>
    <dgm:cxn modelId="{F52353FD-6975-4648-91E8-3B509A738698}" type="presOf" srcId="{99848664-6D82-4709-8490-B8CFB26B1D1E}" destId="{8E74A3DB-6CE1-48D1-918C-C475C86C19EC}" srcOrd="0" destOrd="0" presId="urn:microsoft.com/office/officeart/2005/8/layout/matrix3"/>
    <dgm:cxn modelId="{BFE1B848-41F8-42EF-9C3E-C1CEEA709FB5}" type="presParOf" srcId="{52CC994B-2B35-4298-BE0C-374CA8BEF732}" destId="{E2FBBF9F-5A40-4E84-A631-6C1897BFCE4E}" srcOrd="0" destOrd="0" presId="urn:microsoft.com/office/officeart/2005/8/layout/matrix3"/>
    <dgm:cxn modelId="{A0798511-4718-428D-A20A-6A8DD39EE8F6}" type="presParOf" srcId="{52CC994B-2B35-4298-BE0C-374CA8BEF732}" destId="{8E74A3DB-6CE1-48D1-918C-C475C86C19EC}" srcOrd="1" destOrd="0" presId="urn:microsoft.com/office/officeart/2005/8/layout/matrix3"/>
    <dgm:cxn modelId="{58B4049E-B964-41CE-B5F7-0BB44669DE69}" type="presParOf" srcId="{52CC994B-2B35-4298-BE0C-374CA8BEF732}" destId="{F9D50F1A-3918-47C7-AE51-14C0D49E4ED4}" srcOrd="2" destOrd="0" presId="urn:microsoft.com/office/officeart/2005/8/layout/matrix3"/>
    <dgm:cxn modelId="{3BB7ECE9-1C9D-4807-B134-2A961171FAC9}" type="presParOf" srcId="{52CC994B-2B35-4298-BE0C-374CA8BEF732}" destId="{8232DCE4-6BF5-45D0-9373-369ABF036AF0}" srcOrd="3" destOrd="0" presId="urn:microsoft.com/office/officeart/2005/8/layout/matrix3"/>
    <dgm:cxn modelId="{DB09373B-8D9A-4F48-AA51-9EE1F6EDEF78}" type="presParOf" srcId="{52CC994B-2B35-4298-BE0C-374CA8BEF732}" destId="{DDE1D6AC-0921-413D-AD51-5911317490DC}" srcOrd="4" destOrd="0" presId="urn:microsoft.com/office/officeart/2005/8/layout/matrix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708D3F-C2ED-4956-A691-74100D1E0CAF}">
      <dsp:nvSpPr>
        <dsp:cNvPr id="0" name=""/>
        <dsp:cNvSpPr/>
      </dsp:nvSpPr>
      <dsp:spPr>
        <a:xfrm>
          <a:off x="1406508" y="0"/>
          <a:ext cx="3159299" cy="5418667"/>
        </a:xfrm>
        <a:prstGeom prst="triangle">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69D62D-A374-4CFE-B033-377021790E6C}">
      <dsp:nvSpPr>
        <dsp:cNvPr id="0" name=""/>
        <dsp:cNvSpPr/>
      </dsp:nvSpPr>
      <dsp:spPr>
        <a:xfrm>
          <a:off x="3057228" y="574758"/>
          <a:ext cx="4579161" cy="1282700"/>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1930" tIns="201930" rIns="201930" bIns="201930" numCol="1" spcCol="1270" anchor="ctr" anchorCtr="0">
          <a:noAutofit/>
        </a:bodyPr>
        <a:lstStyle/>
        <a:p>
          <a:pPr marL="0" lvl="0" indent="0" algn="ctr" defTabSz="2355850">
            <a:lnSpc>
              <a:spcPct val="90000"/>
            </a:lnSpc>
            <a:spcBef>
              <a:spcPct val="0"/>
            </a:spcBef>
            <a:spcAft>
              <a:spcPct val="35000"/>
            </a:spcAft>
            <a:buNone/>
          </a:pPr>
          <a:endParaRPr lang="en-US" sz="5300" kern="1200" dirty="0"/>
        </a:p>
      </dsp:txBody>
      <dsp:txXfrm>
        <a:off x="3119844" y="637374"/>
        <a:ext cx="4453929" cy="1157468"/>
      </dsp:txXfrm>
    </dsp:sp>
    <dsp:sp modelId="{2DE18D22-A421-401A-96E6-A55C2AC6565C}">
      <dsp:nvSpPr>
        <dsp:cNvPr id="0" name=""/>
        <dsp:cNvSpPr/>
      </dsp:nvSpPr>
      <dsp:spPr>
        <a:xfrm>
          <a:off x="3002846" y="2017794"/>
          <a:ext cx="4627977" cy="1282700"/>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1930" tIns="201930" rIns="201930" bIns="201930" numCol="1" spcCol="1270" anchor="ctr" anchorCtr="0">
          <a:noAutofit/>
        </a:bodyPr>
        <a:lstStyle/>
        <a:p>
          <a:pPr marL="0" lvl="0" indent="0" algn="ctr" defTabSz="2355850">
            <a:lnSpc>
              <a:spcPct val="90000"/>
            </a:lnSpc>
            <a:spcBef>
              <a:spcPct val="0"/>
            </a:spcBef>
            <a:spcAft>
              <a:spcPct val="35000"/>
            </a:spcAft>
            <a:buNone/>
          </a:pPr>
          <a:endParaRPr lang="en-US" sz="5300" kern="1200" dirty="0"/>
        </a:p>
      </dsp:txBody>
      <dsp:txXfrm>
        <a:off x="3065462" y="2080410"/>
        <a:ext cx="4502745" cy="1157468"/>
      </dsp:txXfrm>
    </dsp:sp>
    <dsp:sp modelId="{3D5386AC-0CC9-468F-B049-EB50C9AD99F3}">
      <dsp:nvSpPr>
        <dsp:cNvPr id="0" name=""/>
        <dsp:cNvSpPr/>
      </dsp:nvSpPr>
      <dsp:spPr>
        <a:xfrm>
          <a:off x="3091534" y="3595743"/>
          <a:ext cx="4668130" cy="1282700"/>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1930" tIns="201930" rIns="201930" bIns="201930" numCol="1" spcCol="1270" anchor="ctr" anchorCtr="0">
          <a:noAutofit/>
        </a:bodyPr>
        <a:lstStyle/>
        <a:p>
          <a:pPr marL="0" lvl="0" indent="0" algn="ctr" defTabSz="2355850">
            <a:lnSpc>
              <a:spcPct val="90000"/>
            </a:lnSpc>
            <a:spcBef>
              <a:spcPct val="0"/>
            </a:spcBef>
            <a:spcAft>
              <a:spcPct val="35000"/>
            </a:spcAft>
            <a:buNone/>
          </a:pPr>
          <a:endParaRPr lang="en-US" sz="5300" kern="1200" dirty="0"/>
        </a:p>
      </dsp:txBody>
      <dsp:txXfrm>
        <a:off x="3154150" y="3658359"/>
        <a:ext cx="4542898" cy="11574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FBBF9F-5A40-4E84-A631-6C1897BFCE4E}">
      <dsp:nvSpPr>
        <dsp:cNvPr id="0" name=""/>
        <dsp:cNvSpPr/>
      </dsp:nvSpPr>
      <dsp:spPr>
        <a:xfrm>
          <a:off x="1060974" y="0"/>
          <a:ext cx="6006050" cy="5418667"/>
        </a:xfrm>
        <a:prstGeom prst="diamond">
          <a:avLst/>
        </a:prstGeom>
        <a:solidFill>
          <a:schemeClr val="accent2">
            <a:lumMod val="75000"/>
          </a:schemeClr>
        </a:solidFill>
        <a:ln>
          <a:noFill/>
        </a:ln>
        <a:effectLst/>
      </dsp:spPr>
      <dsp:style>
        <a:lnRef idx="0">
          <a:scrgbClr r="0" g="0" b="0"/>
        </a:lnRef>
        <a:fillRef idx="1">
          <a:scrgbClr r="0" g="0" b="0"/>
        </a:fillRef>
        <a:effectRef idx="0">
          <a:scrgbClr r="0" g="0" b="0"/>
        </a:effectRef>
        <a:fontRef idx="minor"/>
      </dsp:style>
    </dsp:sp>
    <dsp:sp modelId="{8E74A3DB-6CE1-48D1-918C-C475C86C19EC}">
      <dsp:nvSpPr>
        <dsp:cNvPr id="0" name=""/>
        <dsp:cNvSpPr/>
      </dsp:nvSpPr>
      <dsp:spPr>
        <a:xfrm>
          <a:off x="1869439" y="514773"/>
          <a:ext cx="2113280" cy="2113280"/>
        </a:xfrm>
        <a:prstGeom prst="round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1972601" y="617935"/>
        <a:ext cx="1906956" cy="1906956"/>
      </dsp:txXfrm>
    </dsp:sp>
    <dsp:sp modelId="{F9D50F1A-3918-47C7-AE51-14C0D49E4ED4}">
      <dsp:nvSpPr>
        <dsp:cNvPr id="0" name=""/>
        <dsp:cNvSpPr/>
      </dsp:nvSpPr>
      <dsp:spPr>
        <a:xfrm>
          <a:off x="4145280" y="514773"/>
          <a:ext cx="2113280" cy="2113280"/>
        </a:xfrm>
        <a:prstGeom prst="round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4248442" y="617935"/>
        <a:ext cx="1906956" cy="1906956"/>
      </dsp:txXfrm>
    </dsp:sp>
    <dsp:sp modelId="{8232DCE4-6BF5-45D0-9373-369ABF036AF0}">
      <dsp:nvSpPr>
        <dsp:cNvPr id="0" name=""/>
        <dsp:cNvSpPr/>
      </dsp:nvSpPr>
      <dsp:spPr>
        <a:xfrm>
          <a:off x="1869439" y="2790613"/>
          <a:ext cx="2113280" cy="2113280"/>
        </a:xfrm>
        <a:prstGeom prst="round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1972601" y="2893775"/>
        <a:ext cx="1906956" cy="1906956"/>
      </dsp:txXfrm>
    </dsp:sp>
    <dsp:sp modelId="{DDE1D6AC-0921-413D-AD51-5911317490DC}">
      <dsp:nvSpPr>
        <dsp:cNvPr id="0" name=""/>
        <dsp:cNvSpPr/>
      </dsp:nvSpPr>
      <dsp:spPr>
        <a:xfrm>
          <a:off x="4145280" y="2790613"/>
          <a:ext cx="2113280" cy="2113280"/>
        </a:xfrm>
        <a:prstGeom prst="round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4248442" y="2893775"/>
        <a:ext cx="1906956" cy="1906956"/>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E76FED-E58D-4057-9D7D-226EAE1AAEFD}" type="datetimeFigureOut">
              <a:rPr lang="en-US" smtClean="0"/>
              <a:t>10/5/2024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57093B-D2B8-43F0-B8C7-1564ED67BF01}" type="slidenum">
              <a:rPr lang="en-US" smtClean="0"/>
              <a:t>‹#›</a:t>
            </a:fld>
            <a:endParaRPr lang="en-US"/>
          </a:p>
        </p:txBody>
      </p:sp>
    </p:spTree>
    <p:extLst>
      <p:ext uri="{BB962C8B-B14F-4D97-AF65-F5344CB8AC3E}">
        <p14:creationId xmlns:p14="http://schemas.microsoft.com/office/powerpoint/2010/main" val="391781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88e4ee22ba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88e4ee22ba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GV </a:t>
            </a:r>
            <a:r>
              <a:rPr lang="en-US" sz="1200" kern="1200" dirty="0" err="1">
                <a:solidFill>
                  <a:schemeClr val="tx1"/>
                </a:solidFill>
                <a:effectLst/>
                <a:latin typeface="+mn-lt"/>
                <a:ea typeface="+mn-ea"/>
                <a:cs typeface="+mn-cs"/>
              </a:rPr>
              <a:t>dẫn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dắt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Tấm</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bản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đồ</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trên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là</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một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trong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những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thành</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tựu</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về</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khoa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học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của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văn</a:t>
            </a:r>
            <a:r>
              <a:rPr lang="en-US" sz="1200" i="1" kern="1200" dirty="0">
                <a:solidFill>
                  <a:schemeClr val="tx1"/>
                </a:solidFill>
                <a:effectLst/>
                <a:latin typeface="+mn-lt"/>
                <a:ea typeface="+mn-ea"/>
                <a:cs typeface="+mn-cs"/>
              </a:rPr>
              <a:t> minh </a:t>
            </a:r>
            <a:r>
              <a:rPr lang="en-US" sz="1200" i="1" kern="1200" dirty="0" err="1">
                <a:solidFill>
                  <a:schemeClr val="tx1"/>
                </a:solidFill>
                <a:effectLst/>
                <a:latin typeface="+mn-lt"/>
                <a:ea typeface="+mn-ea"/>
                <a:cs typeface="+mn-cs"/>
              </a:rPr>
              <a:t>Đại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Việt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Đó</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là</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một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trong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những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cơ</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sở</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quan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trọng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giúp</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Việt</a:t>
            </a:r>
            <a:r>
              <a:rPr lang="en-US" sz="1200" i="1" kern="1200" dirty="0">
                <a:solidFill>
                  <a:schemeClr val="tx1"/>
                </a:solidFill>
                <a:effectLst/>
                <a:latin typeface="+mn-lt"/>
                <a:ea typeface="+mn-ea"/>
                <a:cs typeface="+mn-cs"/>
              </a:rPr>
              <a:t> Nam </a:t>
            </a:r>
            <a:r>
              <a:rPr lang="en-US" sz="1200" i="1" kern="1200" dirty="0" err="1">
                <a:solidFill>
                  <a:schemeClr val="tx1"/>
                </a:solidFill>
                <a:effectLst/>
                <a:latin typeface="+mn-lt"/>
                <a:ea typeface="+mn-ea"/>
                <a:cs typeface="+mn-cs"/>
              </a:rPr>
              <a:t>tiếp</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tục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đấu</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tranh</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về</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mặt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pháp</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lý</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để</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bảo</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vệ</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chủ</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quyền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biển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đảo</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hiện</a:t>
            </a:r>
            <a:r>
              <a:rPr lang="en-US" sz="1200" i="1" kern="1200" dirty="0">
                <a:solidFill>
                  <a:schemeClr val="tx1"/>
                </a:solidFill>
                <a:effectLst/>
                <a:latin typeface="+mn-lt"/>
                <a:ea typeface="+mn-ea"/>
                <a:cs typeface="+mn-cs"/>
              </a:rPr>
              <a:t> nay. </a:t>
            </a:r>
            <a:r>
              <a:rPr lang="en-US" sz="1200" i="1" kern="1200" dirty="0" err="1">
                <a:solidFill>
                  <a:schemeClr val="tx1"/>
                </a:solidFill>
                <a:effectLst/>
                <a:latin typeface="+mn-lt"/>
                <a:ea typeface="+mn-ea"/>
                <a:cs typeface="+mn-cs"/>
              </a:rPr>
              <a:t>Vậy</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trong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suốt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gần</a:t>
            </a:r>
            <a:r>
              <a:rPr lang="en-US" sz="1200" i="1" kern="1200" dirty="0">
                <a:solidFill>
                  <a:schemeClr val="tx1"/>
                </a:solidFill>
                <a:effectLst/>
                <a:latin typeface="+mn-lt"/>
                <a:ea typeface="+mn-ea"/>
                <a:cs typeface="+mn-cs"/>
              </a:rPr>
              <a:t> 1000 </a:t>
            </a:r>
            <a:r>
              <a:rPr lang="en-US" sz="1200" i="1" kern="1200" dirty="0" err="1">
                <a:solidFill>
                  <a:schemeClr val="tx1"/>
                </a:solidFill>
                <a:effectLst/>
                <a:latin typeface="+mn-lt"/>
                <a:ea typeface="+mn-ea"/>
                <a:cs typeface="+mn-cs"/>
              </a:rPr>
              <a:t>năm</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tồn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tại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văn</a:t>
            </a:r>
            <a:r>
              <a:rPr lang="en-US" sz="1200" i="1" kern="1200" dirty="0">
                <a:solidFill>
                  <a:schemeClr val="tx1"/>
                </a:solidFill>
                <a:effectLst/>
                <a:latin typeface="+mn-lt"/>
                <a:ea typeface="+mn-ea"/>
                <a:cs typeface="+mn-cs"/>
              </a:rPr>
              <a:t> minh </a:t>
            </a:r>
            <a:r>
              <a:rPr lang="en-US" sz="1200" i="1" kern="1200" dirty="0" err="1">
                <a:solidFill>
                  <a:schemeClr val="tx1"/>
                </a:solidFill>
                <a:effectLst/>
                <a:latin typeface="+mn-lt"/>
                <a:ea typeface="+mn-ea"/>
                <a:cs typeface="+mn-cs"/>
              </a:rPr>
              <a:t>Đại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Việt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còn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đạt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được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những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thành</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tựu</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rực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rỡ</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và</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toàn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diện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nào</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khác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Bài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học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hôm</a:t>
            </a:r>
            <a:r>
              <a:rPr lang="en-US" sz="1200" i="1" kern="1200" dirty="0">
                <a:solidFill>
                  <a:schemeClr val="tx1"/>
                </a:solidFill>
                <a:effectLst/>
                <a:latin typeface="+mn-lt"/>
                <a:ea typeface="+mn-ea"/>
                <a:cs typeface="+mn-cs"/>
              </a:rPr>
              <a:t> nay </a:t>
            </a:r>
            <a:r>
              <a:rPr lang="en-US" sz="1200" i="1" kern="1200" dirty="0" err="1">
                <a:solidFill>
                  <a:schemeClr val="tx1"/>
                </a:solidFill>
                <a:effectLst/>
                <a:latin typeface="+mn-lt"/>
                <a:ea typeface="+mn-ea"/>
                <a:cs typeface="+mn-cs"/>
              </a:rPr>
              <a:t>sẽ</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giúp</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chúng</a:t>
            </a:r>
            <a:r>
              <a:rPr lang="en-US" sz="1200" i="1" kern="1200" dirty="0">
                <a:solidFill>
                  <a:schemeClr val="tx1"/>
                </a:solidFill>
                <a:effectLst/>
                <a:latin typeface="+mn-lt"/>
                <a:ea typeface="+mn-ea"/>
                <a:cs typeface="+mn-cs"/>
              </a:rPr>
              <a:t> ta </a:t>
            </a:r>
            <a:r>
              <a:rPr lang="en-US" sz="1200" i="1" kern="1200" dirty="0" err="1">
                <a:solidFill>
                  <a:schemeClr val="tx1"/>
                </a:solidFill>
                <a:effectLst/>
                <a:latin typeface="+mn-lt"/>
                <a:ea typeface="+mn-ea"/>
                <a:cs typeface="+mn-cs"/>
              </a:rPr>
              <a:t>có</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thêm</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những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hiểu</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biết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về</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nền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văn</a:t>
            </a:r>
            <a:r>
              <a:rPr lang="en-US" sz="1200" i="1" kern="1200" dirty="0">
                <a:solidFill>
                  <a:schemeClr val="tx1"/>
                </a:solidFill>
                <a:effectLst/>
                <a:latin typeface="+mn-lt"/>
                <a:ea typeface="+mn-ea"/>
                <a:cs typeface="+mn-cs"/>
              </a:rPr>
              <a:t> minh </a:t>
            </a:r>
            <a:r>
              <a:rPr lang="en-US" sz="1200" i="1" kern="1200" dirty="0" err="1">
                <a:solidFill>
                  <a:schemeClr val="tx1"/>
                </a:solidFill>
                <a:effectLst/>
                <a:latin typeface="+mn-lt"/>
                <a:ea typeface="+mn-ea"/>
                <a:cs typeface="+mn-cs"/>
              </a:rPr>
              <a:t>trên</a:t>
            </a:r>
            <a:r>
              <a:rPr lang="en-US" sz="1200" i="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001425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GV </a:t>
            </a:r>
            <a:r>
              <a:rPr lang="en-US" sz="1200" kern="1200" dirty="0" err="1">
                <a:solidFill>
                  <a:schemeClr val="tx1"/>
                </a:solidFill>
                <a:effectLst/>
                <a:latin typeface="+mn-lt"/>
                <a:ea typeface="+mn-ea"/>
                <a:cs typeface="+mn-cs"/>
              </a:rPr>
              <a:t>nhấn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mạnh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Tuy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xây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dựng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mô</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nước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chuyên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ương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quyền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nhưng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mỗi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cũng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đặc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trưng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riêng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Lý</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quyền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vẫn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tính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Từ</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Lê</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trở</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tính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liêu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chuyên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cao</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1557093B-D2B8-43F0-B8C7-1564ED67BF01}" type="slidenum">
              <a:rPr lang="en-US" smtClean="0"/>
              <a:t>8</a:t>
            </a:fld>
            <a:endParaRPr lang="en-US"/>
          </a:p>
        </p:txBody>
      </p:sp>
    </p:spTree>
    <p:extLst>
      <p:ext uri="{BB962C8B-B14F-4D97-AF65-F5344CB8AC3E}">
        <p14:creationId xmlns:p14="http://schemas.microsoft.com/office/powerpoint/2010/main" val="1317776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57093B-D2B8-43F0-B8C7-1564ED67BF01}" type="slidenum">
              <a:rPr lang="en-US" smtClean="0"/>
              <a:t>22</a:t>
            </a:fld>
            <a:endParaRPr lang="en-US"/>
          </a:p>
        </p:txBody>
      </p:sp>
    </p:spTree>
    <p:extLst>
      <p:ext uri="{BB962C8B-B14F-4D97-AF65-F5344CB8AC3E}">
        <p14:creationId xmlns:p14="http://schemas.microsoft.com/office/powerpoint/2010/main" val="308195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77f25c126a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77f25c126a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7511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B1DEB0C-0224-475E-A6A5-81D8D1CE12F9}" type="datetimeFigureOut">
              <a:rPr lang="en-US" smtClean="0"/>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62AADC-73DD-4A33-BB12-F0B9D4B9BDF3}" type="slidenum">
              <a:rPr lang="en-US" smtClean="0"/>
              <a:t>‹#›</a:t>
            </a:fld>
            <a:endParaRPr lang="en-US"/>
          </a:p>
        </p:txBody>
      </p:sp>
    </p:spTree>
    <p:extLst>
      <p:ext uri="{BB962C8B-B14F-4D97-AF65-F5344CB8AC3E}">
        <p14:creationId xmlns:p14="http://schemas.microsoft.com/office/powerpoint/2010/main" val="2251980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1DEB0C-0224-475E-A6A5-81D8D1CE12F9}" type="datetimeFigureOut">
              <a:rPr lang="en-US" smtClean="0"/>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62AADC-73DD-4A33-BB12-F0B9D4B9BDF3}" type="slidenum">
              <a:rPr lang="en-US" smtClean="0"/>
              <a:t>‹#›</a:t>
            </a:fld>
            <a:endParaRPr lang="en-US"/>
          </a:p>
        </p:txBody>
      </p:sp>
    </p:spTree>
    <p:extLst>
      <p:ext uri="{BB962C8B-B14F-4D97-AF65-F5344CB8AC3E}">
        <p14:creationId xmlns:p14="http://schemas.microsoft.com/office/powerpoint/2010/main" val="945513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1DEB0C-0224-475E-A6A5-81D8D1CE12F9}" type="datetimeFigureOut">
              <a:rPr lang="en-US" smtClean="0"/>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62AADC-73DD-4A33-BB12-F0B9D4B9BDF3}" type="slidenum">
              <a:rPr lang="en-US" smtClean="0"/>
              <a:t>‹#›</a:t>
            </a:fld>
            <a:endParaRPr lang="en-US"/>
          </a:p>
        </p:txBody>
      </p:sp>
    </p:spTree>
    <p:extLst>
      <p:ext uri="{BB962C8B-B14F-4D97-AF65-F5344CB8AC3E}">
        <p14:creationId xmlns:p14="http://schemas.microsoft.com/office/powerpoint/2010/main" val="3527181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1DEB0C-0224-475E-A6A5-81D8D1CE12F9}" type="datetimeFigureOut">
              <a:rPr lang="en-US" smtClean="0"/>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62AADC-73DD-4A33-BB12-F0B9D4B9BDF3}" type="slidenum">
              <a:rPr lang="en-US" smtClean="0"/>
              <a:t>‹#›</a:t>
            </a:fld>
            <a:endParaRPr lang="en-US"/>
          </a:p>
        </p:txBody>
      </p:sp>
    </p:spTree>
    <p:extLst>
      <p:ext uri="{BB962C8B-B14F-4D97-AF65-F5344CB8AC3E}">
        <p14:creationId xmlns:p14="http://schemas.microsoft.com/office/powerpoint/2010/main" val="448255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B1DEB0C-0224-475E-A6A5-81D8D1CE12F9}" type="datetimeFigureOut">
              <a:rPr lang="en-US" smtClean="0"/>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62AADC-73DD-4A33-BB12-F0B9D4B9BDF3}" type="slidenum">
              <a:rPr lang="en-US" smtClean="0"/>
              <a:t>‹#›</a:t>
            </a:fld>
            <a:endParaRPr lang="en-US"/>
          </a:p>
        </p:txBody>
      </p:sp>
    </p:spTree>
    <p:extLst>
      <p:ext uri="{BB962C8B-B14F-4D97-AF65-F5344CB8AC3E}">
        <p14:creationId xmlns:p14="http://schemas.microsoft.com/office/powerpoint/2010/main" val="1297375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B1DEB0C-0224-475E-A6A5-81D8D1CE12F9}" type="datetimeFigureOut">
              <a:rPr lang="en-US" smtClean="0"/>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62AADC-73DD-4A33-BB12-F0B9D4B9BDF3}" type="slidenum">
              <a:rPr lang="en-US" smtClean="0"/>
              <a:t>‹#›</a:t>
            </a:fld>
            <a:endParaRPr lang="en-US"/>
          </a:p>
        </p:txBody>
      </p:sp>
    </p:spTree>
    <p:extLst>
      <p:ext uri="{BB962C8B-B14F-4D97-AF65-F5344CB8AC3E}">
        <p14:creationId xmlns:p14="http://schemas.microsoft.com/office/powerpoint/2010/main" val="4036980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B1DEB0C-0224-475E-A6A5-81D8D1CE12F9}" type="datetimeFigureOut">
              <a:rPr lang="en-US" smtClean="0"/>
              <a:t>10/5/2024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62AADC-73DD-4A33-BB12-F0B9D4B9BDF3}" type="slidenum">
              <a:rPr lang="en-US" smtClean="0"/>
              <a:t>‹#›</a:t>
            </a:fld>
            <a:endParaRPr lang="en-US"/>
          </a:p>
        </p:txBody>
      </p:sp>
    </p:spTree>
    <p:extLst>
      <p:ext uri="{BB962C8B-B14F-4D97-AF65-F5344CB8AC3E}">
        <p14:creationId xmlns:p14="http://schemas.microsoft.com/office/powerpoint/2010/main" val="3915940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B1DEB0C-0224-475E-A6A5-81D8D1CE12F9}" type="datetimeFigureOut">
              <a:rPr lang="en-US" smtClean="0"/>
              <a:t>10/5/2024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62AADC-73DD-4A33-BB12-F0B9D4B9BDF3}" type="slidenum">
              <a:rPr lang="en-US" smtClean="0"/>
              <a:t>‹#›</a:t>
            </a:fld>
            <a:endParaRPr lang="en-US"/>
          </a:p>
        </p:txBody>
      </p:sp>
    </p:spTree>
    <p:extLst>
      <p:ext uri="{BB962C8B-B14F-4D97-AF65-F5344CB8AC3E}">
        <p14:creationId xmlns:p14="http://schemas.microsoft.com/office/powerpoint/2010/main" val="1205626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1DEB0C-0224-475E-A6A5-81D8D1CE12F9}" type="datetimeFigureOut">
              <a:rPr lang="en-US" smtClean="0"/>
              <a:t>10/5/2024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62AADC-73DD-4A33-BB12-F0B9D4B9BDF3}" type="slidenum">
              <a:rPr lang="en-US" smtClean="0"/>
              <a:t>‹#›</a:t>
            </a:fld>
            <a:endParaRPr lang="en-US"/>
          </a:p>
        </p:txBody>
      </p:sp>
    </p:spTree>
    <p:extLst>
      <p:ext uri="{BB962C8B-B14F-4D97-AF65-F5344CB8AC3E}">
        <p14:creationId xmlns:p14="http://schemas.microsoft.com/office/powerpoint/2010/main" val="739697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B1DEB0C-0224-475E-A6A5-81D8D1CE12F9}" type="datetimeFigureOut">
              <a:rPr lang="en-US" smtClean="0"/>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62AADC-73DD-4A33-BB12-F0B9D4B9BDF3}" type="slidenum">
              <a:rPr lang="en-US" smtClean="0"/>
              <a:t>‹#›</a:t>
            </a:fld>
            <a:endParaRPr lang="en-US"/>
          </a:p>
        </p:txBody>
      </p:sp>
    </p:spTree>
    <p:extLst>
      <p:ext uri="{BB962C8B-B14F-4D97-AF65-F5344CB8AC3E}">
        <p14:creationId xmlns:p14="http://schemas.microsoft.com/office/powerpoint/2010/main" val="3212727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B1DEB0C-0224-475E-A6A5-81D8D1CE12F9}" type="datetimeFigureOut">
              <a:rPr lang="en-US" smtClean="0"/>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62AADC-73DD-4A33-BB12-F0B9D4B9BDF3}" type="slidenum">
              <a:rPr lang="en-US" smtClean="0"/>
              <a:t>‹#›</a:t>
            </a:fld>
            <a:endParaRPr lang="en-US"/>
          </a:p>
        </p:txBody>
      </p:sp>
    </p:spTree>
    <p:extLst>
      <p:ext uri="{BB962C8B-B14F-4D97-AF65-F5344CB8AC3E}">
        <p14:creationId xmlns:p14="http://schemas.microsoft.com/office/powerpoint/2010/main" val="1013456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1DEB0C-0224-475E-A6A5-81D8D1CE12F9}" type="datetimeFigureOut">
              <a:rPr lang="en-US" smtClean="0"/>
              <a:t>10/5/2024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62AADC-73DD-4A33-BB12-F0B9D4B9BDF3}" type="slidenum">
              <a:rPr lang="en-US" smtClean="0"/>
              <a:t>‹#›</a:t>
            </a:fld>
            <a:endParaRPr lang="en-US"/>
          </a:p>
        </p:txBody>
      </p:sp>
    </p:spTree>
    <p:extLst>
      <p:ext uri="{BB962C8B-B14F-4D97-AF65-F5344CB8AC3E}">
        <p14:creationId xmlns:p14="http://schemas.microsoft.com/office/powerpoint/2010/main" val="36841743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11.png"/><Relationship Id="rId1" Type="http://schemas.openxmlformats.org/officeDocument/2006/relationships/slideLayout" Target="../slideLayouts/slideLayout6.xml"/><Relationship Id="rId6" Type="http://schemas.microsoft.com/office/2007/relationships/hdphoto" Target="../media/hdphoto2.wdp"/><Relationship Id="rId11" Type="http://schemas.openxmlformats.org/officeDocument/2006/relationships/image" Target="../media/image30.png"/><Relationship Id="rId5" Type="http://schemas.openxmlformats.org/officeDocument/2006/relationships/image" Target="../media/image26.png"/><Relationship Id="rId10" Type="http://schemas.openxmlformats.org/officeDocument/2006/relationships/image" Target="../media/image29.png"/><Relationship Id="rId4" Type="http://schemas.microsoft.com/office/2007/relationships/hdphoto" Target="../media/hdphoto1.wdp"/><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1.png"/><Relationship Id="rId1" Type="http://schemas.openxmlformats.org/officeDocument/2006/relationships/slideLayout" Target="../slideLayouts/slideLayout6.xml"/><Relationship Id="rId6" Type="http://schemas.microsoft.com/office/2007/relationships/hdphoto" Target="../media/hdphoto5.wdp"/><Relationship Id="rId5" Type="http://schemas.openxmlformats.org/officeDocument/2006/relationships/image" Target="../media/image39.png"/><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0.png"/><Relationship Id="rId1" Type="http://schemas.openxmlformats.org/officeDocument/2006/relationships/slideLayout" Target="../slideLayouts/slideLayout6.xml"/><Relationship Id="rId5" Type="http://schemas.microsoft.com/office/2007/relationships/hdphoto" Target="../media/hdphoto6.wdp"/><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47.png"/><Relationship Id="rId4" Type="http://schemas.microsoft.com/office/2007/relationships/hdphoto" Target="../media/hdphoto7.wdp"/></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jpe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gi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
            <a:extLst>
              <a:ext uri="{FF2B5EF4-FFF2-40B4-BE49-F238E27FC236}">
                <a16:creationId xmlns:a16="http://schemas.microsoft.com/office/drawing/2014/main" id="{8EF4173F-CC3A-4818-861B-A0641A6E823C}"/>
              </a:ext>
            </a:extLst>
          </p:cNvPr>
          <p:cNvGrpSpPr/>
          <p:nvPr/>
        </p:nvGrpSpPr>
        <p:grpSpPr>
          <a:xfrm>
            <a:off x="0" y="6096000"/>
            <a:ext cx="12192000" cy="765125"/>
            <a:chOff x="0" y="0"/>
            <a:chExt cx="4166870" cy="1052924"/>
          </a:xfrm>
          <a:gradFill>
            <a:gsLst>
              <a:gs pos="0">
                <a:srgbClr val="FFFFFF"/>
              </a:gs>
              <a:gs pos="41000">
                <a:schemeClr val="accent1">
                  <a:lumMod val="45000"/>
                  <a:lumOff val="55000"/>
                </a:schemeClr>
              </a:gs>
              <a:gs pos="67000">
                <a:schemeClr val="accent1">
                  <a:lumMod val="45000"/>
                  <a:lumOff val="55000"/>
                </a:schemeClr>
              </a:gs>
              <a:gs pos="97000">
                <a:srgbClr val="FED63B"/>
              </a:gs>
            </a:gsLst>
            <a:lin ang="5400000" scaled="1"/>
          </a:gradFill>
        </p:grpSpPr>
        <p:sp>
          <p:nvSpPr>
            <p:cNvPr id="10" name="Freeform 5">
              <a:extLst>
                <a:ext uri="{FF2B5EF4-FFF2-40B4-BE49-F238E27FC236}">
                  <a16:creationId xmlns:a16="http://schemas.microsoft.com/office/drawing/2014/main" id="{94798C8C-86C0-40FE-A776-0CCE249BC3CE}"/>
                </a:ext>
              </a:extLst>
            </p:cNvPr>
            <p:cNvSpPr/>
            <p:nvPr/>
          </p:nvSpPr>
          <p:spPr>
            <a:xfrm>
              <a:off x="0" y="0"/>
              <a:ext cx="4168140" cy="1052924"/>
            </a:xfrm>
            <a:custGeom>
              <a:avLst/>
              <a:gdLst/>
              <a:ahLst/>
              <a:cxnLst/>
              <a:rect l="l" t="t" r="r" b="b"/>
              <a:pathLst>
                <a:path w="4168140" h="1052924">
                  <a:moveTo>
                    <a:pt x="4166870" y="193040"/>
                  </a:moveTo>
                  <a:cubicBezTo>
                    <a:pt x="4084320" y="137160"/>
                    <a:pt x="3983990" y="105410"/>
                    <a:pt x="3876040" y="105410"/>
                  </a:cubicBezTo>
                  <a:cubicBezTo>
                    <a:pt x="3717290" y="105410"/>
                    <a:pt x="3575050" y="176530"/>
                    <a:pt x="3478530" y="287020"/>
                  </a:cubicBezTo>
                  <a:cubicBezTo>
                    <a:pt x="3409950" y="254000"/>
                    <a:pt x="3332480" y="234950"/>
                    <a:pt x="3251200" y="234950"/>
                  </a:cubicBezTo>
                  <a:cubicBezTo>
                    <a:pt x="3186430" y="234950"/>
                    <a:pt x="3124200" y="246380"/>
                    <a:pt x="3067050" y="267970"/>
                  </a:cubicBezTo>
                  <a:cubicBezTo>
                    <a:pt x="2971800" y="137160"/>
                    <a:pt x="2816860" y="52070"/>
                    <a:pt x="2642870" y="52070"/>
                  </a:cubicBezTo>
                  <a:cubicBezTo>
                    <a:pt x="2470150" y="52070"/>
                    <a:pt x="2316480" y="135890"/>
                    <a:pt x="2221230" y="264160"/>
                  </a:cubicBezTo>
                  <a:cubicBezTo>
                    <a:pt x="2125980" y="165100"/>
                    <a:pt x="1992630" y="104140"/>
                    <a:pt x="1844040" y="104140"/>
                  </a:cubicBezTo>
                  <a:cubicBezTo>
                    <a:pt x="1727200" y="104140"/>
                    <a:pt x="1619250" y="142240"/>
                    <a:pt x="1531620" y="207010"/>
                  </a:cubicBezTo>
                  <a:cubicBezTo>
                    <a:pt x="1426210" y="81280"/>
                    <a:pt x="1262380" y="0"/>
                    <a:pt x="1079500" y="0"/>
                  </a:cubicBezTo>
                  <a:lnTo>
                    <a:pt x="1064260" y="0"/>
                  </a:lnTo>
                  <a:lnTo>
                    <a:pt x="1049020" y="0"/>
                  </a:lnTo>
                  <a:cubicBezTo>
                    <a:pt x="905510" y="0"/>
                    <a:pt x="774700" y="58420"/>
                    <a:pt x="679450" y="151130"/>
                  </a:cubicBezTo>
                  <a:cubicBezTo>
                    <a:pt x="665480" y="162560"/>
                    <a:pt x="652780" y="175260"/>
                    <a:pt x="641350" y="189230"/>
                  </a:cubicBezTo>
                  <a:cubicBezTo>
                    <a:pt x="603250" y="180340"/>
                    <a:pt x="563880" y="176530"/>
                    <a:pt x="524510" y="176530"/>
                  </a:cubicBezTo>
                  <a:cubicBezTo>
                    <a:pt x="412750" y="176530"/>
                    <a:pt x="309880" y="212090"/>
                    <a:pt x="224790" y="271780"/>
                  </a:cubicBezTo>
                  <a:cubicBezTo>
                    <a:pt x="168910" y="193040"/>
                    <a:pt x="91440" y="132080"/>
                    <a:pt x="1270" y="93980"/>
                  </a:cubicBezTo>
                  <a:lnTo>
                    <a:pt x="1270" y="440690"/>
                  </a:lnTo>
                  <a:lnTo>
                    <a:pt x="0" y="440690"/>
                  </a:lnTo>
                  <a:lnTo>
                    <a:pt x="0" y="1052924"/>
                  </a:lnTo>
                  <a:lnTo>
                    <a:pt x="4166870" y="1052924"/>
                  </a:lnTo>
                  <a:lnTo>
                    <a:pt x="4166870" y="441960"/>
                  </a:lnTo>
                  <a:lnTo>
                    <a:pt x="4168140" y="441960"/>
                  </a:lnTo>
                  <a:lnTo>
                    <a:pt x="4166870" y="193040"/>
                  </a:lnTo>
                  <a:lnTo>
                    <a:pt x="4166870" y="193040"/>
                  </a:lnTo>
                  <a:close/>
                </a:path>
              </a:pathLst>
            </a:custGeom>
            <a:grpFill/>
          </p:spPr>
        </p:sp>
      </p:grpSp>
      <p:sp>
        <p:nvSpPr>
          <p:cNvPr id="11" name="TextBox 10">
            <a:extLst>
              <a:ext uri="{FF2B5EF4-FFF2-40B4-BE49-F238E27FC236}">
                <a16:creationId xmlns:a16="http://schemas.microsoft.com/office/drawing/2014/main" id="{679323FF-7712-4A68-AF56-C3B42A2589ED}"/>
              </a:ext>
            </a:extLst>
          </p:cNvPr>
          <p:cNvSpPr txBox="1"/>
          <p:nvPr/>
        </p:nvSpPr>
        <p:spPr>
          <a:xfrm>
            <a:off x="2073015" y="542007"/>
            <a:ext cx="6065145" cy="98488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chemeClr val="accent5">
                    <a:lumMod val="50000"/>
                  </a:schemeClr>
                </a:solidFill>
                <a:latin typeface="Times New Roman" panose="02020603050405020304" pitchFamily="18" charset="0"/>
                <a:ea typeface="#9Slide02 Tieu de rat dai 01" panose="02000000000000000000" pitchFamily="2" charset="0"/>
                <a:cs typeface="Times New Roman" panose="02020603050405020304" pitchFamily="18" charset="0"/>
              </a:rPr>
              <a:t>BÀI 10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chemeClr val="accent5">
                    <a:lumMod val="50000"/>
                  </a:schemeClr>
                </a:solidFill>
                <a:latin typeface="Times New Roman" panose="02020603050405020304" pitchFamily="18" charset="0"/>
                <a:ea typeface="#9Slide02 Tieu de rat dai 01" panose="02000000000000000000" pitchFamily="2" charset="0"/>
                <a:cs typeface="Times New Roman" panose="02020603050405020304" pitchFamily="18" charset="0"/>
              </a:rPr>
              <a:t>VĂN MINH ĐẠI VIỆT</a:t>
            </a:r>
            <a:endParaRPr kumimoji="0" lang="en-US" sz="32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9Slide02 Tieu de rat dai 01" panose="02000000000000000000" pitchFamily="2"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320969" y="2527986"/>
            <a:ext cx="4207488" cy="3950576"/>
          </a:xfrm>
          <a:prstGeom prst="rect">
            <a:avLst/>
          </a:prstGeom>
        </p:spPr>
      </p:pic>
      <p:pic>
        <p:nvPicPr>
          <p:cNvPr id="4" name="Picture 3"/>
          <p:cNvPicPr>
            <a:picLocks noChangeAspect="1"/>
          </p:cNvPicPr>
          <p:nvPr/>
        </p:nvPicPr>
        <p:blipFill>
          <a:blip r:embed="rId3"/>
          <a:stretch>
            <a:fillRect/>
          </a:stretch>
        </p:blipFill>
        <p:spPr>
          <a:xfrm>
            <a:off x="4644572" y="2501811"/>
            <a:ext cx="4034971" cy="3950576"/>
          </a:xfrm>
          <a:prstGeom prst="rect">
            <a:avLst/>
          </a:prstGeom>
        </p:spPr>
      </p:pic>
      <p:pic>
        <p:nvPicPr>
          <p:cNvPr id="6" name="Picture 5"/>
          <p:cNvPicPr>
            <a:picLocks noChangeAspect="1"/>
          </p:cNvPicPr>
          <p:nvPr/>
        </p:nvPicPr>
        <p:blipFill>
          <a:blip r:embed="rId4"/>
          <a:stretch>
            <a:fillRect/>
          </a:stretch>
        </p:blipFill>
        <p:spPr>
          <a:xfrm>
            <a:off x="8795658" y="2501811"/>
            <a:ext cx="3396342" cy="3976751"/>
          </a:xfrm>
          <a:prstGeom prst="rect">
            <a:avLst/>
          </a:prstGeom>
        </p:spPr>
      </p:pic>
    </p:spTree>
    <p:extLst>
      <p:ext uri="{BB962C8B-B14F-4D97-AF65-F5344CB8AC3E}">
        <p14:creationId xmlns:p14="http://schemas.microsoft.com/office/powerpoint/2010/main" val="349335751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2C864D-9B13-4C43-9E2A-6CCB0887FBE2}"/>
              </a:ext>
            </a:extLst>
          </p:cNvPr>
          <p:cNvPicPr>
            <a:picLocks noChangeAspect="1"/>
          </p:cNvPicPr>
          <p:nvPr/>
        </p:nvPicPr>
        <p:blipFill>
          <a:blip r:embed="rId2"/>
          <a:stretch>
            <a:fillRect/>
          </a:stretch>
        </p:blipFill>
        <p:spPr>
          <a:xfrm>
            <a:off x="-53349" y="5968"/>
            <a:ext cx="12217046" cy="739749"/>
          </a:xfrm>
          <a:prstGeom prst="rect">
            <a:avLst/>
          </a:prstGeom>
        </p:spPr>
      </p:pic>
      <p:sp>
        <p:nvSpPr>
          <p:cNvPr id="5" name="TextBox 4">
            <a:extLst>
              <a:ext uri="{FF2B5EF4-FFF2-40B4-BE49-F238E27FC236}">
                <a16:creationId xmlns:a16="http://schemas.microsoft.com/office/drawing/2014/main" id="{C52EB82F-E497-4ADA-B7E9-567F8AA19FD7}"/>
              </a:ext>
            </a:extLst>
          </p:cNvPr>
          <p:cNvSpPr txBox="1"/>
          <p:nvPr/>
        </p:nvSpPr>
        <p:spPr>
          <a:xfrm>
            <a:off x="3050549" y="930255"/>
            <a:ext cx="6034816" cy="523220"/>
          </a:xfrm>
          <a:custGeom>
            <a:avLst/>
            <a:gdLst>
              <a:gd name="connsiteX0" fmla="*/ 0 w 6034816"/>
              <a:gd name="connsiteY0" fmla="*/ 0 h 523220"/>
              <a:gd name="connsiteX1" fmla="*/ 6034816 w 6034816"/>
              <a:gd name="connsiteY1" fmla="*/ 0 h 523220"/>
              <a:gd name="connsiteX2" fmla="*/ 6034816 w 6034816"/>
              <a:gd name="connsiteY2" fmla="*/ 523220 h 523220"/>
              <a:gd name="connsiteX3" fmla="*/ 0 w 6034816"/>
              <a:gd name="connsiteY3" fmla="*/ 523220 h 523220"/>
              <a:gd name="connsiteX4" fmla="*/ 0 w 6034816"/>
              <a:gd name="connsiteY4" fmla="*/ 0 h 523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4816" h="523220" extrusionOk="0">
                <a:moveTo>
                  <a:pt x="0" y="0"/>
                </a:moveTo>
                <a:cubicBezTo>
                  <a:pt x="2507360" y="139184"/>
                  <a:pt x="5094262" y="-48833"/>
                  <a:pt x="6034816" y="0"/>
                </a:cubicBezTo>
                <a:cubicBezTo>
                  <a:pt x="6078001" y="197968"/>
                  <a:pt x="6060899" y="415069"/>
                  <a:pt x="6034816" y="523220"/>
                </a:cubicBezTo>
                <a:cubicBezTo>
                  <a:pt x="4293688" y="490974"/>
                  <a:pt x="2607504" y="509774"/>
                  <a:pt x="0" y="523220"/>
                </a:cubicBezTo>
                <a:cubicBezTo>
                  <a:pt x="33282" y="282983"/>
                  <a:pt x="21990" y="126811"/>
                  <a:pt x="0" y="0"/>
                </a:cubicBezTo>
                <a:close/>
              </a:path>
            </a:pathLst>
          </a:custGeom>
          <a:noFill/>
          <a:ln>
            <a:solidFill>
              <a:schemeClr val="tx1"/>
            </a:solidFill>
            <a:extLst>
              <a:ext uri="{C807C97D-BFC1-408E-A445-0C87EB9F89A2}">
                <ask:lineSketchStyleProps xmlns:ask="http://schemas.microsoft.com/office/drawing/2018/sketchyshapes" sd="648812128">
                  <a:prstGeom prst="rect">
                    <a:avLst/>
                  </a:prstGeom>
                  <ask:type>
                    <ask:lineSketchCurved/>
                  </ask:type>
                </ask:lineSketchStyleProps>
              </a:ext>
            </a:extLst>
          </a:ln>
        </p:spPr>
        <p:txBody>
          <a:bodyPr wrap="square">
            <a:spAutoFit/>
          </a:bodyPr>
          <a:lstStyle/>
          <a:p>
            <a:pPr marL="0" marR="194310" lvl="0" indent="0" algn="ctr" defTabSz="914400" rtl="0" eaLnBrk="1" fontAlgn="auto" latinLnBrk="0" hangingPunct="1">
              <a:lnSpc>
                <a:spcPct val="100000"/>
              </a:lnSpc>
              <a:spcBef>
                <a:spcPts val="0"/>
              </a:spcBef>
              <a:spcAft>
                <a:spcPts val="0"/>
              </a:spcAft>
              <a:buClrTx/>
              <a:buSzPts val="1400"/>
              <a:tabLst/>
              <a:defRPr/>
            </a:pPr>
            <a:r>
              <a:rPr lang="en-US" sz="2800" b="1" noProof="0"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Hoạt</a:t>
            </a:r>
            <a:r>
              <a:rPr lang="en-US" sz="2800" b="1" noProof="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noProof="0"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động</a:t>
            </a:r>
            <a:r>
              <a:rPr lang="en-US" sz="2800" b="1" noProof="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noProof="0"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nhóm</a:t>
            </a:r>
            <a:r>
              <a:rPr lang="en-US" sz="2800" b="1" noProof="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noProof="0"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Thời</a:t>
            </a:r>
            <a:r>
              <a:rPr lang="en-US" sz="2800" b="1" noProof="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noProof="0"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gian</a:t>
            </a:r>
            <a:r>
              <a:rPr lang="en-US" sz="2800" b="1" noProof="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7 </a:t>
            </a:r>
            <a:r>
              <a:rPr lang="en-US" sz="2800" b="1" noProof="0"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phút</a:t>
            </a:r>
            <a:r>
              <a:rPr lang="en-US" sz="2800" b="1" noProof="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6" name="Group 5">
            <a:extLst>
              <a:ext uri="{FF2B5EF4-FFF2-40B4-BE49-F238E27FC236}">
                <a16:creationId xmlns:a16="http://schemas.microsoft.com/office/drawing/2014/main" id="{70DAF34A-BF83-4EF9-A52D-F9A289B56995}"/>
              </a:ext>
            </a:extLst>
          </p:cNvPr>
          <p:cNvGrpSpPr/>
          <p:nvPr/>
        </p:nvGrpSpPr>
        <p:grpSpPr>
          <a:xfrm>
            <a:off x="246499" y="1664994"/>
            <a:ext cx="3427676" cy="2674779"/>
            <a:chOff x="321858" y="3927087"/>
            <a:chExt cx="2705028" cy="2234882"/>
          </a:xfrm>
        </p:grpSpPr>
        <p:grpSp>
          <p:nvGrpSpPr>
            <p:cNvPr id="7" name="Group 6">
              <a:extLst>
                <a:ext uri="{FF2B5EF4-FFF2-40B4-BE49-F238E27FC236}">
                  <a16:creationId xmlns:a16="http://schemas.microsoft.com/office/drawing/2014/main" id="{4D1521BC-E2E8-497F-AC34-4B442B553F92}"/>
                </a:ext>
              </a:extLst>
            </p:cNvPr>
            <p:cNvGrpSpPr/>
            <p:nvPr/>
          </p:nvGrpSpPr>
          <p:grpSpPr>
            <a:xfrm>
              <a:off x="321858" y="3997769"/>
              <a:ext cx="2705028" cy="2164200"/>
              <a:chOff x="5328658" y="3464836"/>
              <a:chExt cx="2705028" cy="2164200"/>
            </a:xfrm>
          </p:grpSpPr>
          <p:sp>
            <p:nvSpPr>
              <p:cNvPr id="9" name="Rectangle 8">
                <a:extLst>
                  <a:ext uri="{FF2B5EF4-FFF2-40B4-BE49-F238E27FC236}">
                    <a16:creationId xmlns:a16="http://schemas.microsoft.com/office/drawing/2014/main" id="{C5FFD98D-C528-4A94-87AE-BB36C733DA20}"/>
                  </a:ext>
                </a:extLst>
              </p:cNvPr>
              <p:cNvSpPr/>
              <p:nvPr/>
            </p:nvSpPr>
            <p:spPr>
              <a:xfrm>
                <a:off x="5328658" y="3497342"/>
                <a:ext cx="2705028" cy="2131694"/>
              </a:xfrm>
              <a:prstGeom prst="rect">
                <a:avLst/>
              </a:prstGeom>
              <a:solidFill>
                <a:srgbClr val="DEF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9Slide03 SFU Futura_12" panose="00000400000000000000" pitchFamily="2" charset="0"/>
                  <a:ea typeface="+mn-ea"/>
                  <a:cs typeface="+mn-cs"/>
                </a:endParaRPr>
              </a:p>
            </p:txBody>
          </p:sp>
          <p:sp>
            <p:nvSpPr>
              <p:cNvPr id="10" name="Lưu đồ: Điểm Kết Thúc 147">
                <a:extLst>
                  <a:ext uri="{FF2B5EF4-FFF2-40B4-BE49-F238E27FC236}">
                    <a16:creationId xmlns:a16="http://schemas.microsoft.com/office/drawing/2014/main" id="{E0008FDC-11D7-4585-BB29-EF5802FD434B}"/>
                  </a:ext>
                </a:extLst>
              </p:cNvPr>
              <p:cNvSpPr/>
              <p:nvPr/>
            </p:nvSpPr>
            <p:spPr>
              <a:xfrm>
                <a:off x="5911302" y="3464836"/>
                <a:ext cx="2041330" cy="452628"/>
              </a:xfrm>
              <a:prstGeom prst="flowChartTerminator">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Nhóm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lang="en-US" sz="2800" b="1" dirty="0">
                    <a:solidFill>
                      <a:prstClr val="white"/>
                    </a:solidFill>
                    <a:latin typeface="Times New Roman" panose="02020603050405020304" pitchFamily="18" charset="0"/>
                    <a:cs typeface="Times New Roman" panose="02020603050405020304" pitchFamily="18" charset="0"/>
                  </a:rPr>
                  <a:t>1</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46BEE57D-E7A5-4220-8317-656A72C97656}"/>
                  </a:ext>
                </a:extLst>
              </p:cNvPr>
              <p:cNvSpPr txBox="1"/>
              <p:nvPr/>
            </p:nvSpPr>
            <p:spPr>
              <a:xfrm>
                <a:off x="5441052" y="4127119"/>
                <a:ext cx="2577839" cy="1362945"/>
              </a:xfrm>
              <a:prstGeom prst="rect">
                <a:avLst/>
              </a:prstGeom>
              <a:noFill/>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Thiết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a:t>
                </a:r>
                <a:r>
                  <a:rPr lang="en-US" sz="2400"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sơ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minh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a:t>
                </a:r>
                <a:endParaRPr kumimoji="0" lang="en-US" sz="2800" b="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pic>
          <p:nvPicPr>
            <p:cNvPr id="8" name="Picture 2" descr="Management icon Team icon png download - 1160*1162 - Free Transparent  Management Icon png Download. - CleanPNG / KissPNG">
              <a:extLst>
                <a:ext uri="{FF2B5EF4-FFF2-40B4-BE49-F238E27FC236}">
                  <a16:creationId xmlns:a16="http://schemas.microsoft.com/office/drawing/2014/main" id="{9D4A12AF-66D3-47D6-9C12-7031B52E69FF}"/>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1333">
                          <a14:foregroundMark x1="10111" y1="58587" x2="10111" y2="58587"/>
                          <a14:foregroundMark x1="91333" y1="54674" x2="91333" y2="54674"/>
                          <a14:foregroundMark x1="71778" y1="10435" x2="71778" y2="10435"/>
                          <a14:foregroundMark x1="30222" y1="10000" x2="30222" y2="10000"/>
                        </a14:backgroundRemoval>
                      </a14:imgEffect>
                    </a14:imgLayer>
                  </a14:imgProps>
                </a:ext>
                <a:ext uri="{28A0092B-C50C-407E-A947-70E740481C1C}">
                  <a14:useLocalDpi xmlns:a14="http://schemas.microsoft.com/office/drawing/2010/main" val="0"/>
                </a:ext>
              </a:extLst>
            </a:blip>
            <a:srcRect l="7333" t="6918" r="6035" b="9440"/>
            <a:stretch/>
          </p:blipFill>
          <p:spPr bwMode="auto">
            <a:xfrm>
              <a:off x="449047" y="3927087"/>
              <a:ext cx="660326" cy="593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70DAF34A-BF83-4EF9-A52D-F9A289B56995}"/>
              </a:ext>
            </a:extLst>
          </p:cNvPr>
          <p:cNvGrpSpPr/>
          <p:nvPr/>
        </p:nvGrpSpPr>
        <p:grpSpPr>
          <a:xfrm>
            <a:off x="4014345" y="1770693"/>
            <a:ext cx="3975075" cy="2569080"/>
            <a:chOff x="606601" y="3269280"/>
            <a:chExt cx="2783406" cy="2237773"/>
          </a:xfrm>
        </p:grpSpPr>
        <p:grpSp>
          <p:nvGrpSpPr>
            <p:cNvPr id="13" name="Group 12">
              <a:extLst>
                <a:ext uri="{FF2B5EF4-FFF2-40B4-BE49-F238E27FC236}">
                  <a16:creationId xmlns:a16="http://schemas.microsoft.com/office/drawing/2014/main" id="{4D1521BC-E2E8-497F-AC34-4B442B553F92}"/>
                </a:ext>
              </a:extLst>
            </p:cNvPr>
            <p:cNvGrpSpPr/>
            <p:nvPr/>
          </p:nvGrpSpPr>
          <p:grpSpPr>
            <a:xfrm>
              <a:off x="648458" y="3269280"/>
              <a:ext cx="2741549" cy="2237773"/>
              <a:chOff x="5655258" y="2736347"/>
              <a:chExt cx="2741549" cy="2237773"/>
            </a:xfrm>
          </p:grpSpPr>
          <p:sp>
            <p:nvSpPr>
              <p:cNvPr id="15" name="Rectangle 14">
                <a:extLst>
                  <a:ext uri="{FF2B5EF4-FFF2-40B4-BE49-F238E27FC236}">
                    <a16:creationId xmlns:a16="http://schemas.microsoft.com/office/drawing/2014/main" id="{C5FFD98D-C528-4A94-87AE-BB36C733DA20}"/>
                  </a:ext>
                </a:extLst>
              </p:cNvPr>
              <p:cNvSpPr/>
              <p:nvPr/>
            </p:nvSpPr>
            <p:spPr>
              <a:xfrm>
                <a:off x="5655258" y="2736347"/>
                <a:ext cx="2741549" cy="2237773"/>
              </a:xfrm>
              <a:prstGeom prst="rect">
                <a:avLst/>
              </a:prstGeom>
              <a:solidFill>
                <a:srgbClr val="DEF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9Slide03 SFU Futura_12" panose="00000400000000000000" pitchFamily="2" charset="0"/>
                  <a:ea typeface="+mn-ea"/>
                  <a:cs typeface="+mn-cs"/>
                </a:endParaRPr>
              </a:p>
            </p:txBody>
          </p:sp>
          <p:sp>
            <p:nvSpPr>
              <p:cNvPr id="16" name="Lưu đồ: Điểm Kết Thúc 147">
                <a:extLst>
                  <a:ext uri="{FF2B5EF4-FFF2-40B4-BE49-F238E27FC236}">
                    <a16:creationId xmlns:a16="http://schemas.microsoft.com/office/drawing/2014/main" id="{E0008FDC-11D7-4585-BB29-EF5802FD434B}"/>
                  </a:ext>
                </a:extLst>
              </p:cNvPr>
              <p:cNvSpPr/>
              <p:nvPr/>
            </p:nvSpPr>
            <p:spPr>
              <a:xfrm>
                <a:off x="5956463" y="2751383"/>
                <a:ext cx="2171913" cy="452628"/>
              </a:xfrm>
              <a:prstGeom prst="flowChartTerminator">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Nhóm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lang="en-US" sz="2800" b="1" dirty="0">
                    <a:solidFill>
                      <a:prstClr val="white"/>
                    </a:solidFill>
                    <a:latin typeface="Times New Roman" panose="02020603050405020304" pitchFamily="18" charset="0"/>
                    <a:cs typeface="Times New Roman" panose="02020603050405020304" pitchFamily="18" charset="0"/>
                  </a:rPr>
                  <a:t>2</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46BEE57D-E7A5-4220-8317-656A72C97656}"/>
                  </a:ext>
                </a:extLst>
              </p:cNvPr>
              <p:cNvSpPr txBox="1"/>
              <p:nvPr/>
            </p:nvSpPr>
            <p:spPr>
              <a:xfrm>
                <a:off x="5751710" y="3451550"/>
                <a:ext cx="2581420" cy="1367238"/>
              </a:xfrm>
              <a:prstGeom prst="rect">
                <a:avLst/>
              </a:prstGeom>
              <a:noFill/>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Thiết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a:t>
                </a:r>
                <a:r>
                  <a:rPr lang="en-US" sz="2400"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sơ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minh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grpSp>
        <p:pic>
          <p:nvPicPr>
            <p:cNvPr id="14" name="Picture 2" descr="Management icon Team icon png download - 1160*1162 - Free Transparent  Management Icon png Download. - CleanPNG / KissPNG">
              <a:extLst>
                <a:ext uri="{FF2B5EF4-FFF2-40B4-BE49-F238E27FC236}">
                  <a16:creationId xmlns:a16="http://schemas.microsoft.com/office/drawing/2014/main" id="{9D4A12AF-66D3-47D6-9C12-7031B52E69FF}"/>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10000" r="91333">
                          <a14:foregroundMark x1="10111" y1="58587" x2="10111" y2="58587"/>
                          <a14:foregroundMark x1="91333" y1="54674" x2="91333" y2="54674"/>
                          <a14:foregroundMark x1="71778" y1="10435" x2="71778" y2="10435"/>
                          <a14:foregroundMark x1="30222" y1="10000" x2="30222" y2="10000"/>
                        </a14:backgroundRemoval>
                      </a14:imgEffect>
                    </a14:imgLayer>
                  </a14:imgProps>
                </a:ext>
                <a:ext uri="{28A0092B-C50C-407E-A947-70E740481C1C}">
                  <a14:useLocalDpi xmlns:a14="http://schemas.microsoft.com/office/drawing/2010/main" val="0"/>
                </a:ext>
              </a:extLst>
            </a:blip>
            <a:srcRect l="7333" t="6918" r="6035" b="9440"/>
            <a:stretch/>
          </p:blipFill>
          <p:spPr bwMode="auto">
            <a:xfrm>
              <a:off x="606601" y="3291004"/>
              <a:ext cx="660326" cy="593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70DAF34A-BF83-4EF9-A52D-F9A289B56995}"/>
              </a:ext>
            </a:extLst>
          </p:cNvPr>
          <p:cNvGrpSpPr/>
          <p:nvPr/>
        </p:nvGrpSpPr>
        <p:grpSpPr>
          <a:xfrm>
            <a:off x="8049196" y="1706241"/>
            <a:ext cx="3989335" cy="2633532"/>
            <a:chOff x="449047" y="3927087"/>
            <a:chExt cx="2660748" cy="2263115"/>
          </a:xfrm>
        </p:grpSpPr>
        <p:grpSp>
          <p:nvGrpSpPr>
            <p:cNvPr id="19" name="Group 18">
              <a:extLst>
                <a:ext uri="{FF2B5EF4-FFF2-40B4-BE49-F238E27FC236}">
                  <a16:creationId xmlns:a16="http://schemas.microsoft.com/office/drawing/2014/main" id="{4D1521BC-E2E8-497F-AC34-4B442B553F92}"/>
                </a:ext>
              </a:extLst>
            </p:cNvPr>
            <p:cNvGrpSpPr/>
            <p:nvPr/>
          </p:nvGrpSpPr>
          <p:grpSpPr>
            <a:xfrm>
              <a:off x="543498" y="3961932"/>
              <a:ext cx="2566297" cy="2228270"/>
              <a:chOff x="5550298" y="3428999"/>
              <a:chExt cx="2566297" cy="2228270"/>
            </a:xfrm>
          </p:grpSpPr>
          <p:sp>
            <p:nvSpPr>
              <p:cNvPr id="21" name="Rectangle 20">
                <a:extLst>
                  <a:ext uri="{FF2B5EF4-FFF2-40B4-BE49-F238E27FC236}">
                    <a16:creationId xmlns:a16="http://schemas.microsoft.com/office/drawing/2014/main" id="{C5FFD98D-C528-4A94-87AE-BB36C733DA20}"/>
                  </a:ext>
                </a:extLst>
              </p:cNvPr>
              <p:cNvSpPr/>
              <p:nvPr/>
            </p:nvSpPr>
            <p:spPr>
              <a:xfrm>
                <a:off x="5550298" y="3428999"/>
                <a:ext cx="2566297" cy="2228270"/>
              </a:xfrm>
              <a:prstGeom prst="rect">
                <a:avLst/>
              </a:prstGeom>
              <a:solidFill>
                <a:srgbClr val="DEF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9Slide03 SFU Futura_12" panose="00000400000000000000" pitchFamily="2" charset="0"/>
                  <a:ea typeface="+mn-ea"/>
                  <a:cs typeface="+mn-cs"/>
                </a:endParaRPr>
              </a:p>
            </p:txBody>
          </p:sp>
          <p:sp>
            <p:nvSpPr>
              <p:cNvPr id="22" name="Lưu đồ: Điểm Kết Thúc 147">
                <a:extLst>
                  <a:ext uri="{FF2B5EF4-FFF2-40B4-BE49-F238E27FC236}">
                    <a16:creationId xmlns:a16="http://schemas.microsoft.com/office/drawing/2014/main" id="{E0008FDC-11D7-4585-BB29-EF5802FD434B}"/>
                  </a:ext>
                </a:extLst>
              </p:cNvPr>
              <p:cNvSpPr/>
              <p:nvPr/>
            </p:nvSpPr>
            <p:spPr>
              <a:xfrm>
                <a:off x="5911302" y="3464836"/>
                <a:ext cx="2041330" cy="452628"/>
              </a:xfrm>
              <a:prstGeom prst="flowChartTerminator">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Nhóm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lang="en-US" sz="2800" b="1" noProof="0" dirty="0">
                    <a:solidFill>
                      <a:prstClr val="white"/>
                    </a:solidFill>
                    <a:latin typeface="Times New Roman" panose="02020603050405020304" pitchFamily="18" charset="0"/>
                    <a:cs typeface="Times New Roman" panose="02020603050405020304" pitchFamily="18" charset="0"/>
                  </a:rPr>
                  <a:t>3</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46BEE57D-E7A5-4220-8317-656A72C97656}"/>
                  </a:ext>
                </a:extLst>
              </p:cNvPr>
              <p:cNvSpPr txBox="1"/>
              <p:nvPr/>
            </p:nvSpPr>
            <p:spPr>
              <a:xfrm>
                <a:off x="5692965" y="4072881"/>
                <a:ext cx="2277766" cy="1348881"/>
              </a:xfrm>
              <a:prstGeom prst="rect">
                <a:avLst/>
              </a:prstGeom>
              <a:noFill/>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Thiết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a:t>
                </a:r>
                <a:r>
                  <a:rPr lang="en-US" sz="2400"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sơ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minh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grpSp>
        <p:pic>
          <p:nvPicPr>
            <p:cNvPr id="20" name="Picture 2" descr="Management icon Team icon png download - 1160*1162 - Free Transparent  Management Icon png Download. - CleanPNG / KissPNG">
              <a:extLst>
                <a:ext uri="{FF2B5EF4-FFF2-40B4-BE49-F238E27FC236}">
                  <a16:creationId xmlns:a16="http://schemas.microsoft.com/office/drawing/2014/main" id="{9D4A12AF-66D3-47D6-9C12-7031B52E69FF}"/>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10000" r="91333">
                          <a14:foregroundMark x1="10111" y1="58587" x2="10111" y2="58587"/>
                          <a14:foregroundMark x1="91333" y1="54674" x2="91333" y2="54674"/>
                          <a14:foregroundMark x1="71778" y1="10435" x2="71778" y2="10435"/>
                          <a14:foregroundMark x1="30222" y1="10000" x2="30222" y2="10000"/>
                        </a14:backgroundRemoval>
                      </a14:imgEffect>
                    </a14:imgLayer>
                  </a14:imgProps>
                </a:ext>
                <a:ext uri="{28A0092B-C50C-407E-A947-70E740481C1C}">
                  <a14:useLocalDpi xmlns:a14="http://schemas.microsoft.com/office/drawing/2010/main" val="0"/>
                </a:ext>
              </a:extLst>
            </a:blip>
            <a:srcRect l="7333" t="6918" r="6035" b="9440"/>
            <a:stretch/>
          </p:blipFill>
          <p:spPr bwMode="auto">
            <a:xfrm>
              <a:off x="449047" y="3927087"/>
              <a:ext cx="660326" cy="593992"/>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Text Box 4"/>
          <p:cNvSpPr txBox="1">
            <a:spLocks noChangeArrowheads="1"/>
          </p:cNvSpPr>
          <p:nvPr/>
        </p:nvSpPr>
        <p:spPr bwMode="auto">
          <a:xfrm>
            <a:off x="1034670" y="92979"/>
            <a:ext cx="10638405" cy="4924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eaLnBrk="1" hangingPunct="1">
              <a:spcBef>
                <a:spcPct val="50000"/>
              </a:spcBef>
              <a:defRPr/>
            </a:pPr>
            <a:r>
              <a:rPr lang="en-US" altLang="en-US" sz="2600" b="1" dirty="0">
                <a:solidFill>
                  <a:srgbClr val="002060"/>
                </a:solidFill>
                <a:latin typeface="Times New Roman" panose="02020603050405020304" pitchFamily="18" charset="0"/>
                <a:cs typeface="Times New Roman" panose="02020603050405020304" pitchFamily="18" charset="0"/>
              </a:rPr>
              <a:t>b</a:t>
            </a:r>
            <a:r>
              <a:rPr kumimoji="0" lang="en-US" altLang="en-US" sz="26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Kinh</a:t>
            </a:r>
            <a:r>
              <a:rPr kumimoji="0" lang="en-US" altLang="en-US" sz="2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tế</a:t>
            </a:r>
            <a:endParaRPr kumimoji="0" lang="en-US" altLang="en-US" sz="2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9"/>
          <a:stretch>
            <a:fillRect/>
          </a:stretch>
        </p:blipFill>
        <p:spPr>
          <a:xfrm>
            <a:off x="182416" y="4469649"/>
            <a:ext cx="3767484" cy="2229977"/>
          </a:xfrm>
          <a:prstGeom prst="rect">
            <a:avLst/>
          </a:prstGeom>
        </p:spPr>
      </p:pic>
      <p:pic>
        <p:nvPicPr>
          <p:cNvPr id="26" name="Picture 25"/>
          <p:cNvPicPr>
            <a:picLocks noChangeAspect="1"/>
          </p:cNvPicPr>
          <p:nvPr/>
        </p:nvPicPr>
        <p:blipFill>
          <a:blip r:embed="rId10"/>
          <a:stretch>
            <a:fillRect/>
          </a:stretch>
        </p:blipFill>
        <p:spPr>
          <a:xfrm>
            <a:off x="8186014" y="4438377"/>
            <a:ext cx="3852518" cy="2319305"/>
          </a:xfrm>
          <a:prstGeom prst="rect">
            <a:avLst/>
          </a:prstGeom>
        </p:spPr>
      </p:pic>
      <p:pic>
        <p:nvPicPr>
          <p:cNvPr id="1026" name="Picture 2" descr="Phát triển thủ công nghiệp | SGK Lịch sử lớp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72471" y="4469649"/>
            <a:ext cx="3590972" cy="2229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82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par>
                                <p:cTn id="12" presetID="16" presetClass="entr" presetSubtype="21"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par>
                                <p:cTn id="15" presetID="16" presetClass="entr" presetSubtype="21"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wipe(down)">
                                      <p:cBhvr>
                                        <p:cTn id="27" dur="500"/>
                                        <p:tgtEl>
                                          <p:spTgt spid="102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down)">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2C864D-9B13-4C43-9E2A-6CCB0887FBE2}"/>
              </a:ext>
            </a:extLst>
          </p:cNvPr>
          <p:cNvPicPr>
            <a:picLocks noChangeAspect="1"/>
          </p:cNvPicPr>
          <p:nvPr/>
        </p:nvPicPr>
        <p:blipFill>
          <a:blip r:embed="rId2"/>
          <a:stretch>
            <a:fillRect/>
          </a:stretch>
        </p:blipFill>
        <p:spPr>
          <a:xfrm>
            <a:off x="-53349" y="5968"/>
            <a:ext cx="12217046" cy="739749"/>
          </a:xfrm>
          <a:prstGeom prst="rect">
            <a:avLst/>
          </a:prstGeom>
        </p:spPr>
      </p:pic>
      <p:sp>
        <p:nvSpPr>
          <p:cNvPr id="4" name="Text Box 4"/>
          <p:cNvSpPr txBox="1">
            <a:spLocks noChangeArrowheads="1"/>
          </p:cNvSpPr>
          <p:nvPr/>
        </p:nvSpPr>
        <p:spPr bwMode="auto">
          <a:xfrm>
            <a:off x="1034670" y="81611"/>
            <a:ext cx="10638405" cy="4924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eaLnBrk="1" hangingPunct="1">
              <a:spcBef>
                <a:spcPct val="50000"/>
              </a:spcBef>
              <a:defRPr/>
            </a:pPr>
            <a:r>
              <a:rPr lang="en-US" altLang="en-US" sz="2600" b="1" dirty="0">
                <a:solidFill>
                  <a:srgbClr val="002060"/>
                </a:solidFill>
                <a:latin typeface="Times New Roman" panose="02020603050405020304" pitchFamily="18" charset="0"/>
                <a:cs typeface="Times New Roman" panose="02020603050405020304" pitchFamily="18" charset="0"/>
              </a:rPr>
              <a:t>b</a:t>
            </a:r>
            <a:r>
              <a:rPr kumimoji="0" lang="en-US" altLang="en-US" sz="26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Kinh</a:t>
            </a:r>
            <a:r>
              <a:rPr kumimoji="0" lang="en-US" altLang="en-US" sz="2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tế</a:t>
            </a:r>
            <a:endParaRPr kumimoji="0" lang="en-US" altLang="en-US" sz="2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23" name="Picture 2" descr="Girl Writing GIFs - Get the best GIF on GIPHY">
            <a:extLst>
              <a:ext uri="{FF2B5EF4-FFF2-40B4-BE49-F238E27FC236}">
                <a16:creationId xmlns:a16="http://schemas.microsoft.com/office/drawing/2014/main" id="{DE2B3540-BB40-43F5-84E0-E802BAA65DF3}"/>
              </a:ext>
            </a:extLst>
          </p:cNvPr>
          <p:cNvPicPr>
            <a:picLocks noChangeAspect="1" noChangeArrowheads="1"/>
          </p:cNvPicPr>
          <p:nvPr/>
        </p:nvPicPr>
        <p:blipFill>
          <a:blip r:embed="rId3" cstate="print">
            <a:clrChange>
              <a:clrFrom>
                <a:srgbClr val="F6F2F9"/>
              </a:clrFrom>
              <a:clrTo>
                <a:srgbClr val="F6F2F9">
                  <a:alpha val="0"/>
                </a:srgbClr>
              </a:clrTo>
            </a:clrChange>
            <a:extLst>
              <a:ext uri="{28A0092B-C50C-407E-A947-70E740481C1C}">
                <a14:useLocalDpi xmlns:a14="http://schemas.microsoft.com/office/drawing/2010/main" val="0"/>
              </a:ext>
            </a:extLst>
          </a:blip>
          <a:srcRect/>
          <a:stretch>
            <a:fillRect/>
          </a:stretch>
        </p:blipFill>
        <p:spPr bwMode="auto">
          <a:xfrm>
            <a:off x="1890569" y="5813421"/>
            <a:ext cx="1215487" cy="893472"/>
          </a:xfrm>
          <a:prstGeom prst="rect">
            <a:avLst/>
          </a:prstGeom>
          <a:noFill/>
          <a:extLst>
            <a:ext uri="{909E8E84-426E-40DD-AFC4-6F175D3DCCD1}">
              <a14:hiddenFill xmlns:a14="http://schemas.microsoft.com/office/drawing/2010/main">
                <a:solidFill>
                  <a:srgbClr val="FFFFFF"/>
                </a:solidFill>
              </a14:hiddenFill>
            </a:ext>
          </a:extLst>
        </p:spPr>
      </p:pic>
      <p:sp>
        <p:nvSpPr>
          <p:cNvPr id="28" name="Text Box 4"/>
          <p:cNvSpPr txBox="1">
            <a:spLocks noChangeArrowheads="1"/>
          </p:cNvSpPr>
          <p:nvPr/>
        </p:nvSpPr>
        <p:spPr bwMode="auto">
          <a:xfrm>
            <a:off x="393883" y="931232"/>
            <a:ext cx="4163603" cy="4924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eaLnBrk="1" hangingPunct="1">
              <a:spcBef>
                <a:spcPct val="50000"/>
              </a:spcBef>
              <a:defRPr/>
            </a:pPr>
            <a:r>
              <a:rPr lang="en-US" altLang="en-US" sz="2600" b="1">
                <a:solidFill>
                  <a:srgbClr val="002060"/>
                </a:solidFill>
                <a:latin typeface="Times New Roman" panose="02020603050405020304" pitchFamily="18" charset="0"/>
                <a:cs typeface="Times New Roman" panose="02020603050405020304" pitchFamily="18" charset="0"/>
              </a:rPr>
              <a:t>*</a:t>
            </a:r>
            <a:r>
              <a:rPr kumimoji="0" lang="en-US" altLang="en-US" sz="26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Nông</a:t>
            </a:r>
            <a:r>
              <a:rPr kumimoji="0" lang="en-US" altLang="en-US" sz="2600" b="1" i="0" u="none" strike="noStrike" kern="1200" cap="none" spc="0" normalizeH="0" noProof="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nghiệp</a:t>
            </a:r>
            <a:endParaRPr kumimoji="0" lang="en-US" altLang="en-US" sz="2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BCEE68C0-54A0-448B-BB9D-DDF480666C28}"/>
              </a:ext>
            </a:extLst>
          </p:cNvPr>
          <p:cNvSpPr txBox="1"/>
          <p:nvPr/>
        </p:nvSpPr>
        <p:spPr>
          <a:xfrm>
            <a:off x="228803" y="1625040"/>
            <a:ext cx="5344684" cy="5005626"/>
          </a:xfrm>
          <a:prstGeom prst="wedgeRoundRectCallout">
            <a:avLst>
              <a:gd name="adj1" fmla="val 57399"/>
              <a:gd name="adj2" fmla="val 42627"/>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b="1" dirty="0" err="1">
                <a:latin typeface="Times New Roman" panose="02020603050405020304" pitchFamily="18" charset="0"/>
                <a:cs typeface="Times New Roman" panose="02020603050405020304" pitchFamily="18" charset="0"/>
              </a:rPr>
              <a:t>Nhóm</a:t>
            </a:r>
            <a:r>
              <a:rPr lang="en-US" sz="2400" b="1" dirty="0">
                <a:latin typeface="Times New Roman" panose="02020603050405020304" pitchFamily="18" charset="0"/>
                <a:cs typeface="Times New Roman" panose="02020603050405020304" pitchFamily="18" charset="0"/>
              </a:rPr>
              <a:t> 1</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a:t>
            </a:r>
            <a:r>
              <a:rPr lang="en-US" sz="2400"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sơ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minh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gồm</a:t>
            </a:r>
            <a:r>
              <a:rPr lang="en-US" sz="2400" dirty="0">
                <a:latin typeface="Times New Roman" panose="02020603050405020304" pitchFamily="18" charset="0"/>
                <a:cs typeface="Times New Roman" panose="02020603050405020304" pitchFamily="18" charset="0"/>
              </a:rPr>
              <a:t> 3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p>
          <a:p>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Liệt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kê</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các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chính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sách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việc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nước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nhân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dân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để</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phát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triển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nông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nghiệp</a:t>
            </a:r>
            <a:endParaRPr lang="en-US" sz="2400" dirty="0">
              <a:latin typeface="Times New Roman" panose="02020603050405020304" pitchFamily="18" charset="0"/>
              <a:cs typeface="Times New Roman" panose="02020603050405020304" pitchFamily="18" charset="0"/>
            </a:endParaRPr>
          </a:p>
          <a:p>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Những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biểu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hiện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sự</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phát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triển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nông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nghiệp</a:t>
            </a:r>
            <a:endParaRPr lang="en-US" sz="2400" dirty="0">
              <a:latin typeface="Times New Roman" panose="02020603050405020304" pitchFamily="18" charset="0"/>
              <a:cs typeface="Times New Roman" panose="02020603050405020304" pitchFamily="18" charset="0"/>
            </a:endParaRPr>
          </a:p>
          <a:p>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Tác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dụng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những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thành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tựu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trong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lĩnh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vực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nông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nghiệp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đối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với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sự</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phát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triển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văn</a:t>
            </a:r>
            <a:r>
              <a:rPr lang="en-US" sz="2400" i="1" dirty="0">
                <a:latin typeface="Times New Roman" panose="02020603050405020304" pitchFamily="18" charset="0"/>
                <a:cs typeface="Times New Roman" panose="02020603050405020304" pitchFamily="18" charset="0"/>
              </a:rPr>
              <a:t> minh </a:t>
            </a:r>
            <a:r>
              <a:rPr lang="en-US" sz="2400" i="1" dirty="0" err="1">
                <a:latin typeface="Times New Roman" panose="02020603050405020304" pitchFamily="18" charset="0"/>
                <a:cs typeface="Times New Roman" panose="02020603050405020304" pitchFamily="18" charset="0"/>
              </a:rPr>
              <a:t>Đại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Việt</a:t>
            </a:r>
            <a:r>
              <a:rPr lang="en-US" sz="2400" i="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10" name="Rectangle 9"/>
          <p:cNvSpPr/>
          <p:nvPr/>
        </p:nvSpPr>
        <p:spPr>
          <a:xfrm>
            <a:off x="6055174" y="2402658"/>
            <a:ext cx="2146742" cy="483017"/>
          </a:xfrm>
          <a:prstGeom prst="rect">
            <a:avLst/>
          </a:prstGeom>
        </p:spPr>
        <p:txBody>
          <a:bodyPr wrap="none">
            <a:spAutoFit/>
          </a:bodyPr>
          <a:lstStyle/>
          <a:p>
            <a:pPr algn="ctr">
              <a:lnSpc>
                <a:spcPct val="115000"/>
              </a:lnSpc>
              <a:spcBef>
                <a:spcPts val="100"/>
              </a:spcBef>
              <a:spcAft>
                <a:spcPts val="0"/>
              </a:spcAft>
            </a:pPr>
            <a:r>
              <a:rPr lang="en-US" sz="2400" dirty="0">
                <a:effectLst/>
                <a:latin typeface="Times New Roman" panose="02020603050405020304" pitchFamily="18" charset="0"/>
                <a:cs typeface="Times New Roman" panose="02020603050405020304" pitchFamily="18" charset="0"/>
              </a:rPr>
              <a:t>KHAI HOANG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6055174" y="1735775"/>
            <a:ext cx="1888659" cy="483017"/>
          </a:xfrm>
          <a:prstGeom prst="rect">
            <a:avLst/>
          </a:prstGeom>
        </p:spPr>
        <p:txBody>
          <a:bodyPr wrap="none">
            <a:spAutoFit/>
          </a:bodyPr>
          <a:lstStyle/>
          <a:p>
            <a:pPr algn="ctr">
              <a:lnSpc>
                <a:spcPct val="115000"/>
              </a:lnSpc>
              <a:spcBef>
                <a:spcPts val="100"/>
              </a:spcBef>
              <a:spcAft>
                <a:spcPts val="0"/>
              </a:spcAft>
            </a:pPr>
            <a:r>
              <a:rPr lang="en-US" sz="2400" dirty="0">
                <a:effectLst/>
                <a:latin typeface="Times New Roman" panose="02020603050405020304" pitchFamily="18" charset="0"/>
                <a:cs typeface="Times New Roman" panose="02020603050405020304" pitchFamily="18" charset="0"/>
              </a:rPr>
              <a:t>QUÂN ĐIỀN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 Box 4"/>
          <p:cNvSpPr txBox="1">
            <a:spLocks noChangeArrowheads="1"/>
          </p:cNvSpPr>
          <p:nvPr/>
        </p:nvSpPr>
        <p:spPr bwMode="auto">
          <a:xfrm>
            <a:off x="6293565" y="1015442"/>
            <a:ext cx="4186559" cy="4924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eaLnBrk="1" hangingPunct="1">
              <a:spcBef>
                <a:spcPct val="50000"/>
              </a:spcBef>
              <a:defRPr/>
            </a:pPr>
            <a:r>
              <a:rPr lang="en-US" altLang="en-US" sz="2600" b="1" dirty="0" err="1">
                <a:solidFill>
                  <a:srgbClr val="C00000"/>
                </a:solidFill>
                <a:latin typeface="Times New Roman" panose="02020603050405020304" pitchFamily="18" charset="0"/>
                <a:cs typeface="Times New Roman" panose="02020603050405020304" pitchFamily="18" charset="0"/>
              </a:rPr>
              <a:t>Hệ</a:t>
            </a:r>
            <a:r>
              <a:rPr lang="en-US" altLang="en-US" sz="2600" b="1" dirty="0">
                <a:solidFill>
                  <a:srgbClr val="C00000"/>
                </a:solidFill>
                <a:latin typeface="Times New Roman" panose="02020603050405020304" pitchFamily="18" charset="0"/>
                <a:cs typeface="Times New Roman" panose="02020603050405020304" pitchFamily="18" charset="0"/>
              </a:rPr>
              <a:t> </a:t>
            </a:r>
            <a:r>
              <a:rPr lang="en-US" altLang="en-US" sz="2600" b="1" dirty="0" err="1">
                <a:solidFill>
                  <a:srgbClr val="C00000"/>
                </a:solidFill>
                <a:latin typeface="Times New Roman" panose="02020603050405020304" pitchFamily="18" charset="0"/>
                <a:cs typeface="Times New Roman" panose="02020603050405020304" pitchFamily="18" charset="0"/>
              </a:rPr>
              <a:t>thống</a:t>
            </a:r>
            <a:r>
              <a:rPr lang="en-US" altLang="en-US" sz="2600" b="1" dirty="0">
                <a:solidFill>
                  <a:srgbClr val="C00000"/>
                </a:solidFill>
                <a:latin typeface="Times New Roman" panose="02020603050405020304" pitchFamily="18" charset="0"/>
                <a:cs typeface="Times New Roman" panose="02020603050405020304" pitchFamily="18" charset="0"/>
              </a:rPr>
              <a:t> </a:t>
            </a:r>
            <a:r>
              <a:rPr lang="en-US" altLang="en-US" sz="2600" b="1" dirty="0" err="1">
                <a:solidFill>
                  <a:srgbClr val="C00000"/>
                </a:solidFill>
                <a:latin typeface="Times New Roman" panose="02020603050405020304" pitchFamily="18" charset="0"/>
                <a:cs typeface="Times New Roman" panose="02020603050405020304" pitchFamily="18" charset="0"/>
              </a:rPr>
              <a:t>từ</a:t>
            </a:r>
            <a:r>
              <a:rPr lang="en-US" altLang="en-US" sz="2600" b="1" dirty="0">
                <a:solidFill>
                  <a:srgbClr val="C00000"/>
                </a:solidFill>
                <a:latin typeface="Times New Roman" panose="02020603050405020304" pitchFamily="18" charset="0"/>
                <a:cs typeface="Times New Roman" panose="02020603050405020304" pitchFamily="18" charset="0"/>
              </a:rPr>
              <a:t> </a:t>
            </a:r>
            <a:r>
              <a:rPr lang="en-US" altLang="en-US" sz="2600" b="1" dirty="0" err="1">
                <a:solidFill>
                  <a:srgbClr val="C00000"/>
                </a:solidFill>
                <a:latin typeface="Times New Roman" panose="02020603050405020304" pitchFamily="18" charset="0"/>
                <a:cs typeface="Times New Roman" panose="02020603050405020304" pitchFamily="18" charset="0"/>
              </a:rPr>
              <a:t>khóa</a:t>
            </a:r>
            <a:r>
              <a:rPr lang="en-US" altLang="en-US" sz="2600" b="1" dirty="0">
                <a:solidFill>
                  <a:srgbClr val="C00000"/>
                </a:solidFill>
                <a:latin typeface="Times New Roman" panose="02020603050405020304" pitchFamily="18" charset="0"/>
                <a:cs typeface="Times New Roman" panose="02020603050405020304" pitchFamily="18" charset="0"/>
              </a:rPr>
              <a:t> </a:t>
            </a:r>
            <a:r>
              <a:rPr lang="en-US" altLang="en-US" sz="2600" b="1" dirty="0" err="1">
                <a:solidFill>
                  <a:srgbClr val="C00000"/>
                </a:solidFill>
                <a:latin typeface="Times New Roman" panose="02020603050405020304" pitchFamily="18" charset="0"/>
                <a:cs typeface="Times New Roman" panose="02020603050405020304" pitchFamily="18" charset="0"/>
              </a:rPr>
              <a:t>liên</a:t>
            </a:r>
            <a:r>
              <a:rPr lang="en-US" altLang="en-US" sz="2600" b="1" dirty="0">
                <a:solidFill>
                  <a:srgbClr val="C00000"/>
                </a:solidFill>
                <a:latin typeface="Times New Roman" panose="02020603050405020304" pitchFamily="18" charset="0"/>
                <a:cs typeface="Times New Roman" panose="02020603050405020304" pitchFamily="18" charset="0"/>
              </a:rPr>
              <a:t> </a:t>
            </a:r>
            <a:r>
              <a:rPr lang="en-US" altLang="en-US" sz="2600" b="1" dirty="0" err="1">
                <a:solidFill>
                  <a:srgbClr val="C00000"/>
                </a:solidFill>
                <a:latin typeface="Times New Roman" panose="02020603050405020304" pitchFamily="18" charset="0"/>
                <a:cs typeface="Times New Roman" panose="02020603050405020304" pitchFamily="18" charset="0"/>
              </a:rPr>
              <a:t>quan</a:t>
            </a:r>
            <a:endParaRPr kumimoji="0" lang="en-US" altLang="en-US" sz="26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13" name="Rectangle 12"/>
          <p:cNvSpPr/>
          <p:nvPr/>
        </p:nvSpPr>
        <p:spPr>
          <a:xfrm>
            <a:off x="6328430" y="3069541"/>
            <a:ext cx="1277722" cy="483017"/>
          </a:xfrm>
          <a:prstGeom prst="rect">
            <a:avLst/>
          </a:prstGeom>
        </p:spPr>
        <p:txBody>
          <a:bodyPr wrap="none">
            <a:spAutoFit/>
          </a:bodyPr>
          <a:lstStyle/>
          <a:p>
            <a:pPr algn="ctr">
              <a:lnSpc>
                <a:spcPct val="115000"/>
              </a:lnSpc>
              <a:spcBef>
                <a:spcPts val="100"/>
              </a:spcBef>
              <a:spcAft>
                <a:spcPts val="0"/>
              </a:spcAft>
            </a:pPr>
            <a:r>
              <a:rPr lang="en-US" sz="2400" dirty="0">
                <a:latin typeface="Times New Roman" panose="02020603050405020304" pitchFamily="18" charset="0"/>
                <a:cs typeface="Times New Roman" panose="02020603050405020304" pitchFamily="18" charset="0"/>
              </a:rPr>
              <a:t>ĐẮP ĐÊ</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p:cNvSpPr/>
          <p:nvPr/>
        </p:nvSpPr>
        <p:spPr>
          <a:xfrm>
            <a:off x="8630946" y="1701727"/>
            <a:ext cx="3073342" cy="517065"/>
          </a:xfrm>
          <a:prstGeom prst="rect">
            <a:avLst/>
          </a:prstGeom>
        </p:spPr>
        <p:txBody>
          <a:bodyPr wrap="none">
            <a:spAutoFit/>
          </a:bodyPr>
          <a:lstStyle/>
          <a:p>
            <a:pPr algn="ctr">
              <a:lnSpc>
                <a:spcPct val="115000"/>
              </a:lnSpc>
              <a:spcBef>
                <a:spcPts val="100"/>
              </a:spcBef>
              <a:spcAft>
                <a:spcPts val="0"/>
              </a:spcAft>
            </a:pPr>
            <a:r>
              <a:rPr lang="en-US" sz="2400" dirty="0">
                <a:latin typeface="Times New Roman" panose="02020603050405020304" pitchFamily="18" charset="0"/>
                <a:cs typeface="Times New Roman" panose="02020603050405020304" pitchFamily="18" charset="0"/>
              </a:rPr>
              <a:t>CẤM GIẾT TRÂU BÒ</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Rectangle 14"/>
          <p:cNvSpPr/>
          <p:nvPr/>
        </p:nvSpPr>
        <p:spPr>
          <a:xfrm>
            <a:off x="8657429" y="2368610"/>
            <a:ext cx="3020379" cy="517065"/>
          </a:xfrm>
          <a:prstGeom prst="rect">
            <a:avLst/>
          </a:prstGeom>
        </p:spPr>
        <p:txBody>
          <a:bodyPr wrap="none">
            <a:spAutoFit/>
          </a:bodyPr>
          <a:lstStyle/>
          <a:p>
            <a:pPr algn="ctr">
              <a:lnSpc>
                <a:spcPct val="115000"/>
              </a:lnSpc>
              <a:spcBef>
                <a:spcPts val="100"/>
              </a:spcBef>
              <a:spcAft>
                <a:spcPts val="0"/>
              </a:spcAft>
            </a:pPr>
            <a:r>
              <a:rPr lang="en-US" sz="2400" dirty="0">
                <a:latin typeface="Times New Roman" panose="02020603050405020304" pitchFamily="18" charset="0"/>
                <a:cs typeface="Times New Roman" panose="02020603050405020304" pitchFamily="18" charset="0"/>
              </a:rPr>
              <a:t>ỔN ĐỊNH ĐỜI SỐNG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15"/>
          <p:cNvSpPr/>
          <p:nvPr/>
        </p:nvSpPr>
        <p:spPr>
          <a:xfrm>
            <a:off x="8403397" y="3032051"/>
            <a:ext cx="3269678" cy="517065"/>
          </a:xfrm>
          <a:prstGeom prst="rect">
            <a:avLst/>
          </a:prstGeom>
        </p:spPr>
        <p:txBody>
          <a:bodyPr wrap="none">
            <a:spAutoFit/>
          </a:bodyPr>
          <a:lstStyle/>
          <a:p>
            <a:pPr algn="ctr">
              <a:lnSpc>
                <a:spcPct val="115000"/>
              </a:lnSpc>
              <a:spcBef>
                <a:spcPts val="100"/>
              </a:spcBef>
              <a:spcAft>
                <a:spcPts val="0"/>
              </a:spcAft>
            </a:pPr>
            <a:r>
              <a:rPr lang="en-US" sz="2400" dirty="0">
                <a:latin typeface="Times New Roman" panose="02020603050405020304" pitchFamily="18" charset="0"/>
                <a:cs typeface="Times New Roman" panose="02020603050405020304" pitchFamily="18" charset="0"/>
              </a:rPr>
              <a:t>MỞ RỘNG LÃNH THỔ</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p:cNvSpPr/>
          <p:nvPr/>
        </p:nvSpPr>
        <p:spPr>
          <a:xfrm>
            <a:off x="8722348" y="3744641"/>
            <a:ext cx="2890535" cy="517065"/>
          </a:xfrm>
          <a:prstGeom prst="rect">
            <a:avLst/>
          </a:prstGeom>
        </p:spPr>
        <p:txBody>
          <a:bodyPr wrap="none">
            <a:spAutoFit/>
          </a:bodyPr>
          <a:lstStyle/>
          <a:p>
            <a:pPr algn="ctr">
              <a:lnSpc>
                <a:spcPct val="115000"/>
              </a:lnSpc>
              <a:spcBef>
                <a:spcPts val="100"/>
              </a:spcBef>
              <a:spcAft>
                <a:spcPts val="0"/>
              </a:spcAft>
            </a:pPr>
            <a:r>
              <a:rPr lang="en-US" sz="2400" dirty="0">
                <a:latin typeface="Times New Roman" panose="02020603050405020304" pitchFamily="18" charset="0"/>
                <a:cs typeface="Times New Roman" panose="02020603050405020304" pitchFamily="18" charset="0"/>
              </a:rPr>
              <a:t>TĂNG NĂNG SUẤT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angle 17"/>
          <p:cNvSpPr/>
          <p:nvPr/>
        </p:nvSpPr>
        <p:spPr>
          <a:xfrm>
            <a:off x="6197039" y="3744641"/>
            <a:ext cx="1604927" cy="517065"/>
          </a:xfrm>
          <a:prstGeom prst="rect">
            <a:avLst/>
          </a:prstGeom>
        </p:spPr>
        <p:txBody>
          <a:bodyPr wrap="none">
            <a:spAutoFit/>
          </a:bodyPr>
          <a:lstStyle/>
          <a:p>
            <a:pPr algn="ctr">
              <a:lnSpc>
                <a:spcPct val="115000"/>
              </a:lnSpc>
              <a:spcBef>
                <a:spcPts val="100"/>
              </a:spcBef>
              <a:spcAft>
                <a:spcPts val="0"/>
              </a:spcAft>
            </a:pPr>
            <a:r>
              <a:rPr lang="en-US" sz="2400" dirty="0">
                <a:latin typeface="Times New Roman" panose="02020603050405020304" pitchFamily="18" charset="0"/>
                <a:cs typeface="Times New Roman" panose="02020603050405020304" pitchFamily="18" charset="0"/>
              </a:rPr>
              <a:t>HÀ ĐÊ SỨ</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ectangle 18"/>
          <p:cNvSpPr/>
          <p:nvPr/>
        </p:nvSpPr>
        <p:spPr>
          <a:xfrm>
            <a:off x="5818863" y="4453789"/>
            <a:ext cx="2941831" cy="517065"/>
          </a:xfrm>
          <a:prstGeom prst="rect">
            <a:avLst/>
          </a:prstGeom>
        </p:spPr>
        <p:txBody>
          <a:bodyPr wrap="none">
            <a:spAutoFit/>
          </a:bodyPr>
          <a:lstStyle/>
          <a:p>
            <a:pPr algn="ctr">
              <a:lnSpc>
                <a:spcPct val="115000"/>
              </a:lnSpc>
              <a:spcBef>
                <a:spcPts val="100"/>
              </a:spcBef>
              <a:spcAft>
                <a:spcPts val="0"/>
              </a:spcAft>
            </a:pPr>
            <a:r>
              <a:rPr lang="en-US" sz="2400" dirty="0">
                <a:latin typeface="Times New Roman" panose="02020603050405020304" pitchFamily="18" charset="0"/>
                <a:cs typeface="Times New Roman" panose="02020603050405020304" pitchFamily="18" charset="0"/>
              </a:rPr>
              <a:t>KHUYẾN NÔNG SỨ</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Rectangle 19"/>
          <p:cNvSpPr/>
          <p:nvPr/>
        </p:nvSpPr>
        <p:spPr>
          <a:xfrm>
            <a:off x="9091037" y="4425261"/>
            <a:ext cx="2153155" cy="517065"/>
          </a:xfrm>
          <a:prstGeom prst="rect">
            <a:avLst/>
          </a:prstGeom>
        </p:spPr>
        <p:txBody>
          <a:bodyPr wrap="none">
            <a:spAutoFit/>
          </a:bodyPr>
          <a:lstStyle/>
          <a:p>
            <a:pPr algn="ctr">
              <a:lnSpc>
                <a:spcPct val="115000"/>
              </a:lnSpc>
              <a:spcBef>
                <a:spcPts val="100"/>
              </a:spcBef>
              <a:spcAft>
                <a:spcPts val="0"/>
              </a:spcAft>
            </a:pPr>
            <a:r>
              <a:rPr lang="en-US" sz="2400" dirty="0">
                <a:latin typeface="Times New Roman" panose="02020603050405020304" pitchFamily="18" charset="0"/>
                <a:cs typeface="Times New Roman" panose="02020603050405020304" pitchFamily="18" charset="0"/>
              </a:rPr>
              <a:t>ĐỒN ĐIỀN SỨ</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1" name="Rectangle 20"/>
          <p:cNvSpPr/>
          <p:nvPr/>
        </p:nvSpPr>
        <p:spPr>
          <a:xfrm>
            <a:off x="8909946" y="5105881"/>
            <a:ext cx="2763129" cy="517065"/>
          </a:xfrm>
          <a:prstGeom prst="rect">
            <a:avLst/>
          </a:prstGeom>
        </p:spPr>
        <p:txBody>
          <a:bodyPr wrap="none">
            <a:spAutoFit/>
          </a:bodyPr>
          <a:lstStyle/>
          <a:p>
            <a:pPr algn="ctr">
              <a:lnSpc>
                <a:spcPct val="115000"/>
              </a:lnSpc>
              <a:spcBef>
                <a:spcPts val="100"/>
              </a:spcBef>
              <a:spcAft>
                <a:spcPts val="0"/>
              </a:spcAft>
            </a:pPr>
            <a:r>
              <a:rPr lang="en-US" sz="2400" dirty="0">
                <a:latin typeface="Times New Roman" panose="02020603050405020304" pitchFamily="18" charset="0"/>
                <a:cs typeface="Times New Roman" panose="02020603050405020304" pitchFamily="18" charset="0"/>
              </a:rPr>
              <a:t>MIỄN GIẢM THUẾ</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Rectangle 21"/>
          <p:cNvSpPr/>
          <p:nvPr/>
        </p:nvSpPr>
        <p:spPr>
          <a:xfrm>
            <a:off x="8923723" y="5743092"/>
            <a:ext cx="2967480" cy="517065"/>
          </a:xfrm>
          <a:prstGeom prst="rect">
            <a:avLst/>
          </a:prstGeom>
        </p:spPr>
        <p:txBody>
          <a:bodyPr wrap="none">
            <a:spAutoFit/>
          </a:bodyPr>
          <a:lstStyle/>
          <a:p>
            <a:pPr algn="ctr">
              <a:lnSpc>
                <a:spcPct val="115000"/>
              </a:lnSpc>
              <a:spcBef>
                <a:spcPts val="100"/>
              </a:spcBef>
              <a:spcAft>
                <a:spcPts val="0"/>
              </a:spcAft>
            </a:pPr>
            <a:r>
              <a:rPr lang="en-US" sz="2400" dirty="0">
                <a:latin typeface="Times New Roman" panose="02020603050405020304" pitchFamily="18" charset="0"/>
                <a:cs typeface="Times New Roman" panose="02020603050405020304" pitchFamily="18" charset="0"/>
              </a:rPr>
              <a:t>NGỤ BINH Ư NÔNG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Rectangle 23"/>
          <p:cNvSpPr/>
          <p:nvPr/>
        </p:nvSpPr>
        <p:spPr>
          <a:xfrm>
            <a:off x="6745266" y="5138969"/>
            <a:ext cx="766557" cy="483017"/>
          </a:xfrm>
          <a:prstGeom prst="rect">
            <a:avLst/>
          </a:prstGeom>
        </p:spPr>
        <p:txBody>
          <a:bodyPr wrap="none">
            <a:spAutoFit/>
          </a:bodyPr>
          <a:lstStyle/>
          <a:p>
            <a:pPr algn="ctr">
              <a:lnSpc>
                <a:spcPct val="115000"/>
              </a:lnSpc>
              <a:spcBef>
                <a:spcPts val="100"/>
              </a:spcBef>
              <a:spcAft>
                <a:spcPts val="0"/>
              </a:spcAft>
            </a:pPr>
            <a:r>
              <a:rPr lang="en-US" sz="2400" dirty="0">
                <a:latin typeface="Times New Roman" panose="02020603050405020304" pitchFamily="18" charset="0"/>
                <a:cs typeface="Times New Roman" panose="02020603050405020304" pitchFamily="18" charset="0"/>
              </a:rPr>
              <a:t>SẮT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Rectangle 24"/>
          <p:cNvSpPr/>
          <p:nvPr/>
        </p:nvSpPr>
        <p:spPr>
          <a:xfrm>
            <a:off x="6456292" y="5821083"/>
            <a:ext cx="1767472" cy="483017"/>
          </a:xfrm>
          <a:prstGeom prst="rect">
            <a:avLst/>
          </a:prstGeom>
        </p:spPr>
        <p:txBody>
          <a:bodyPr wrap="none">
            <a:spAutoFit/>
          </a:bodyPr>
          <a:lstStyle/>
          <a:p>
            <a:pPr algn="ctr">
              <a:lnSpc>
                <a:spcPct val="115000"/>
              </a:lnSpc>
              <a:spcBef>
                <a:spcPts val="10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LÚA NƯỚC</a:t>
            </a:r>
          </a:p>
        </p:txBody>
      </p:sp>
    </p:spTree>
    <p:extLst>
      <p:ext uri="{BB962C8B-B14F-4D97-AF65-F5344CB8AC3E}">
        <p14:creationId xmlns:p14="http://schemas.microsoft.com/office/powerpoint/2010/main" val="2311719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2C864D-9B13-4C43-9E2A-6CCB0887FBE2}"/>
              </a:ext>
            </a:extLst>
          </p:cNvPr>
          <p:cNvPicPr>
            <a:picLocks noChangeAspect="1"/>
          </p:cNvPicPr>
          <p:nvPr/>
        </p:nvPicPr>
        <p:blipFill>
          <a:blip r:embed="rId2"/>
          <a:stretch>
            <a:fillRect/>
          </a:stretch>
        </p:blipFill>
        <p:spPr>
          <a:xfrm>
            <a:off x="-53349" y="5968"/>
            <a:ext cx="12217046" cy="739749"/>
          </a:xfrm>
          <a:prstGeom prst="rect">
            <a:avLst/>
          </a:prstGeom>
        </p:spPr>
      </p:pic>
      <p:sp>
        <p:nvSpPr>
          <p:cNvPr id="4" name="Text Box 4"/>
          <p:cNvSpPr txBox="1">
            <a:spLocks noChangeArrowheads="1"/>
          </p:cNvSpPr>
          <p:nvPr/>
        </p:nvSpPr>
        <p:spPr bwMode="auto">
          <a:xfrm>
            <a:off x="1034670" y="81611"/>
            <a:ext cx="10638405" cy="4924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eaLnBrk="1" hangingPunct="1">
              <a:spcBef>
                <a:spcPct val="50000"/>
              </a:spcBef>
              <a:defRPr/>
            </a:pPr>
            <a:r>
              <a:rPr lang="en-US" altLang="en-US" sz="2600" b="1" dirty="0">
                <a:solidFill>
                  <a:srgbClr val="002060"/>
                </a:solidFill>
                <a:latin typeface="Times New Roman" panose="02020603050405020304" pitchFamily="18" charset="0"/>
                <a:cs typeface="Times New Roman" panose="02020603050405020304" pitchFamily="18" charset="0"/>
              </a:rPr>
              <a:t>b</a:t>
            </a:r>
            <a:r>
              <a:rPr kumimoji="0" lang="en-US" altLang="en-US" sz="26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Kinh</a:t>
            </a:r>
            <a:r>
              <a:rPr kumimoji="0" lang="en-US" altLang="en-US" sz="2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tế</a:t>
            </a:r>
            <a:endParaRPr kumimoji="0" lang="en-US" altLang="en-US" sz="2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28" name="Text Box 4"/>
          <p:cNvSpPr txBox="1">
            <a:spLocks noChangeArrowheads="1"/>
          </p:cNvSpPr>
          <p:nvPr/>
        </p:nvSpPr>
        <p:spPr bwMode="auto">
          <a:xfrm>
            <a:off x="449943" y="813464"/>
            <a:ext cx="10359207" cy="4924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eaLnBrk="1" hangingPunct="1">
              <a:spcBef>
                <a:spcPct val="50000"/>
              </a:spcBef>
              <a:defRPr/>
            </a:pPr>
            <a:r>
              <a:rPr lang="en-US" altLang="en-US" sz="2600" b="1">
                <a:solidFill>
                  <a:srgbClr val="002060"/>
                </a:solidFill>
                <a:latin typeface="Times New Roman" panose="02020603050405020304" pitchFamily="18" charset="0"/>
                <a:cs typeface="Times New Roman" panose="02020603050405020304" pitchFamily="18" charset="0"/>
              </a:rPr>
              <a:t>*</a:t>
            </a:r>
            <a:r>
              <a:rPr kumimoji="0" lang="en-US" altLang="en-US" sz="2600" b="1" i="0" u="none" strike="noStrike" kern="1200" cap="none" spc="0" normalizeH="0" noProof="0">
                <a:ln>
                  <a:noFill/>
                </a:ln>
                <a:solidFill>
                  <a:srgbClr val="002060"/>
                </a:solidFill>
                <a:effectLst/>
                <a:uLnTx/>
                <a:uFillTx/>
                <a:latin typeface="Times New Roman" panose="02020603050405020304" pitchFamily="18" charset="0"/>
                <a:cs typeface="Times New Roman" panose="02020603050405020304" pitchFamily="18" charset="0"/>
              </a:rPr>
              <a:t>Thủ </a:t>
            </a:r>
            <a:r>
              <a:rPr kumimoji="0" lang="en-US" altLang="en-US" sz="2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a:t>
            </a:r>
            <a:r>
              <a:rPr kumimoji="0" lang="en-US" altLang="en-US" sz="26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ông</a:t>
            </a:r>
            <a:r>
              <a:rPr kumimoji="0" lang="en-US" altLang="en-US" sz="2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nghiệp</a:t>
            </a:r>
            <a:endParaRPr kumimoji="0" lang="en-US" altLang="en-US" sz="2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BCEE68C0-54A0-448B-BB9D-DDF480666C28}"/>
              </a:ext>
            </a:extLst>
          </p:cNvPr>
          <p:cNvSpPr txBox="1"/>
          <p:nvPr/>
        </p:nvSpPr>
        <p:spPr>
          <a:xfrm>
            <a:off x="0" y="1543992"/>
            <a:ext cx="6128455" cy="5005626"/>
          </a:xfrm>
          <a:prstGeom prst="wedgeRoundRectCallout">
            <a:avLst>
              <a:gd name="adj1" fmla="val 57399"/>
              <a:gd name="adj2" fmla="val 42627"/>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b="1" dirty="0" err="1">
                <a:latin typeface="Times New Roman" panose="02020603050405020304" pitchFamily="18" charset="0"/>
                <a:cs typeface="Times New Roman" panose="02020603050405020304" pitchFamily="18" charset="0"/>
              </a:rPr>
              <a:t>Nhóm</a:t>
            </a:r>
            <a:r>
              <a:rPr lang="en-US" sz="2400" b="1" dirty="0">
                <a:latin typeface="Times New Roman" panose="02020603050405020304" pitchFamily="18" charset="0"/>
                <a:cs typeface="Times New Roman" panose="02020603050405020304" pitchFamily="18" charset="0"/>
              </a:rPr>
              <a:t> 2</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a:t>
            </a:r>
            <a:r>
              <a:rPr lang="en-US" sz="2400"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sơ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minh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gồm</a:t>
            </a:r>
            <a:r>
              <a:rPr lang="en-US" sz="2400" dirty="0">
                <a:latin typeface="Times New Roman" panose="02020603050405020304" pitchFamily="18" charset="0"/>
                <a:cs typeface="Times New Roman" panose="02020603050405020304" pitchFamily="18" charset="0"/>
              </a:rPr>
              <a:t> 3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p>
          <a:p>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Những</a:t>
            </a:r>
            <a:r>
              <a:rPr lang="en-US" sz="2400" i="1" dirty="0">
                <a:latin typeface="Times New Roman" panose="02020603050405020304" pitchFamily="18" charset="0"/>
                <a:cs typeface="Times New Roman" panose="02020603050405020304" pitchFamily="18" charset="0"/>
              </a:rPr>
              <a:t> minh </a:t>
            </a:r>
            <a:r>
              <a:rPr lang="en-US" sz="2400" i="1" dirty="0" err="1">
                <a:latin typeface="Times New Roman" panose="02020603050405020304" pitchFamily="18" charset="0"/>
                <a:cs typeface="Times New Roman" panose="02020603050405020304" pitchFamily="18" charset="0"/>
              </a:rPr>
              <a:t>chứng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sự</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phát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triển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thủ</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công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nghiệp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văn</a:t>
            </a:r>
            <a:r>
              <a:rPr lang="en-US" sz="2400" i="1" dirty="0">
                <a:latin typeface="Times New Roman" panose="02020603050405020304" pitchFamily="18" charset="0"/>
                <a:cs typeface="Times New Roman" panose="02020603050405020304" pitchFamily="18" charset="0"/>
              </a:rPr>
              <a:t> minh </a:t>
            </a:r>
            <a:r>
              <a:rPr lang="en-US" sz="2400" i="1" dirty="0" err="1">
                <a:latin typeface="Times New Roman" panose="02020603050405020304" pitchFamily="18" charset="0"/>
                <a:cs typeface="Times New Roman" panose="02020603050405020304" pitchFamily="18" charset="0"/>
              </a:rPr>
              <a:t>Đại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Việt</a:t>
            </a:r>
            <a:endParaRPr lang="en-US" sz="2400" dirty="0">
              <a:latin typeface="Times New Roman" panose="02020603050405020304" pitchFamily="18" charset="0"/>
              <a:cs typeface="Times New Roman" panose="02020603050405020304" pitchFamily="18" charset="0"/>
            </a:endParaRPr>
          </a:p>
          <a:p>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Tác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động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thủ</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công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nghiệp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đối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với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sự</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phát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triển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văn</a:t>
            </a:r>
            <a:r>
              <a:rPr lang="en-US" sz="2400" i="1" dirty="0">
                <a:latin typeface="Times New Roman" panose="02020603050405020304" pitchFamily="18" charset="0"/>
                <a:cs typeface="Times New Roman" panose="02020603050405020304" pitchFamily="18" charset="0"/>
              </a:rPr>
              <a:t> minh </a:t>
            </a:r>
            <a:r>
              <a:rPr lang="en-US" sz="2400" i="1" dirty="0" err="1">
                <a:latin typeface="Times New Roman" panose="02020603050405020304" pitchFamily="18" charset="0"/>
                <a:cs typeface="Times New Roman" panose="02020603050405020304" pitchFamily="18" charset="0"/>
              </a:rPr>
              <a:t>Đại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Việt</a:t>
            </a:r>
            <a:r>
              <a:rPr lang="en-US" sz="2400" i="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Những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nghề</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thủ</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công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truyền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thống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với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sức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sống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trường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tồn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đến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ngày</a:t>
            </a:r>
            <a:r>
              <a:rPr lang="en-US" sz="2400" i="1" dirty="0">
                <a:latin typeface="Times New Roman" panose="02020603050405020304" pitchFamily="18" charset="0"/>
                <a:cs typeface="Times New Roman" panose="02020603050405020304" pitchFamily="18" charset="0"/>
              </a:rPr>
              <a:t> nay? </a:t>
            </a:r>
            <a:r>
              <a:rPr lang="en-US" sz="2400" i="1" dirty="0" err="1">
                <a:latin typeface="Times New Roman" panose="02020603050405020304" pitchFamily="18" charset="0"/>
                <a:cs typeface="Times New Roman" panose="02020603050405020304" pitchFamily="18" charset="0"/>
              </a:rPr>
              <a:t>Em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cần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gì</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để</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góp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phần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giữ</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gìn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phát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triển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những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nghề</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thủ</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công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đó</a:t>
            </a:r>
            <a:r>
              <a:rPr lang="en-US" sz="2400" i="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2" name="Rectangle 1"/>
          <p:cNvSpPr/>
          <p:nvPr/>
        </p:nvSpPr>
        <p:spPr>
          <a:xfrm>
            <a:off x="6576651" y="1034938"/>
            <a:ext cx="1701107" cy="483017"/>
          </a:xfrm>
          <a:prstGeom prst="rect">
            <a:avLst/>
          </a:prstGeom>
        </p:spPr>
        <p:txBody>
          <a:bodyPr wrap="none">
            <a:spAutoFit/>
          </a:bodyPr>
          <a:lstStyle/>
          <a:p>
            <a:pPr algn="ctr">
              <a:lnSpc>
                <a:spcPct val="115000"/>
              </a:lnSpc>
              <a:spcBef>
                <a:spcPts val="100"/>
              </a:spcBef>
              <a:spcAft>
                <a:spcPts val="0"/>
              </a:spcAft>
            </a:pPr>
            <a:r>
              <a:rPr lang="en-US" sz="2400" dirty="0">
                <a:effectLst/>
                <a:latin typeface="Times New Roman" panose="02020603050405020304" pitchFamily="18" charset="0"/>
                <a:cs typeface="Times New Roman" panose="02020603050405020304" pitchFamily="18" charset="0"/>
              </a:rPr>
              <a:t>DÂN GIAN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6576651" y="1726311"/>
            <a:ext cx="1819730" cy="483017"/>
          </a:xfrm>
          <a:prstGeom prst="rect">
            <a:avLst/>
          </a:prstGeom>
        </p:spPr>
        <p:txBody>
          <a:bodyPr wrap="none">
            <a:spAutoFit/>
          </a:bodyPr>
          <a:lstStyle/>
          <a:p>
            <a:pPr algn="ctr">
              <a:lnSpc>
                <a:spcPct val="115000"/>
              </a:lnSpc>
              <a:spcBef>
                <a:spcPts val="100"/>
              </a:spcBef>
              <a:spcAft>
                <a:spcPts val="0"/>
              </a:spcAft>
            </a:pPr>
            <a:r>
              <a:rPr lang="en-US" sz="2400" dirty="0">
                <a:latin typeface="Times New Roman" panose="02020603050405020304" pitchFamily="18" charset="0"/>
                <a:cs typeface="Times New Roman" panose="02020603050405020304" pitchFamily="18" charset="0"/>
              </a:rPr>
              <a:t>NHÀ NƯỚC</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8723755" y="1035038"/>
            <a:ext cx="3267241" cy="517065"/>
          </a:xfrm>
          <a:prstGeom prst="rect">
            <a:avLst/>
          </a:prstGeom>
        </p:spPr>
        <p:txBody>
          <a:bodyPr wrap="none">
            <a:spAutoFit/>
          </a:bodyPr>
          <a:lstStyle/>
          <a:p>
            <a:pPr algn="ctr">
              <a:lnSpc>
                <a:spcPct val="115000"/>
              </a:lnSpc>
              <a:spcBef>
                <a:spcPts val="100"/>
              </a:spcBef>
              <a:spcAft>
                <a:spcPts val="0"/>
              </a:spcAft>
            </a:pPr>
            <a:r>
              <a:rPr lang="en-US" sz="2400" dirty="0">
                <a:effectLst/>
                <a:latin typeface="Times New Roman" panose="02020603050405020304" pitchFamily="18" charset="0"/>
                <a:cs typeface="Times New Roman" panose="02020603050405020304" pitchFamily="18" charset="0"/>
              </a:rPr>
              <a:t>NHIỀU NGÀNH NGHỀ</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8723755" y="1692263"/>
            <a:ext cx="3236015" cy="517065"/>
          </a:xfrm>
          <a:prstGeom prst="rect">
            <a:avLst/>
          </a:prstGeom>
        </p:spPr>
        <p:txBody>
          <a:bodyPr wrap="none">
            <a:spAutoFit/>
          </a:bodyPr>
          <a:lstStyle/>
          <a:p>
            <a:pPr algn="ctr">
              <a:lnSpc>
                <a:spcPct val="115000"/>
              </a:lnSpc>
              <a:spcBef>
                <a:spcPts val="100"/>
              </a:spcBef>
              <a:spcAft>
                <a:spcPts val="0"/>
              </a:spcAft>
            </a:pPr>
            <a:r>
              <a:rPr lang="en-US" sz="2400" dirty="0">
                <a:effectLst/>
                <a:latin typeface="Times New Roman" panose="02020603050405020304" pitchFamily="18" charset="0"/>
                <a:cs typeface="Times New Roman" panose="02020603050405020304" pitchFamily="18" charset="0"/>
              </a:rPr>
              <a:t>PHỤC VỤ NHÀ NƯỚC</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6579298" y="2380903"/>
            <a:ext cx="1973618" cy="483017"/>
          </a:xfrm>
          <a:prstGeom prst="rect">
            <a:avLst/>
          </a:prstGeom>
        </p:spPr>
        <p:txBody>
          <a:bodyPr wrap="none">
            <a:spAutoFit/>
          </a:bodyPr>
          <a:lstStyle/>
          <a:p>
            <a:pPr algn="ctr">
              <a:lnSpc>
                <a:spcPct val="115000"/>
              </a:lnSpc>
              <a:spcBef>
                <a:spcPts val="100"/>
              </a:spcBef>
              <a:spcAft>
                <a:spcPts val="0"/>
              </a:spcAft>
            </a:pPr>
            <a:r>
              <a:rPr lang="en-US" sz="2400" dirty="0">
                <a:latin typeface="Times New Roman" panose="02020603050405020304" pitchFamily="18" charset="0"/>
                <a:cs typeface="Times New Roman" panose="02020603050405020304" pitchFamily="18" charset="0"/>
              </a:rPr>
              <a:t>LÀNG NGHỀ</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p:cNvSpPr/>
          <p:nvPr/>
        </p:nvSpPr>
        <p:spPr>
          <a:xfrm>
            <a:off x="8694516" y="2349488"/>
            <a:ext cx="3294492" cy="517065"/>
          </a:xfrm>
          <a:prstGeom prst="rect">
            <a:avLst/>
          </a:prstGeom>
        </p:spPr>
        <p:txBody>
          <a:bodyPr wrap="none">
            <a:spAutoFit/>
          </a:bodyPr>
          <a:lstStyle/>
          <a:p>
            <a:pPr algn="ctr">
              <a:lnSpc>
                <a:spcPct val="115000"/>
              </a:lnSpc>
              <a:spcBef>
                <a:spcPts val="100"/>
              </a:spcBef>
              <a:spcAft>
                <a:spcPts val="0"/>
              </a:spcAft>
            </a:pPr>
            <a:r>
              <a:rPr lang="en-US" sz="2400" dirty="0">
                <a:latin typeface="Times New Roman" panose="02020603050405020304" pitchFamily="18" charset="0"/>
                <a:cs typeface="Times New Roman" panose="02020603050405020304" pitchFamily="18" charset="0"/>
              </a:rPr>
              <a:t>NHU CẦU NHÂN DÂN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Rectangle 14"/>
          <p:cNvSpPr/>
          <p:nvPr/>
        </p:nvSpPr>
        <p:spPr>
          <a:xfrm>
            <a:off x="6749216" y="3015642"/>
            <a:ext cx="1580882" cy="483017"/>
          </a:xfrm>
          <a:prstGeom prst="rect">
            <a:avLst/>
          </a:prstGeom>
        </p:spPr>
        <p:txBody>
          <a:bodyPr wrap="none">
            <a:spAutoFit/>
          </a:bodyPr>
          <a:lstStyle/>
          <a:p>
            <a:pPr algn="ctr">
              <a:lnSpc>
                <a:spcPct val="115000"/>
              </a:lnSpc>
              <a:spcBef>
                <a:spcPts val="100"/>
              </a:spcBef>
              <a:spcAft>
                <a:spcPts val="0"/>
              </a:spcAft>
            </a:pPr>
            <a:r>
              <a:rPr lang="en-US" sz="2400" dirty="0">
                <a:latin typeface="Times New Roman" panose="02020603050405020304" pitchFamily="18" charset="0"/>
                <a:cs typeface="Times New Roman" panose="02020603050405020304" pitchFamily="18" charset="0"/>
              </a:rPr>
              <a:t>CHU ĐẬU</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15"/>
          <p:cNvSpPr/>
          <p:nvPr/>
        </p:nvSpPr>
        <p:spPr>
          <a:xfrm>
            <a:off x="8602745" y="3040064"/>
            <a:ext cx="3560952" cy="517065"/>
          </a:xfrm>
          <a:prstGeom prst="rect">
            <a:avLst/>
          </a:prstGeom>
        </p:spPr>
        <p:txBody>
          <a:bodyPr wrap="square">
            <a:spAutoFit/>
          </a:bodyPr>
          <a:lstStyle/>
          <a:p>
            <a:pPr algn="ctr">
              <a:lnSpc>
                <a:spcPct val="115000"/>
              </a:lnSpc>
              <a:spcBef>
                <a:spcPts val="100"/>
              </a:spcBef>
              <a:spcAft>
                <a:spcPts val="0"/>
              </a:spcAft>
            </a:pPr>
            <a:r>
              <a:rPr lang="en-US" sz="2400" dirty="0">
                <a:latin typeface="Times New Roman" panose="02020603050405020304" pitchFamily="18" charset="0"/>
                <a:cs typeface="Times New Roman" panose="02020603050405020304" pitchFamily="18" charset="0"/>
              </a:rPr>
              <a:t>TÌM HIỂU THAM QUAN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p:cNvSpPr/>
          <p:nvPr/>
        </p:nvSpPr>
        <p:spPr>
          <a:xfrm>
            <a:off x="6742003" y="3697407"/>
            <a:ext cx="1648208" cy="483017"/>
          </a:xfrm>
          <a:prstGeom prst="rect">
            <a:avLst/>
          </a:prstGeom>
        </p:spPr>
        <p:txBody>
          <a:bodyPr wrap="none">
            <a:spAutoFit/>
          </a:bodyPr>
          <a:lstStyle/>
          <a:p>
            <a:pPr algn="ctr">
              <a:lnSpc>
                <a:spcPct val="115000"/>
              </a:lnSpc>
              <a:spcBef>
                <a:spcPts val="100"/>
              </a:spcBef>
              <a:spcAft>
                <a:spcPts val="0"/>
              </a:spcAft>
            </a:pPr>
            <a:r>
              <a:rPr lang="en-US" sz="2400" dirty="0">
                <a:latin typeface="Times New Roman" panose="02020603050405020304" pitchFamily="18" charset="0"/>
                <a:cs typeface="Times New Roman" panose="02020603050405020304" pitchFamily="18" charset="0"/>
              </a:rPr>
              <a:t>TRAO ĐỔI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angle 17"/>
          <p:cNvSpPr/>
          <p:nvPr/>
        </p:nvSpPr>
        <p:spPr>
          <a:xfrm>
            <a:off x="9274172" y="3759674"/>
            <a:ext cx="1927195" cy="483017"/>
          </a:xfrm>
          <a:prstGeom prst="rect">
            <a:avLst/>
          </a:prstGeom>
        </p:spPr>
        <p:txBody>
          <a:bodyPr wrap="none">
            <a:spAutoFit/>
          </a:bodyPr>
          <a:lstStyle/>
          <a:p>
            <a:pPr algn="ctr">
              <a:lnSpc>
                <a:spcPct val="115000"/>
              </a:lnSpc>
              <a:spcBef>
                <a:spcPts val="100"/>
              </a:spcBef>
              <a:spcAft>
                <a:spcPts val="0"/>
              </a:spcAft>
            </a:pPr>
            <a:r>
              <a:rPr lang="en-US" sz="2400" dirty="0">
                <a:latin typeface="Times New Roman" panose="02020603050405020304" pitchFamily="18" charset="0"/>
                <a:cs typeface="Times New Roman" panose="02020603050405020304" pitchFamily="18" charset="0"/>
              </a:rPr>
              <a:t>BÁT TRÀNG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ectangle 18"/>
          <p:cNvSpPr/>
          <p:nvPr/>
        </p:nvSpPr>
        <p:spPr>
          <a:xfrm>
            <a:off x="6749216" y="4379172"/>
            <a:ext cx="1803700" cy="483017"/>
          </a:xfrm>
          <a:prstGeom prst="rect">
            <a:avLst/>
          </a:prstGeom>
        </p:spPr>
        <p:txBody>
          <a:bodyPr wrap="none">
            <a:spAutoFit/>
          </a:bodyPr>
          <a:lstStyle/>
          <a:p>
            <a:pPr algn="ctr">
              <a:lnSpc>
                <a:spcPct val="115000"/>
              </a:lnSpc>
              <a:spcBef>
                <a:spcPts val="100"/>
              </a:spcBef>
              <a:spcAft>
                <a:spcPts val="0"/>
              </a:spcAft>
            </a:pPr>
            <a:r>
              <a:rPr lang="en-US" sz="2400" dirty="0">
                <a:latin typeface="Times New Roman" panose="02020603050405020304" pitchFamily="18" charset="0"/>
                <a:cs typeface="Times New Roman" panose="02020603050405020304" pitchFamily="18" charset="0"/>
              </a:rPr>
              <a:t>QUẢNG BÁ</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Rectangle 19"/>
          <p:cNvSpPr/>
          <p:nvPr/>
        </p:nvSpPr>
        <p:spPr>
          <a:xfrm>
            <a:off x="8967541" y="4391291"/>
            <a:ext cx="2540456" cy="941796"/>
          </a:xfrm>
          <a:prstGeom prst="rect">
            <a:avLst/>
          </a:prstGeom>
        </p:spPr>
        <p:txBody>
          <a:bodyPr wrap="square">
            <a:spAutoFit/>
          </a:bodyPr>
          <a:lstStyle/>
          <a:p>
            <a:pPr algn="ctr">
              <a:lnSpc>
                <a:spcPct val="115000"/>
              </a:lnSpc>
              <a:spcBef>
                <a:spcPts val="100"/>
              </a:spcBef>
              <a:spcAft>
                <a:spcPts val="0"/>
              </a:spcAft>
            </a:pPr>
            <a:r>
              <a:rPr lang="en-US" sz="2400" dirty="0">
                <a:latin typeface="Times New Roman" panose="02020603050405020304" pitchFamily="18" charset="0"/>
                <a:cs typeface="Times New Roman" panose="02020603050405020304" pitchFamily="18" charset="0"/>
              </a:rPr>
              <a:t>CỤC BÁCH TÁC, QUAN XƯỞNG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1" name="Text Box 4"/>
          <p:cNvSpPr txBox="1">
            <a:spLocks noChangeArrowheads="1"/>
          </p:cNvSpPr>
          <p:nvPr/>
        </p:nvSpPr>
        <p:spPr bwMode="auto">
          <a:xfrm>
            <a:off x="7321438" y="5695676"/>
            <a:ext cx="4186559" cy="4924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eaLnBrk="1" hangingPunct="1">
              <a:spcBef>
                <a:spcPct val="50000"/>
              </a:spcBef>
              <a:defRPr/>
            </a:pPr>
            <a:r>
              <a:rPr lang="en-US" altLang="en-US" sz="2600" b="1" dirty="0" err="1">
                <a:solidFill>
                  <a:srgbClr val="C00000"/>
                </a:solidFill>
                <a:latin typeface="Times New Roman" panose="02020603050405020304" pitchFamily="18" charset="0"/>
                <a:cs typeface="Times New Roman" panose="02020603050405020304" pitchFamily="18" charset="0"/>
              </a:rPr>
              <a:t>Hệ</a:t>
            </a:r>
            <a:r>
              <a:rPr lang="en-US" altLang="en-US" sz="2600" b="1" dirty="0">
                <a:solidFill>
                  <a:srgbClr val="C00000"/>
                </a:solidFill>
                <a:latin typeface="Times New Roman" panose="02020603050405020304" pitchFamily="18" charset="0"/>
                <a:cs typeface="Times New Roman" panose="02020603050405020304" pitchFamily="18" charset="0"/>
              </a:rPr>
              <a:t> </a:t>
            </a:r>
            <a:r>
              <a:rPr lang="en-US" altLang="en-US" sz="2600" b="1" dirty="0" err="1">
                <a:solidFill>
                  <a:srgbClr val="C00000"/>
                </a:solidFill>
                <a:latin typeface="Times New Roman" panose="02020603050405020304" pitchFamily="18" charset="0"/>
                <a:cs typeface="Times New Roman" panose="02020603050405020304" pitchFamily="18" charset="0"/>
              </a:rPr>
              <a:t>thống</a:t>
            </a:r>
            <a:r>
              <a:rPr lang="en-US" altLang="en-US" sz="2600" b="1" dirty="0">
                <a:solidFill>
                  <a:srgbClr val="C00000"/>
                </a:solidFill>
                <a:latin typeface="Times New Roman" panose="02020603050405020304" pitchFamily="18" charset="0"/>
                <a:cs typeface="Times New Roman" panose="02020603050405020304" pitchFamily="18" charset="0"/>
              </a:rPr>
              <a:t> </a:t>
            </a:r>
            <a:r>
              <a:rPr lang="en-US" altLang="en-US" sz="2600" b="1" dirty="0" err="1">
                <a:solidFill>
                  <a:srgbClr val="C00000"/>
                </a:solidFill>
                <a:latin typeface="Times New Roman" panose="02020603050405020304" pitchFamily="18" charset="0"/>
                <a:cs typeface="Times New Roman" panose="02020603050405020304" pitchFamily="18" charset="0"/>
              </a:rPr>
              <a:t>từ</a:t>
            </a:r>
            <a:r>
              <a:rPr lang="en-US" altLang="en-US" sz="2600" b="1" dirty="0">
                <a:solidFill>
                  <a:srgbClr val="C00000"/>
                </a:solidFill>
                <a:latin typeface="Times New Roman" panose="02020603050405020304" pitchFamily="18" charset="0"/>
                <a:cs typeface="Times New Roman" panose="02020603050405020304" pitchFamily="18" charset="0"/>
              </a:rPr>
              <a:t> </a:t>
            </a:r>
            <a:r>
              <a:rPr lang="en-US" altLang="en-US" sz="2600" b="1" dirty="0" err="1">
                <a:solidFill>
                  <a:srgbClr val="C00000"/>
                </a:solidFill>
                <a:latin typeface="Times New Roman" panose="02020603050405020304" pitchFamily="18" charset="0"/>
                <a:cs typeface="Times New Roman" panose="02020603050405020304" pitchFamily="18" charset="0"/>
              </a:rPr>
              <a:t>khóa</a:t>
            </a:r>
            <a:r>
              <a:rPr lang="en-US" altLang="en-US" sz="2600" b="1" dirty="0">
                <a:solidFill>
                  <a:srgbClr val="C00000"/>
                </a:solidFill>
                <a:latin typeface="Times New Roman" panose="02020603050405020304" pitchFamily="18" charset="0"/>
                <a:cs typeface="Times New Roman" panose="02020603050405020304" pitchFamily="18" charset="0"/>
              </a:rPr>
              <a:t> </a:t>
            </a:r>
            <a:r>
              <a:rPr lang="en-US" altLang="en-US" sz="2600" b="1" dirty="0" err="1">
                <a:solidFill>
                  <a:srgbClr val="C00000"/>
                </a:solidFill>
                <a:latin typeface="Times New Roman" panose="02020603050405020304" pitchFamily="18" charset="0"/>
                <a:cs typeface="Times New Roman" panose="02020603050405020304" pitchFamily="18" charset="0"/>
              </a:rPr>
              <a:t>liên</a:t>
            </a:r>
            <a:r>
              <a:rPr lang="en-US" altLang="en-US" sz="2600" b="1" dirty="0">
                <a:solidFill>
                  <a:srgbClr val="C00000"/>
                </a:solidFill>
                <a:latin typeface="Times New Roman" panose="02020603050405020304" pitchFamily="18" charset="0"/>
                <a:cs typeface="Times New Roman" panose="02020603050405020304" pitchFamily="18" charset="0"/>
              </a:rPr>
              <a:t> </a:t>
            </a:r>
            <a:r>
              <a:rPr lang="en-US" altLang="en-US" sz="2600" b="1" dirty="0" err="1">
                <a:solidFill>
                  <a:srgbClr val="C00000"/>
                </a:solidFill>
                <a:latin typeface="Times New Roman" panose="02020603050405020304" pitchFamily="18" charset="0"/>
                <a:cs typeface="Times New Roman" panose="02020603050405020304" pitchFamily="18" charset="0"/>
              </a:rPr>
              <a:t>quan</a:t>
            </a:r>
            <a:endParaRPr kumimoji="0" lang="en-US" altLang="en-US" sz="26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1842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2C864D-9B13-4C43-9E2A-6CCB0887FBE2}"/>
              </a:ext>
            </a:extLst>
          </p:cNvPr>
          <p:cNvPicPr>
            <a:picLocks noChangeAspect="1"/>
          </p:cNvPicPr>
          <p:nvPr/>
        </p:nvPicPr>
        <p:blipFill>
          <a:blip r:embed="rId2"/>
          <a:stretch>
            <a:fillRect/>
          </a:stretch>
        </p:blipFill>
        <p:spPr>
          <a:xfrm>
            <a:off x="-53349" y="5968"/>
            <a:ext cx="12217046" cy="739749"/>
          </a:xfrm>
          <a:prstGeom prst="rect">
            <a:avLst/>
          </a:prstGeom>
        </p:spPr>
      </p:pic>
      <p:sp>
        <p:nvSpPr>
          <p:cNvPr id="4" name="Text Box 4"/>
          <p:cNvSpPr txBox="1">
            <a:spLocks noChangeArrowheads="1"/>
          </p:cNvSpPr>
          <p:nvPr/>
        </p:nvSpPr>
        <p:spPr bwMode="auto">
          <a:xfrm>
            <a:off x="1034670" y="81611"/>
            <a:ext cx="10638405" cy="4924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eaLnBrk="1" hangingPunct="1">
              <a:spcBef>
                <a:spcPct val="50000"/>
              </a:spcBef>
              <a:defRPr/>
            </a:pPr>
            <a:r>
              <a:rPr lang="en-US" altLang="en-US" sz="2600" b="1" dirty="0">
                <a:solidFill>
                  <a:srgbClr val="002060"/>
                </a:solidFill>
                <a:latin typeface="Times New Roman" panose="02020603050405020304" pitchFamily="18" charset="0"/>
                <a:cs typeface="Times New Roman" panose="02020603050405020304" pitchFamily="18" charset="0"/>
              </a:rPr>
              <a:t>b</a:t>
            </a:r>
            <a:r>
              <a:rPr kumimoji="0" lang="en-US" altLang="en-US" sz="26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Kinh</a:t>
            </a:r>
            <a:r>
              <a:rPr kumimoji="0" lang="en-US" altLang="en-US" sz="2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tế</a:t>
            </a:r>
            <a:endParaRPr kumimoji="0" lang="en-US" altLang="en-US" sz="2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23" name="Picture 2" descr="Girl Writing GIFs - Get the best GIF on GIPHY">
            <a:extLst>
              <a:ext uri="{FF2B5EF4-FFF2-40B4-BE49-F238E27FC236}">
                <a16:creationId xmlns:a16="http://schemas.microsoft.com/office/drawing/2014/main" id="{DE2B3540-BB40-43F5-84E0-E802BAA65DF3}"/>
              </a:ext>
            </a:extLst>
          </p:cNvPr>
          <p:cNvPicPr>
            <a:picLocks noChangeAspect="1" noChangeArrowheads="1"/>
          </p:cNvPicPr>
          <p:nvPr/>
        </p:nvPicPr>
        <p:blipFill>
          <a:blip r:embed="rId3" cstate="print">
            <a:clrChange>
              <a:clrFrom>
                <a:srgbClr val="F6F2F9"/>
              </a:clrFrom>
              <a:clrTo>
                <a:srgbClr val="F6F2F9">
                  <a:alpha val="0"/>
                </a:srgbClr>
              </a:clrTo>
            </a:clrChange>
            <a:extLst>
              <a:ext uri="{28A0092B-C50C-407E-A947-70E740481C1C}">
                <a14:useLocalDpi xmlns:a14="http://schemas.microsoft.com/office/drawing/2010/main" val="0"/>
              </a:ext>
            </a:extLst>
          </a:blip>
          <a:srcRect/>
          <a:stretch>
            <a:fillRect/>
          </a:stretch>
        </p:blipFill>
        <p:spPr bwMode="auto">
          <a:xfrm>
            <a:off x="1890569" y="5813421"/>
            <a:ext cx="1215487" cy="893472"/>
          </a:xfrm>
          <a:prstGeom prst="rect">
            <a:avLst/>
          </a:prstGeom>
          <a:noFill/>
          <a:extLst>
            <a:ext uri="{909E8E84-426E-40DD-AFC4-6F175D3DCCD1}">
              <a14:hiddenFill xmlns:a14="http://schemas.microsoft.com/office/drawing/2010/main">
                <a:solidFill>
                  <a:srgbClr val="FFFFFF"/>
                </a:solidFill>
              </a14:hiddenFill>
            </a:ext>
          </a:extLst>
        </p:spPr>
      </p:pic>
      <p:sp>
        <p:nvSpPr>
          <p:cNvPr id="28" name="Text Box 4"/>
          <p:cNvSpPr txBox="1">
            <a:spLocks noChangeArrowheads="1"/>
          </p:cNvSpPr>
          <p:nvPr/>
        </p:nvSpPr>
        <p:spPr bwMode="auto">
          <a:xfrm>
            <a:off x="416510" y="835523"/>
            <a:ext cx="4163603" cy="4924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eaLnBrk="1" hangingPunct="1">
              <a:spcBef>
                <a:spcPct val="50000"/>
              </a:spcBef>
              <a:defRPr/>
            </a:pPr>
            <a:r>
              <a:rPr lang="en-US" altLang="en-US" sz="2600" b="1">
                <a:solidFill>
                  <a:srgbClr val="002060"/>
                </a:solidFill>
                <a:latin typeface="Times New Roman" panose="02020603050405020304" pitchFamily="18" charset="0"/>
                <a:cs typeface="Times New Roman" panose="02020603050405020304" pitchFamily="18" charset="0"/>
              </a:rPr>
              <a:t>*</a:t>
            </a:r>
            <a:r>
              <a:rPr kumimoji="0" lang="en-US" altLang="en-US" sz="26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 </a:t>
            </a:r>
            <a:r>
              <a:rPr lang="en-US" altLang="en-US" sz="2600" b="1" noProof="0" dirty="0" err="1">
                <a:solidFill>
                  <a:srgbClr val="002060"/>
                </a:solidFill>
                <a:latin typeface="Times New Roman" panose="02020603050405020304" pitchFamily="18" charset="0"/>
                <a:cs typeface="Times New Roman" panose="02020603050405020304" pitchFamily="18" charset="0"/>
              </a:rPr>
              <a:t>Thương</a:t>
            </a:r>
            <a:r>
              <a:rPr kumimoji="0" lang="en-US" altLang="en-US" sz="2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nghiệp</a:t>
            </a:r>
            <a:endParaRPr kumimoji="0" lang="en-US" altLang="en-US" sz="2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BCEE68C0-54A0-448B-BB9D-DDF480666C28}"/>
              </a:ext>
            </a:extLst>
          </p:cNvPr>
          <p:cNvSpPr txBox="1"/>
          <p:nvPr/>
        </p:nvSpPr>
        <p:spPr>
          <a:xfrm>
            <a:off x="180725" y="1417772"/>
            <a:ext cx="5769284" cy="5414248"/>
          </a:xfrm>
          <a:prstGeom prst="wedgeRoundRectCallout">
            <a:avLst>
              <a:gd name="adj1" fmla="val 57399"/>
              <a:gd name="adj2" fmla="val 42627"/>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2400" b="1" dirty="0" err="1">
                <a:latin typeface="Times New Roman" panose="02020603050405020304" pitchFamily="18" charset="0"/>
                <a:cs typeface="Times New Roman" panose="02020603050405020304" pitchFamily="18" charset="0"/>
              </a:rPr>
              <a:t>Nhóm</a:t>
            </a:r>
            <a:r>
              <a:rPr lang="en-US" sz="2400" b="1" dirty="0">
                <a:latin typeface="Times New Roman" panose="02020603050405020304" pitchFamily="18" charset="0"/>
                <a:cs typeface="Times New Roman" panose="02020603050405020304" pitchFamily="18" charset="0"/>
              </a:rPr>
              <a:t> 3: </a:t>
            </a:r>
            <a:r>
              <a:rPr lang="en-US" sz="2400" dirty="0" err="1">
                <a:latin typeface="Times New Roman" panose="02020603050405020304" pitchFamily="18" charset="0"/>
                <a:cs typeface="Times New Roman" panose="02020603050405020304" pitchFamily="18" charset="0"/>
              </a:rPr>
              <a:t>Thiết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a:t>
            </a:r>
            <a:r>
              <a:rPr lang="en-US" sz="2400"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sơ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minh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gồm</a:t>
            </a:r>
            <a:r>
              <a:rPr lang="en-US" sz="2400" dirty="0">
                <a:latin typeface="Times New Roman" panose="02020603050405020304" pitchFamily="18" charset="0"/>
                <a:cs typeface="Times New Roman" panose="02020603050405020304" pitchFamily="18" charset="0"/>
              </a:rPr>
              <a:t> 3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p>
          <a:p>
            <a:pPr algn="just"/>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Những</a:t>
            </a:r>
            <a:r>
              <a:rPr lang="en-US" sz="2400" i="1" dirty="0">
                <a:latin typeface="Times New Roman" panose="02020603050405020304" pitchFamily="18" charset="0"/>
                <a:cs typeface="Times New Roman" panose="02020603050405020304" pitchFamily="18" charset="0"/>
              </a:rPr>
              <a:t> minh </a:t>
            </a:r>
            <a:r>
              <a:rPr lang="en-US" sz="2400" i="1" dirty="0" err="1">
                <a:latin typeface="Times New Roman" panose="02020603050405020304" pitchFamily="18" charset="0"/>
                <a:cs typeface="Times New Roman" panose="02020603050405020304" pitchFamily="18" charset="0"/>
              </a:rPr>
              <a:t>chứng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sự</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phát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triển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thương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nghiệp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văn</a:t>
            </a:r>
            <a:r>
              <a:rPr lang="en-US" sz="2400" i="1" dirty="0">
                <a:latin typeface="Times New Roman" panose="02020603050405020304" pitchFamily="18" charset="0"/>
                <a:cs typeface="Times New Roman" panose="02020603050405020304" pitchFamily="18" charset="0"/>
              </a:rPr>
              <a:t> minh </a:t>
            </a:r>
            <a:r>
              <a:rPr lang="en-US" sz="2400" i="1" dirty="0" err="1">
                <a:latin typeface="Times New Roman" panose="02020603050405020304" pitchFamily="18" charset="0"/>
                <a:cs typeface="Times New Roman" panose="02020603050405020304" pitchFamily="18" charset="0"/>
              </a:rPr>
              <a:t>Đại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Việt</a:t>
            </a:r>
            <a:endParaRPr lang="en-US" sz="2400" dirty="0">
              <a:latin typeface="Times New Roman" panose="02020603050405020304" pitchFamily="18" charset="0"/>
              <a:cs typeface="Times New Roman" panose="02020603050405020304" pitchFamily="18" charset="0"/>
            </a:endParaRPr>
          </a:p>
          <a:p>
            <a:pPr algn="just"/>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Vì</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sao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nói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nước</a:t>
            </a:r>
            <a:r>
              <a:rPr lang="en-US" sz="2400" i="1" dirty="0">
                <a:latin typeface="Times New Roman" panose="02020603050405020304" pitchFamily="18" charset="0"/>
                <a:cs typeface="Times New Roman" panose="02020603050405020304" pitchFamily="18" charset="0"/>
              </a:rPr>
              <a:t> ta </a:t>
            </a:r>
            <a:r>
              <a:rPr lang="en-US" sz="2400" i="1" dirty="0" err="1">
                <a:latin typeface="Times New Roman" panose="02020603050405020304" pitchFamily="18" charset="0"/>
                <a:cs typeface="Times New Roman" panose="02020603050405020304" pitchFamily="18" charset="0"/>
              </a:rPr>
              <a:t>có</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nhiều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điều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kiện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thuận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lợi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để</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phát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triển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thương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nghiệp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Lĩnh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vực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này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có</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được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các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triều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đại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phong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kiến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đặc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biệt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quan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tâm</a:t>
            </a:r>
            <a:r>
              <a:rPr lang="en-US" sz="2400" i="1" dirty="0">
                <a:latin typeface="Times New Roman" panose="02020603050405020304" pitchFamily="18" charset="0"/>
                <a:cs typeface="Times New Roman" panose="02020603050405020304" pitchFamily="18" charset="0"/>
              </a:rPr>
              <a:t> hay </a:t>
            </a:r>
            <a:r>
              <a:rPr lang="en-US" sz="2400" i="1" dirty="0" err="1">
                <a:latin typeface="Times New Roman" panose="02020603050405020304" pitchFamily="18" charset="0"/>
                <a:cs typeface="Times New Roman" panose="02020603050405020304" pitchFamily="18" charset="0"/>
              </a:rPr>
              <a:t>không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Vì</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sao</a:t>
            </a:r>
            <a:r>
              <a:rPr lang="en-US" sz="2400" i="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algn="just"/>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Vai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trò</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các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đô</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thị</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đối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với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sự</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phát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triển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văn</a:t>
            </a:r>
            <a:r>
              <a:rPr lang="en-US" sz="2400" i="1" dirty="0">
                <a:latin typeface="Times New Roman" panose="02020603050405020304" pitchFamily="18" charset="0"/>
                <a:cs typeface="Times New Roman" panose="02020603050405020304" pitchFamily="18" charset="0"/>
              </a:rPr>
              <a:t> minh </a:t>
            </a:r>
            <a:r>
              <a:rPr lang="en-US" sz="2400" i="1" dirty="0" err="1">
                <a:latin typeface="Times New Roman" panose="02020603050405020304" pitchFamily="18" charset="0"/>
                <a:cs typeface="Times New Roman" panose="02020603050405020304" pitchFamily="18" charset="0"/>
              </a:rPr>
              <a:t>Đại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Việt</a:t>
            </a:r>
            <a:endParaRPr lang="en-US" sz="2400" dirty="0">
              <a:latin typeface="Times New Roman" panose="02020603050405020304" pitchFamily="18" charset="0"/>
              <a:cs typeface="Times New Roman" panose="02020603050405020304" pitchFamily="18" charset="0"/>
            </a:endParaRPr>
          </a:p>
        </p:txBody>
      </p:sp>
      <p:sp>
        <p:nvSpPr>
          <p:cNvPr id="10" name="Rectangle 9"/>
          <p:cNvSpPr/>
          <p:nvPr/>
        </p:nvSpPr>
        <p:spPr>
          <a:xfrm>
            <a:off x="6021207" y="2402658"/>
            <a:ext cx="2454519" cy="483017"/>
          </a:xfrm>
          <a:prstGeom prst="rect">
            <a:avLst/>
          </a:prstGeom>
        </p:spPr>
        <p:txBody>
          <a:bodyPr wrap="none">
            <a:spAutoFit/>
          </a:bodyPr>
          <a:lstStyle/>
          <a:p>
            <a:pPr algn="ctr">
              <a:lnSpc>
                <a:spcPct val="115000"/>
              </a:lnSpc>
              <a:spcBef>
                <a:spcPts val="100"/>
              </a:spcBef>
              <a:spcAft>
                <a:spcPts val="0"/>
              </a:spcAft>
            </a:pPr>
            <a:r>
              <a:rPr lang="en-US" sz="2400" dirty="0">
                <a:effectLst/>
                <a:latin typeface="Times New Roman" panose="02020603050405020304" pitchFamily="18" charset="0"/>
                <a:cs typeface="Times New Roman" panose="02020603050405020304" pitchFamily="18" charset="0"/>
              </a:rPr>
              <a:t>PHƯƠNG ĐÔNG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6581761" y="1735775"/>
            <a:ext cx="835485" cy="483017"/>
          </a:xfrm>
          <a:prstGeom prst="rect">
            <a:avLst/>
          </a:prstGeom>
        </p:spPr>
        <p:txBody>
          <a:bodyPr wrap="none">
            <a:spAutoFit/>
          </a:bodyPr>
          <a:lstStyle/>
          <a:p>
            <a:pPr algn="ctr">
              <a:lnSpc>
                <a:spcPct val="115000"/>
              </a:lnSpc>
              <a:spcBef>
                <a:spcPts val="100"/>
              </a:spcBef>
              <a:spcAft>
                <a:spcPts val="0"/>
              </a:spcAft>
            </a:pPr>
            <a:r>
              <a:rPr lang="en-US" sz="2400" dirty="0">
                <a:effectLst/>
                <a:latin typeface="Times New Roman" panose="02020603050405020304" pitchFamily="18" charset="0"/>
                <a:cs typeface="Times New Roman" panose="02020603050405020304" pitchFamily="18" charset="0"/>
              </a:rPr>
              <a:t>CHỢ</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 Box 4"/>
          <p:cNvSpPr txBox="1">
            <a:spLocks noChangeArrowheads="1"/>
          </p:cNvSpPr>
          <p:nvPr/>
        </p:nvSpPr>
        <p:spPr bwMode="auto">
          <a:xfrm>
            <a:off x="6772923" y="879937"/>
            <a:ext cx="4186559" cy="4924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eaLnBrk="1" hangingPunct="1">
              <a:spcBef>
                <a:spcPct val="50000"/>
              </a:spcBef>
              <a:defRPr/>
            </a:pPr>
            <a:r>
              <a:rPr lang="en-US" altLang="en-US" sz="2600" b="1" dirty="0" err="1">
                <a:solidFill>
                  <a:srgbClr val="C00000"/>
                </a:solidFill>
                <a:latin typeface="Times New Roman" panose="02020603050405020304" pitchFamily="18" charset="0"/>
                <a:cs typeface="Times New Roman" panose="02020603050405020304" pitchFamily="18" charset="0"/>
              </a:rPr>
              <a:t>Hệ</a:t>
            </a:r>
            <a:r>
              <a:rPr lang="en-US" altLang="en-US" sz="2600" b="1" dirty="0">
                <a:solidFill>
                  <a:srgbClr val="C00000"/>
                </a:solidFill>
                <a:latin typeface="Times New Roman" panose="02020603050405020304" pitchFamily="18" charset="0"/>
                <a:cs typeface="Times New Roman" panose="02020603050405020304" pitchFamily="18" charset="0"/>
              </a:rPr>
              <a:t> </a:t>
            </a:r>
            <a:r>
              <a:rPr lang="en-US" altLang="en-US" sz="2600" b="1" dirty="0" err="1">
                <a:solidFill>
                  <a:srgbClr val="C00000"/>
                </a:solidFill>
                <a:latin typeface="Times New Roman" panose="02020603050405020304" pitchFamily="18" charset="0"/>
                <a:cs typeface="Times New Roman" panose="02020603050405020304" pitchFamily="18" charset="0"/>
              </a:rPr>
              <a:t>thống</a:t>
            </a:r>
            <a:r>
              <a:rPr lang="en-US" altLang="en-US" sz="2600" b="1" dirty="0">
                <a:solidFill>
                  <a:srgbClr val="C00000"/>
                </a:solidFill>
                <a:latin typeface="Times New Roman" panose="02020603050405020304" pitchFamily="18" charset="0"/>
                <a:cs typeface="Times New Roman" panose="02020603050405020304" pitchFamily="18" charset="0"/>
              </a:rPr>
              <a:t> </a:t>
            </a:r>
            <a:r>
              <a:rPr lang="en-US" altLang="en-US" sz="2600" b="1" dirty="0" err="1">
                <a:solidFill>
                  <a:srgbClr val="C00000"/>
                </a:solidFill>
                <a:latin typeface="Times New Roman" panose="02020603050405020304" pitchFamily="18" charset="0"/>
                <a:cs typeface="Times New Roman" panose="02020603050405020304" pitchFamily="18" charset="0"/>
              </a:rPr>
              <a:t>từ</a:t>
            </a:r>
            <a:r>
              <a:rPr lang="en-US" altLang="en-US" sz="2600" b="1" dirty="0">
                <a:solidFill>
                  <a:srgbClr val="C00000"/>
                </a:solidFill>
                <a:latin typeface="Times New Roman" panose="02020603050405020304" pitchFamily="18" charset="0"/>
                <a:cs typeface="Times New Roman" panose="02020603050405020304" pitchFamily="18" charset="0"/>
              </a:rPr>
              <a:t> </a:t>
            </a:r>
            <a:r>
              <a:rPr lang="en-US" altLang="en-US" sz="2600" b="1" dirty="0" err="1">
                <a:solidFill>
                  <a:srgbClr val="C00000"/>
                </a:solidFill>
                <a:latin typeface="Times New Roman" panose="02020603050405020304" pitchFamily="18" charset="0"/>
                <a:cs typeface="Times New Roman" panose="02020603050405020304" pitchFamily="18" charset="0"/>
              </a:rPr>
              <a:t>khóa</a:t>
            </a:r>
            <a:r>
              <a:rPr lang="en-US" altLang="en-US" sz="2600" b="1" dirty="0">
                <a:solidFill>
                  <a:srgbClr val="C00000"/>
                </a:solidFill>
                <a:latin typeface="Times New Roman" panose="02020603050405020304" pitchFamily="18" charset="0"/>
                <a:cs typeface="Times New Roman" panose="02020603050405020304" pitchFamily="18" charset="0"/>
              </a:rPr>
              <a:t> </a:t>
            </a:r>
            <a:r>
              <a:rPr lang="en-US" altLang="en-US" sz="2600" b="1" dirty="0" err="1">
                <a:solidFill>
                  <a:srgbClr val="C00000"/>
                </a:solidFill>
                <a:latin typeface="Times New Roman" panose="02020603050405020304" pitchFamily="18" charset="0"/>
                <a:cs typeface="Times New Roman" panose="02020603050405020304" pitchFamily="18" charset="0"/>
              </a:rPr>
              <a:t>liên</a:t>
            </a:r>
            <a:r>
              <a:rPr lang="en-US" altLang="en-US" sz="2600" b="1" dirty="0">
                <a:solidFill>
                  <a:srgbClr val="C00000"/>
                </a:solidFill>
                <a:latin typeface="Times New Roman" panose="02020603050405020304" pitchFamily="18" charset="0"/>
                <a:cs typeface="Times New Roman" panose="02020603050405020304" pitchFamily="18" charset="0"/>
              </a:rPr>
              <a:t> </a:t>
            </a:r>
            <a:r>
              <a:rPr lang="en-US" altLang="en-US" sz="2600" b="1" dirty="0" err="1">
                <a:solidFill>
                  <a:srgbClr val="C00000"/>
                </a:solidFill>
                <a:latin typeface="Times New Roman" panose="02020603050405020304" pitchFamily="18" charset="0"/>
                <a:cs typeface="Times New Roman" panose="02020603050405020304" pitchFamily="18" charset="0"/>
              </a:rPr>
              <a:t>quan</a:t>
            </a:r>
            <a:endParaRPr kumimoji="0" lang="en-US" altLang="en-US" sz="26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13" name="Rectangle 12"/>
          <p:cNvSpPr/>
          <p:nvPr/>
        </p:nvSpPr>
        <p:spPr>
          <a:xfrm>
            <a:off x="6051400" y="3069541"/>
            <a:ext cx="1831785" cy="483017"/>
          </a:xfrm>
          <a:prstGeom prst="rect">
            <a:avLst/>
          </a:prstGeom>
        </p:spPr>
        <p:txBody>
          <a:bodyPr wrap="none">
            <a:spAutoFit/>
          </a:bodyPr>
          <a:lstStyle/>
          <a:p>
            <a:pPr algn="ctr">
              <a:lnSpc>
                <a:spcPct val="115000"/>
              </a:lnSpc>
              <a:spcBef>
                <a:spcPts val="100"/>
              </a:spcBef>
              <a:spcAft>
                <a:spcPts val="0"/>
              </a:spcAft>
            </a:pPr>
            <a:r>
              <a:rPr lang="en-US" sz="2400" dirty="0">
                <a:latin typeface="Times New Roman" panose="02020603050405020304" pitchFamily="18" charset="0"/>
                <a:cs typeface="Times New Roman" panose="02020603050405020304" pitchFamily="18" charset="0"/>
              </a:rPr>
              <a:t>MẶT HÀNG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p:cNvSpPr/>
          <p:nvPr/>
        </p:nvSpPr>
        <p:spPr>
          <a:xfrm>
            <a:off x="8386908" y="1701727"/>
            <a:ext cx="3561424" cy="517065"/>
          </a:xfrm>
          <a:prstGeom prst="rect">
            <a:avLst/>
          </a:prstGeom>
        </p:spPr>
        <p:txBody>
          <a:bodyPr wrap="none">
            <a:spAutoFit/>
          </a:bodyPr>
          <a:lstStyle/>
          <a:p>
            <a:pPr algn="ctr">
              <a:lnSpc>
                <a:spcPct val="115000"/>
              </a:lnSpc>
              <a:spcBef>
                <a:spcPts val="100"/>
              </a:spcBef>
              <a:spcAft>
                <a:spcPts val="0"/>
              </a:spcAft>
            </a:pPr>
            <a:r>
              <a:rPr lang="en-US" sz="2400" dirty="0">
                <a:latin typeface="Times New Roman" panose="02020603050405020304" pitchFamily="18" charset="0"/>
                <a:cs typeface="Times New Roman" panose="02020603050405020304" pitchFamily="18" charset="0"/>
              </a:rPr>
              <a:t>KINH ĐÔ THĂNG LONG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Rectangle 14"/>
          <p:cNvSpPr/>
          <p:nvPr/>
        </p:nvSpPr>
        <p:spPr>
          <a:xfrm>
            <a:off x="8759192" y="2368610"/>
            <a:ext cx="2816861" cy="517065"/>
          </a:xfrm>
          <a:prstGeom prst="rect">
            <a:avLst/>
          </a:prstGeom>
        </p:spPr>
        <p:txBody>
          <a:bodyPr wrap="none">
            <a:spAutoFit/>
          </a:bodyPr>
          <a:lstStyle/>
          <a:p>
            <a:pPr algn="ctr">
              <a:lnSpc>
                <a:spcPct val="115000"/>
              </a:lnSpc>
              <a:spcBef>
                <a:spcPts val="100"/>
              </a:spcBef>
              <a:spcAft>
                <a:spcPts val="0"/>
              </a:spcAft>
            </a:pPr>
            <a:r>
              <a:rPr lang="en-US" sz="2400" dirty="0">
                <a:latin typeface="Times New Roman" panose="02020603050405020304" pitchFamily="18" charset="0"/>
                <a:cs typeface="Times New Roman" panose="02020603050405020304" pitchFamily="18" charset="0"/>
              </a:rPr>
              <a:t>VỊ TRÍ THUẬN LỢI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15"/>
          <p:cNvSpPr/>
          <p:nvPr/>
        </p:nvSpPr>
        <p:spPr>
          <a:xfrm>
            <a:off x="8244288" y="3032051"/>
            <a:ext cx="3587905" cy="517065"/>
          </a:xfrm>
          <a:prstGeom prst="rect">
            <a:avLst/>
          </a:prstGeom>
        </p:spPr>
        <p:txBody>
          <a:bodyPr wrap="none">
            <a:spAutoFit/>
          </a:bodyPr>
          <a:lstStyle/>
          <a:p>
            <a:pPr algn="ctr">
              <a:lnSpc>
                <a:spcPct val="115000"/>
              </a:lnSpc>
              <a:spcBef>
                <a:spcPts val="100"/>
              </a:spcBef>
              <a:spcAft>
                <a:spcPts val="0"/>
              </a:spcAft>
            </a:pPr>
            <a:r>
              <a:rPr lang="en-US" sz="2400" dirty="0">
                <a:latin typeface="Times New Roman" panose="02020603050405020304" pitchFamily="18" charset="0"/>
                <a:cs typeface="Times New Roman" panose="02020603050405020304" pitchFamily="18" charset="0"/>
              </a:rPr>
              <a:t>MỞ RỘNG THỊ TRƯỜNG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p:cNvSpPr/>
          <p:nvPr/>
        </p:nvSpPr>
        <p:spPr>
          <a:xfrm>
            <a:off x="8866203" y="3744641"/>
            <a:ext cx="2602828" cy="517065"/>
          </a:xfrm>
          <a:prstGeom prst="rect">
            <a:avLst/>
          </a:prstGeom>
        </p:spPr>
        <p:txBody>
          <a:bodyPr wrap="none">
            <a:spAutoFit/>
          </a:bodyPr>
          <a:lstStyle/>
          <a:p>
            <a:pPr algn="ctr">
              <a:lnSpc>
                <a:spcPct val="115000"/>
              </a:lnSpc>
              <a:spcBef>
                <a:spcPts val="100"/>
              </a:spcBef>
              <a:spcAft>
                <a:spcPts val="0"/>
              </a:spcAft>
            </a:pPr>
            <a:r>
              <a:rPr lang="en-US" sz="2400" dirty="0">
                <a:latin typeface="Times New Roman" panose="02020603050405020304" pitchFamily="18" charset="0"/>
                <a:cs typeface="Times New Roman" panose="02020603050405020304" pitchFamily="18" charset="0"/>
              </a:rPr>
              <a:t>DĨ NÔNG VI BẢN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angle 17"/>
          <p:cNvSpPr/>
          <p:nvPr/>
        </p:nvSpPr>
        <p:spPr>
          <a:xfrm>
            <a:off x="6072808" y="3744641"/>
            <a:ext cx="1853392" cy="483017"/>
          </a:xfrm>
          <a:prstGeom prst="rect">
            <a:avLst/>
          </a:prstGeom>
        </p:spPr>
        <p:txBody>
          <a:bodyPr wrap="none">
            <a:spAutoFit/>
          </a:bodyPr>
          <a:lstStyle/>
          <a:p>
            <a:pPr algn="ctr">
              <a:lnSpc>
                <a:spcPct val="115000"/>
              </a:lnSpc>
              <a:spcBef>
                <a:spcPts val="100"/>
              </a:spcBef>
              <a:spcAft>
                <a:spcPts val="0"/>
              </a:spcAft>
            </a:pPr>
            <a:r>
              <a:rPr lang="en-US" sz="2400" dirty="0">
                <a:latin typeface="Times New Roman" panose="02020603050405020304" pitchFamily="18" charset="0"/>
                <a:cs typeface="Times New Roman" panose="02020603050405020304" pitchFamily="18" charset="0"/>
              </a:rPr>
              <a:t>CẢNG BIỂN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ectangle 18"/>
          <p:cNvSpPr/>
          <p:nvPr/>
        </p:nvSpPr>
        <p:spPr>
          <a:xfrm>
            <a:off x="6194352" y="4453789"/>
            <a:ext cx="2190856" cy="483017"/>
          </a:xfrm>
          <a:prstGeom prst="rect">
            <a:avLst/>
          </a:prstGeom>
        </p:spPr>
        <p:txBody>
          <a:bodyPr wrap="none">
            <a:spAutoFit/>
          </a:bodyPr>
          <a:lstStyle/>
          <a:p>
            <a:pPr algn="ctr">
              <a:lnSpc>
                <a:spcPct val="115000"/>
              </a:lnSpc>
              <a:spcBef>
                <a:spcPts val="100"/>
              </a:spcBef>
              <a:spcAft>
                <a:spcPts val="0"/>
              </a:spcAft>
            </a:pPr>
            <a:r>
              <a:rPr lang="en-US" sz="2400" dirty="0">
                <a:latin typeface="Times New Roman" panose="02020603050405020304" pitchFamily="18" charset="0"/>
                <a:cs typeface="Times New Roman" panose="02020603050405020304" pitchFamily="18" charset="0"/>
              </a:rPr>
              <a:t>PHƯƠNG TÂY</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Rectangle 19"/>
          <p:cNvSpPr/>
          <p:nvPr/>
        </p:nvSpPr>
        <p:spPr>
          <a:xfrm>
            <a:off x="8103442" y="4381852"/>
            <a:ext cx="4376136" cy="941796"/>
          </a:xfrm>
          <a:prstGeom prst="rect">
            <a:avLst/>
          </a:prstGeom>
        </p:spPr>
        <p:txBody>
          <a:bodyPr wrap="square">
            <a:spAutoFit/>
          </a:bodyPr>
          <a:lstStyle/>
          <a:p>
            <a:pPr algn="ctr">
              <a:lnSpc>
                <a:spcPct val="115000"/>
              </a:lnSpc>
              <a:spcBef>
                <a:spcPts val="100"/>
              </a:spcBef>
              <a:spcAft>
                <a:spcPts val="0"/>
              </a:spcAft>
            </a:pPr>
            <a:r>
              <a:rPr lang="en-US" sz="2400" dirty="0">
                <a:latin typeface="Times New Roman" panose="02020603050405020304" pitchFamily="18" charset="0"/>
                <a:cs typeface="Times New Roman" panose="02020603050405020304" pitchFamily="18" charset="0"/>
              </a:rPr>
              <a:t>TRUNG TÂM KINH TẾ, CHÍNH TRỊ, VĂN HÓA</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Rectangle 21"/>
          <p:cNvSpPr/>
          <p:nvPr/>
        </p:nvSpPr>
        <p:spPr>
          <a:xfrm>
            <a:off x="8180095" y="5459708"/>
            <a:ext cx="4125681" cy="517065"/>
          </a:xfrm>
          <a:prstGeom prst="rect">
            <a:avLst/>
          </a:prstGeom>
        </p:spPr>
        <p:txBody>
          <a:bodyPr wrap="none">
            <a:spAutoFit/>
          </a:bodyPr>
          <a:lstStyle/>
          <a:p>
            <a:pPr algn="ctr">
              <a:lnSpc>
                <a:spcPct val="115000"/>
              </a:lnSpc>
              <a:spcBef>
                <a:spcPts val="100"/>
              </a:spcBef>
              <a:spcAft>
                <a:spcPts val="0"/>
              </a:spcAft>
            </a:pPr>
            <a:r>
              <a:rPr lang="en-US" sz="2400" dirty="0">
                <a:latin typeface="Times New Roman" panose="02020603050405020304" pitchFamily="18" charset="0"/>
                <a:cs typeface="Times New Roman" panose="02020603050405020304" pitchFamily="18" charset="0"/>
              </a:rPr>
              <a:t>KHÔNG ĐƯỢC CHÚ TRỌNG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Rectangle 24"/>
          <p:cNvSpPr/>
          <p:nvPr/>
        </p:nvSpPr>
        <p:spPr>
          <a:xfrm>
            <a:off x="6581761" y="5202480"/>
            <a:ext cx="1214628" cy="483017"/>
          </a:xfrm>
          <a:prstGeom prst="rect">
            <a:avLst/>
          </a:prstGeom>
        </p:spPr>
        <p:txBody>
          <a:bodyPr wrap="none">
            <a:spAutoFit/>
          </a:bodyPr>
          <a:lstStyle/>
          <a:p>
            <a:pPr algn="ctr">
              <a:lnSpc>
                <a:spcPct val="115000"/>
              </a:lnSpc>
              <a:spcBef>
                <a:spcPts val="100"/>
              </a:spcBef>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ĐÔ THỊ</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88399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64105" y="268113"/>
            <a:ext cx="10403174" cy="1462965"/>
          </a:xfrm>
          <a:prstGeom prst="rect">
            <a:avLst/>
          </a:prstGeom>
        </p:spPr>
        <p:txBody>
          <a:bodyPr wrap="square">
            <a:spAutoFit/>
          </a:bodyPr>
          <a:lstStyle/>
          <a:p>
            <a:pPr algn="ctr">
              <a:lnSpc>
                <a:spcPct val="115000"/>
              </a:lnSpc>
              <a:spcBef>
                <a:spcPts val="100"/>
              </a:spcBef>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PHIẾU ĐÁNH GIÁ SẢN PHẨM HOẠT ĐỘNG NHÓM</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Bef>
                <a:spcPts val="100"/>
              </a:spcBef>
              <a:spcAft>
                <a:spcPts val="0"/>
              </a:spcAft>
            </a:pPr>
            <a:r>
              <a:rPr lang="en-US" sz="2400" dirty="0" err="1">
                <a:latin typeface="Times New Roman" panose="02020603050405020304" pitchFamily="18" charset="0"/>
                <a:ea typeface="Calibri" panose="020F0502020204030204" pitchFamily="34" charset="0"/>
                <a:cs typeface="Times New Roman" panose="02020603050405020304" pitchFamily="18" charset="0"/>
              </a:rPr>
              <a:t>Nhóm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đánh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giá</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spcBef>
                <a:spcPts val="100"/>
              </a:spcBef>
              <a:spcAft>
                <a:spcPts val="0"/>
              </a:spcAft>
            </a:pPr>
            <a:r>
              <a:rPr lang="en-US" sz="2400" dirty="0" err="1">
                <a:latin typeface="Times New Roman" panose="02020603050405020304" pitchFamily="18" charset="0"/>
                <a:ea typeface="Calibri" panose="020F0502020204030204" pitchFamily="34" charset="0"/>
                <a:cs typeface="Times New Roman" panose="02020603050405020304" pitchFamily="18" charset="0"/>
              </a:rPr>
              <a:t>Nhóm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đánh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giá</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352384585"/>
              </p:ext>
            </p:extLst>
          </p:nvPr>
        </p:nvGraphicFramePr>
        <p:xfrm>
          <a:off x="269823" y="1828801"/>
          <a:ext cx="11497455" cy="4920517"/>
        </p:xfrm>
        <a:graphic>
          <a:graphicData uri="http://schemas.openxmlformats.org/drawingml/2006/table">
            <a:tbl>
              <a:tblPr firstRow="1" firstCol="1" bandRow="1">
                <a:tableStyleId>{5C22544A-7EE6-4342-B048-85BDC9FD1C3A}</a:tableStyleId>
              </a:tblPr>
              <a:tblGrid>
                <a:gridCol w="6880485">
                  <a:extLst>
                    <a:ext uri="{9D8B030D-6E8A-4147-A177-3AD203B41FA5}">
                      <a16:colId xmlns:a16="http://schemas.microsoft.com/office/drawing/2014/main" val="848529385"/>
                    </a:ext>
                  </a:extLst>
                </a:gridCol>
                <a:gridCol w="1723869">
                  <a:extLst>
                    <a:ext uri="{9D8B030D-6E8A-4147-A177-3AD203B41FA5}">
                      <a16:colId xmlns:a16="http://schemas.microsoft.com/office/drawing/2014/main" val="1885723945"/>
                    </a:ext>
                  </a:extLst>
                </a:gridCol>
                <a:gridCol w="2893101">
                  <a:extLst>
                    <a:ext uri="{9D8B030D-6E8A-4147-A177-3AD203B41FA5}">
                      <a16:colId xmlns:a16="http://schemas.microsoft.com/office/drawing/2014/main" val="4157209345"/>
                    </a:ext>
                  </a:extLst>
                </a:gridCol>
              </a:tblGrid>
              <a:tr h="1225858">
                <a:tc>
                  <a:txBody>
                    <a:bodyPr/>
                    <a:lstStyle/>
                    <a:p>
                      <a:pPr algn="ctr">
                        <a:lnSpc>
                          <a:spcPct val="115000"/>
                        </a:lnSpc>
                        <a:spcBef>
                          <a:spcPts val="100"/>
                        </a:spcBef>
                        <a:spcAft>
                          <a:spcPts val="0"/>
                        </a:spcAft>
                      </a:pPr>
                      <a:endParaRPr lang="en-US" sz="2400" dirty="0">
                        <a:solidFill>
                          <a:schemeClr val="bg1"/>
                        </a:solidFill>
                        <a:effectLst/>
                        <a:latin typeface="Times New Roman" panose="02020603050405020304" pitchFamily="18" charset="0"/>
                        <a:cs typeface="Times New Roman" panose="02020603050405020304" pitchFamily="18" charset="0"/>
                      </a:endParaRPr>
                    </a:p>
                    <a:p>
                      <a:pPr algn="ctr">
                        <a:lnSpc>
                          <a:spcPct val="115000"/>
                        </a:lnSpc>
                        <a:spcBef>
                          <a:spcPts val="100"/>
                        </a:spcBef>
                        <a:spcAft>
                          <a:spcPts val="0"/>
                        </a:spcAft>
                      </a:pPr>
                      <a:r>
                        <a:rPr lang="en-US" sz="2400" dirty="0" err="1">
                          <a:solidFill>
                            <a:schemeClr val="bg1"/>
                          </a:solidFill>
                          <a:effectLst/>
                          <a:latin typeface="Times New Roman" panose="02020603050405020304" pitchFamily="18" charset="0"/>
                          <a:cs typeface="Times New Roman" panose="02020603050405020304" pitchFamily="18" charset="0"/>
                        </a:rPr>
                        <a:t>Tiêu</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chí</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đánh</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giá</a:t>
                      </a:r>
                      <a:endPar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50000"/>
                      </a:schemeClr>
                    </a:solidFill>
                  </a:tcPr>
                </a:tc>
                <a:tc>
                  <a:txBody>
                    <a:bodyPr/>
                    <a:lstStyle/>
                    <a:p>
                      <a:pPr algn="ctr">
                        <a:lnSpc>
                          <a:spcPct val="115000"/>
                        </a:lnSpc>
                        <a:spcBef>
                          <a:spcPts val="100"/>
                        </a:spcBef>
                        <a:spcAft>
                          <a:spcPts val="0"/>
                        </a:spcAft>
                      </a:pPr>
                      <a:endParaRPr lang="en-US" sz="2400" dirty="0">
                        <a:solidFill>
                          <a:schemeClr val="bg1"/>
                        </a:solidFill>
                        <a:effectLst/>
                        <a:latin typeface="Times New Roman" panose="02020603050405020304" pitchFamily="18" charset="0"/>
                        <a:cs typeface="Times New Roman" panose="02020603050405020304" pitchFamily="18" charset="0"/>
                      </a:endParaRPr>
                    </a:p>
                    <a:p>
                      <a:pPr algn="ctr">
                        <a:lnSpc>
                          <a:spcPct val="115000"/>
                        </a:lnSpc>
                        <a:spcBef>
                          <a:spcPts val="100"/>
                        </a:spcBef>
                        <a:spcAft>
                          <a:spcPts val="0"/>
                        </a:spcAft>
                      </a:pPr>
                      <a:r>
                        <a:rPr lang="en-US" sz="2400" dirty="0" err="1">
                          <a:solidFill>
                            <a:schemeClr val="bg1"/>
                          </a:solidFill>
                          <a:effectLst/>
                          <a:latin typeface="Times New Roman" panose="02020603050405020304" pitchFamily="18" charset="0"/>
                          <a:cs typeface="Times New Roman" panose="02020603050405020304" pitchFamily="18" charset="0"/>
                        </a:rPr>
                        <a:t>Điểm</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tối</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đa</a:t>
                      </a:r>
                      <a:endPar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50000"/>
                      </a:schemeClr>
                    </a:solidFill>
                  </a:tcPr>
                </a:tc>
                <a:tc>
                  <a:txBody>
                    <a:bodyPr/>
                    <a:lstStyle/>
                    <a:p>
                      <a:pPr algn="ctr">
                        <a:lnSpc>
                          <a:spcPct val="115000"/>
                        </a:lnSpc>
                        <a:spcBef>
                          <a:spcPts val="100"/>
                        </a:spcBef>
                        <a:spcAft>
                          <a:spcPts val="0"/>
                        </a:spcAft>
                      </a:pPr>
                      <a:endParaRPr lang="en-US" sz="2400" dirty="0">
                        <a:solidFill>
                          <a:schemeClr val="bg1"/>
                        </a:solidFill>
                        <a:effectLst/>
                        <a:latin typeface="Times New Roman" panose="02020603050405020304" pitchFamily="18" charset="0"/>
                        <a:cs typeface="Times New Roman" panose="02020603050405020304" pitchFamily="18" charset="0"/>
                      </a:endParaRPr>
                    </a:p>
                    <a:p>
                      <a:pPr algn="ctr">
                        <a:lnSpc>
                          <a:spcPct val="115000"/>
                        </a:lnSpc>
                        <a:spcBef>
                          <a:spcPts val="100"/>
                        </a:spcBef>
                        <a:spcAft>
                          <a:spcPts val="0"/>
                        </a:spcAft>
                      </a:pPr>
                      <a:r>
                        <a:rPr lang="en-US" sz="2400" dirty="0" err="1">
                          <a:solidFill>
                            <a:schemeClr val="bg1"/>
                          </a:solidFill>
                          <a:effectLst/>
                          <a:latin typeface="Times New Roman" panose="02020603050405020304" pitchFamily="18" charset="0"/>
                          <a:cs typeface="Times New Roman" panose="02020603050405020304" pitchFamily="18" charset="0"/>
                        </a:rPr>
                        <a:t>Điểm</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của</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nhóm</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đánh</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giá</a:t>
                      </a:r>
                      <a:endPar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50000"/>
                      </a:schemeClr>
                    </a:solidFill>
                  </a:tcPr>
                </a:tc>
                <a:extLst>
                  <a:ext uri="{0D108BD9-81ED-4DB2-BD59-A6C34878D82A}">
                    <a16:rowId xmlns:a16="http://schemas.microsoft.com/office/drawing/2014/main" val="3841863193"/>
                  </a:ext>
                </a:extLst>
              </a:tr>
              <a:tr h="1215315">
                <a:tc>
                  <a:txBody>
                    <a:bodyPr/>
                    <a:lstStyle/>
                    <a:p>
                      <a:pPr algn="just">
                        <a:lnSpc>
                          <a:spcPct val="115000"/>
                        </a:lnSpc>
                        <a:spcBef>
                          <a:spcPts val="100"/>
                        </a:spcBef>
                        <a:spcAft>
                          <a:spcPts val="0"/>
                        </a:spcAft>
                      </a:pPr>
                      <a:r>
                        <a:rPr lang="en-US" sz="2400" dirty="0" err="1">
                          <a:solidFill>
                            <a:schemeClr val="bg1"/>
                          </a:solidFill>
                          <a:effectLst/>
                          <a:latin typeface="Times New Roman" panose="02020603050405020304" pitchFamily="18" charset="0"/>
                          <a:cs typeface="Times New Roman" panose="02020603050405020304" pitchFamily="18" charset="0"/>
                        </a:rPr>
                        <a:t>Sơ</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đồ</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tư</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duy</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thiết</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kế</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đảm</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bảo</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đầy</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đủ</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chính</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xác</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nội</a:t>
                      </a:r>
                      <a:r>
                        <a:rPr lang="en-US" sz="2400" dirty="0">
                          <a:solidFill>
                            <a:schemeClr val="bg1"/>
                          </a:solidFill>
                          <a:effectLst/>
                          <a:latin typeface="Times New Roman" panose="02020603050405020304" pitchFamily="18" charset="0"/>
                          <a:cs typeface="Times New Roman" panose="02020603050405020304" pitchFamily="18" charset="0"/>
                        </a:rPr>
                        <a:t> dung</a:t>
                      </a:r>
                      <a:endPar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50000"/>
                      </a:schemeClr>
                    </a:solidFill>
                  </a:tcPr>
                </a:tc>
                <a:tc>
                  <a:txBody>
                    <a:bodyPr/>
                    <a:lstStyle/>
                    <a:p>
                      <a:pPr algn="ctr">
                        <a:lnSpc>
                          <a:spcPct val="115000"/>
                        </a:lnSpc>
                        <a:spcBef>
                          <a:spcPts val="100"/>
                        </a:spcBef>
                        <a:spcAft>
                          <a:spcPts val="0"/>
                        </a:spcAft>
                      </a:pPr>
                      <a:r>
                        <a:rPr lang="en-US" sz="2400" dirty="0">
                          <a:solidFill>
                            <a:schemeClr val="bg1"/>
                          </a:solidFill>
                          <a:effectLst/>
                          <a:latin typeface="Times New Roman" panose="02020603050405020304" pitchFamily="18" charset="0"/>
                          <a:cs typeface="Times New Roman" panose="02020603050405020304" pitchFamily="18" charset="0"/>
                        </a:rPr>
                        <a:t>5</a:t>
                      </a:r>
                      <a:endPar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50000"/>
                      </a:schemeClr>
                    </a:solidFill>
                  </a:tcPr>
                </a:tc>
                <a:tc>
                  <a:txBody>
                    <a:bodyPr/>
                    <a:lstStyle/>
                    <a:p>
                      <a:pPr algn="just">
                        <a:lnSpc>
                          <a:spcPct val="115000"/>
                        </a:lnSpc>
                        <a:spcBef>
                          <a:spcPts val="100"/>
                        </a:spcBef>
                        <a:spcAft>
                          <a:spcPts val="0"/>
                        </a:spcAft>
                      </a:pPr>
                      <a:r>
                        <a:rPr lang="en-US" sz="2400" dirty="0">
                          <a:solidFill>
                            <a:schemeClr val="bg1"/>
                          </a:solidFill>
                          <a:effectLst/>
                          <a:latin typeface="Times New Roman" panose="02020603050405020304" pitchFamily="18" charset="0"/>
                          <a:cs typeface="Times New Roman" panose="02020603050405020304" pitchFamily="18" charset="0"/>
                        </a:rPr>
                        <a:t> </a:t>
                      </a:r>
                      <a:endPar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50000"/>
                      </a:schemeClr>
                    </a:solidFill>
                  </a:tcPr>
                </a:tc>
                <a:extLst>
                  <a:ext uri="{0D108BD9-81ED-4DB2-BD59-A6C34878D82A}">
                    <a16:rowId xmlns:a16="http://schemas.microsoft.com/office/drawing/2014/main" val="1264101279"/>
                  </a:ext>
                </a:extLst>
              </a:tr>
              <a:tr h="1215315">
                <a:tc>
                  <a:txBody>
                    <a:bodyPr/>
                    <a:lstStyle/>
                    <a:p>
                      <a:pPr algn="just">
                        <a:lnSpc>
                          <a:spcPct val="115000"/>
                        </a:lnSpc>
                        <a:spcBef>
                          <a:spcPts val="100"/>
                        </a:spcBef>
                        <a:spcAft>
                          <a:spcPts val="0"/>
                        </a:spcAft>
                      </a:pPr>
                      <a:r>
                        <a:rPr lang="en-US" sz="2400">
                          <a:solidFill>
                            <a:schemeClr val="bg1"/>
                          </a:solidFill>
                          <a:effectLst/>
                          <a:latin typeface="Times New Roman" panose="02020603050405020304" pitchFamily="18" charset="0"/>
                          <a:cs typeface="Times New Roman" panose="02020603050405020304" pitchFamily="18" charset="0"/>
                        </a:rPr>
                        <a:t>Hình thức sơ đồ tư duy đẹp, hài hòa, dễ quan sát</a:t>
                      </a: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50000"/>
                      </a:schemeClr>
                    </a:solidFill>
                  </a:tcPr>
                </a:tc>
                <a:tc>
                  <a:txBody>
                    <a:bodyPr/>
                    <a:lstStyle/>
                    <a:p>
                      <a:pPr algn="ctr">
                        <a:lnSpc>
                          <a:spcPct val="115000"/>
                        </a:lnSpc>
                        <a:spcBef>
                          <a:spcPts val="100"/>
                        </a:spcBef>
                        <a:spcAft>
                          <a:spcPts val="0"/>
                        </a:spcAft>
                      </a:pPr>
                      <a:r>
                        <a:rPr lang="en-US" sz="2400">
                          <a:solidFill>
                            <a:schemeClr val="bg1"/>
                          </a:solidFill>
                          <a:effectLst/>
                          <a:latin typeface="Times New Roman" panose="02020603050405020304" pitchFamily="18" charset="0"/>
                          <a:cs typeface="Times New Roman" panose="02020603050405020304" pitchFamily="18" charset="0"/>
                        </a:rPr>
                        <a:t>2</a:t>
                      </a: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50000"/>
                      </a:schemeClr>
                    </a:solidFill>
                  </a:tcPr>
                </a:tc>
                <a:tc>
                  <a:txBody>
                    <a:bodyPr/>
                    <a:lstStyle/>
                    <a:p>
                      <a:pPr algn="just">
                        <a:lnSpc>
                          <a:spcPct val="115000"/>
                        </a:lnSpc>
                        <a:spcBef>
                          <a:spcPts val="100"/>
                        </a:spcBef>
                        <a:spcAft>
                          <a:spcPts val="0"/>
                        </a:spcAft>
                      </a:pPr>
                      <a:r>
                        <a:rPr lang="en-US" sz="2400">
                          <a:solidFill>
                            <a:schemeClr val="bg1"/>
                          </a:solidFill>
                          <a:effectLst/>
                          <a:latin typeface="Times New Roman" panose="02020603050405020304" pitchFamily="18" charset="0"/>
                          <a:cs typeface="Times New Roman" panose="02020603050405020304" pitchFamily="18" charset="0"/>
                        </a:rPr>
                        <a:t> </a:t>
                      </a: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50000"/>
                      </a:schemeClr>
                    </a:solidFill>
                  </a:tcPr>
                </a:tc>
                <a:extLst>
                  <a:ext uri="{0D108BD9-81ED-4DB2-BD59-A6C34878D82A}">
                    <a16:rowId xmlns:a16="http://schemas.microsoft.com/office/drawing/2014/main" val="2350074534"/>
                  </a:ext>
                </a:extLst>
              </a:tr>
              <a:tr h="1215315">
                <a:tc>
                  <a:txBody>
                    <a:bodyPr/>
                    <a:lstStyle/>
                    <a:p>
                      <a:pPr algn="just">
                        <a:lnSpc>
                          <a:spcPct val="115000"/>
                        </a:lnSpc>
                        <a:spcBef>
                          <a:spcPts val="100"/>
                        </a:spcBef>
                        <a:spcAft>
                          <a:spcPts val="0"/>
                        </a:spcAft>
                      </a:pPr>
                      <a:r>
                        <a:rPr lang="en-US" sz="2400" dirty="0" err="1">
                          <a:solidFill>
                            <a:schemeClr val="bg1"/>
                          </a:solidFill>
                          <a:effectLst/>
                          <a:latin typeface="Times New Roman" panose="02020603050405020304" pitchFamily="18" charset="0"/>
                          <a:cs typeface="Times New Roman" panose="02020603050405020304" pitchFamily="18" charset="0"/>
                        </a:rPr>
                        <a:t>Thuyết</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trình</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hấp</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dẫn</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sinh</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động</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có</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sự</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tương</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tác</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với</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người</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nghe</a:t>
                      </a:r>
                      <a:endPar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50000"/>
                      </a:schemeClr>
                    </a:solidFill>
                  </a:tcPr>
                </a:tc>
                <a:tc>
                  <a:txBody>
                    <a:bodyPr/>
                    <a:lstStyle/>
                    <a:p>
                      <a:pPr algn="ctr">
                        <a:lnSpc>
                          <a:spcPct val="115000"/>
                        </a:lnSpc>
                        <a:spcBef>
                          <a:spcPts val="100"/>
                        </a:spcBef>
                        <a:spcAft>
                          <a:spcPts val="0"/>
                        </a:spcAft>
                      </a:pPr>
                      <a:r>
                        <a:rPr lang="en-US" sz="2400" dirty="0">
                          <a:solidFill>
                            <a:schemeClr val="bg1"/>
                          </a:solidFill>
                          <a:effectLst/>
                          <a:latin typeface="Times New Roman" panose="02020603050405020304" pitchFamily="18" charset="0"/>
                          <a:cs typeface="Times New Roman" panose="02020603050405020304" pitchFamily="18" charset="0"/>
                        </a:rPr>
                        <a:t>3</a:t>
                      </a:r>
                      <a:endPar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50000"/>
                      </a:schemeClr>
                    </a:solidFill>
                  </a:tcPr>
                </a:tc>
                <a:tc>
                  <a:txBody>
                    <a:bodyPr/>
                    <a:lstStyle/>
                    <a:p>
                      <a:pPr algn="just">
                        <a:lnSpc>
                          <a:spcPct val="115000"/>
                        </a:lnSpc>
                        <a:spcBef>
                          <a:spcPts val="100"/>
                        </a:spcBef>
                        <a:spcAft>
                          <a:spcPts val="0"/>
                        </a:spcAft>
                      </a:pPr>
                      <a:r>
                        <a:rPr lang="en-US" sz="2400" dirty="0">
                          <a:solidFill>
                            <a:schemeClr val="bg1"/>
                          </a:solidFill>
                          <a:effectLst/>
                          <a:latin typeface="Times New Roman" panose="02020603050405020304" pitchFamily="18" charset="0"/>
                          <a:cs typeface="Times New Roman" panose="02020603050405020304" pitchFamily="18" charset="0"/>
                        </a:rPr>
                        <a:t> </a:t>
                      </a:r>
                      <a:endPar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50000"/>
                      </a:schemeClr>
                    </a:solidFill>
                  </a:tcPr>
                </a:tc>
                <a:extLst>
                  <a:ext uri="{0D108BD9-81ED-4DB2-BD59-A6C34878D82A}">
                    <a16:rowId xmlns:a16="http://schemas.microsoft.com/office/drawing/2014/main" val="745398337"/>
                  </a:ext>
                </a:extLst>
              </a:tr>
            </a:tbl>
          </a:graphicData>
        </a:graphic>
      </p:graphicFrame>
    </p:spTree>
    <p:extLst>
      <p:ext uri="{BB962C8B-B14F-4D97-AF65-F5344CB8AC3E}">
        <p14:creationId xmlns:p14="http://schemas.microsoft.com/office/powerpoint/2010/main" val="35047111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rot="5400000">
            <a:off x="5837456" y="1017613"/>
            <a:ext cx="937300" cy="2807661"/>
          </a:xfrm>
          <a:prstGeom prst="roundRect">
            <a:avLst/>
          </a:prstGeom>
          <a:solidFill>
            <a:schemeClr val="bg1"/>
          </a:solidFill>
          <a:ln w="28575">
            <a:solidFill>
              <a:srgbClr val="059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5224794" y="2910896"/>
            <a:ext cx="2162629" cy="1364343"/>
          </a:xfrm>
          <a:prstGeom prst="ellipse">
            <a:avLst/>
          </a:prstGeom>
          <a:solidFill>
            <a:srgbClr val="0599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33"/>
          <p:cNvSpPr txBox="1"/>
          <p:nvPr/>
        </p:nvSpPr>
        <p:spPr>
          <a:xfrm>
            <a:off x="5427572" y="3223735"/>
            <a:ext cx="1757072" cy="73866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bg1"/>
                </a:solidFill>
                <a:latin typeface="Times New Roman" panose="02020603050405020304" pitchFamily="18" charset="0"/>
                <a:cs typeface="Times New Roman" panose="02020603050405020304" pitchFamily="18" charset="0"/>
              </a:rPr>
              <a:t>NÔNG NGHIỆP</a:t>
            </a:r>
            <a:endPar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7" name="TextBox 33"/>
          <p:cNvSpPr txBox="1"/>
          <p:nvPr/>
        </p:nvSpPr>
        <p:spPr>
          <a:xfrm>
            <a:off x="5057281" y="2041866"/>
            <a:ext cx="2497650" cy="73866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158A0C"/>
                </a:solidFill>
                <a:latin typeface="Times New Roman" panose="02020603050405020304" pitchFamily="18" charset="0"/>
                <a:cs typeface="Times New Roman" panose="02020603050405020304" pitchFamily="18" charset="0"/>
              </a:rPr>
              <a:t>CHÍNH SÁCH CỦA NHÀ NƯỚC</a:t>
            </a:r>
            <a:endParaRPr kumimoji="0" lang="en-US" sz="2400" b="1" i="0" u="none" strike="noStrike" kern="1200" cap="none" spc="0" normalizeH="0" baseline="0" noProof="0" dirty="0">
              <a:ln>
                <a:noFill/>
              </a:ln>
              <a:solidFill>
                <a:srgbClr val="158A0C"/>
              </a:solidFill>
              <a:effectLst/>
              <a:uLnTx/>
              <a:uFillTx/>
              <a:latin typeface="Times New Roman" panose="02020603050405020304" pitchFamily="18" charset="0"/>
              <a:cs typeface="Times New Roman" panose="02020603050405020304" pitchFamily="18" charset="0"/>
            </a:endParaRPr>
          </a:p>
        </p:txBody>
      </p:sp>
      <p:sp>
        <p:nvSpPr>
          <p:cNvPr id="8" name="Rounded Rectangle 7"/>
          <p:cNvSpPr/>
          <p:nvPr/>
        </p:nvSpPr>
        <p:spPr>
          <a:xfrm rot="5400000">
            <a:off x="7908138" y="3147453"/>
            <a:ext cx="937300" cy="2085965"/>
          </a:xfrm>
          <a:prstGeom prst="roundRect">
            <a:avLst/>
          </a:prstGeom>
          <a:solidFill>
            <a:schemeClr val="bg1"/>
          </a:solidFill>
          <a:ln w="28575">
            <a:solidFill>
              <a:srgbClr val="059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33"/>
          <p:cNvSpPr txBox="1"/>
          <p:nvPr/>
        </p:nvSpPr>
        <p:spPr>
          <a:xfrm>
            <a:off x="7127963" y="3984117"/>
            <a:ext cx="2497650" cy="369332"/>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158A0C"/>
                </a:solidFill>
                <a:latin typeface="Times New Roman" panose="02020603050405020304" pitchFamily="18" charset="0"/>
                <a:cs typeface="Times New Roman" panose="02020603050405020304" pitchFamily="18" charset="0"/>
              </a:rPr>
              <a:t>BIỂU HIỆN</a:t>
            </a:r>
            <a:endParaRPr kumimoji="0" lang="en-US" sz="2400" b="1" i="0" u="none" strike="noStrike" kern="1200" cap="none" spc="0" normalizeH="0" baseline="0" noProof="0" dirty="0">
              <a:ln>
                <a:noFill/>
              </a:ln>
              <a:solidFill>
                <a:srgbClr val="158A0C"/>
              </a:solidFill>
              <a:effectLst/>
              <a:uLnTx/>
              <a:uFillTx/>
              <a:latin typeface="Times New Roman" panose="02020603050405020304" pitchFamily="18" charset="0"/>
              <a:cs typeface="Times New Roman" panose="02020603050405020304" pitchFamily="18" charset="0"/>
            </a:endParaRPr>
          </a:p>
        </p:txBody>
      </p:sp>
      <p:sp>
        <p:nvSpPr>
          <p:cNvPr id="10" name="Rounded Rectangle 9"/>
          <p:cNvSpPr/>
          <p:nvPr/>
        </p:nvSpPr>
        <p:spPr>
          <a:xfrm rot="5400000">
            <a:off x="3791012" y="3171305"/>
            <a:ext cx="937300" cy="2133040"/>
          </a:xfrm>
          <a:prstGeom prst="roundRect">
            <a:avLst/>
          </a:prstGeom>
          <a:solidFill>
            <a:schemeClr val="bg1"/>
          </a:solidFill>
          <a:ln w="28575">
            <a:solidFill>
              <a:srgbClr val="059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33"/>
          <p:cNvSpPr txBox="1"/>
          <p:nvPr/>
        </p:nvSpPr>
        <p:spPr>
          <a:xfrm>
            <a:off x="3010837" y="4062327"/>
            <a:ext cx="2497650" cy="369332"/>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158A0C"/>
                </a:solidFill>
                <a:latin typeface="Times New Roman" panose="02020603050405020304" pitchFamily="18" charset="0"/>
                <a:cs typeface="Times New Roman" panose="02020603050405020304" pitchFamily="18" charset="0"/>
              </a:rPr>
              <a:t>TÁC DỤNG</a:t>
            </a:r>
            <a:endParaRPr kumimoji="0" lang="en-US" sz="2400" b="1" i="0" u="none" strike="noStrike" kern="1200" cap="none" spc="0" normalizeH="0" baseline="0" noProof="0" dirty="0">
              <a:ln>
                <a:noFill/>
              </a:ln>
              <a:solidFill>
                <a:srgbClr val="158A0C"/>
              </a:solidFill>
              <a:effectLst/>
              <a:uLnTx/>
              <a:uFillTx/>
              <a:latin typeface="Times New Roman" panose="02020603050405020304" pitchFamily="18" charset="0"/>
              <a:cs typeface="Times New Roman" panose="02020603050405020304" pitchFamily="18" charset="0"/>
            </a:endParaRPr>
          </a:p>
        </p:txBody>
      </p:sp>
      <p:sp>
        <p:nvSpPr>
          <p:cNvPr id="13" name="Rounded Rectangle 12"/>
          <p:cNvSpPr/>
          <p:nvPr/>
        </p:nvSpPr>
        <p:spPr>
          <a:xfrm rot="5400000">
            <a:off x="412446" y="11681"/>
            <a:ext cx="937300" cy="1535682"/>
          </a:xfrm>
          <a:prstGeom prst="roundRect">
            <a:avLst/>
          </a:prstGeom>
          <a:solidFill>
            <a:schemeClr val="bg1"/>
          </a:solidFill>
          <a:ln w="28575">
            <a:solidFill>
              <a:srgbClr val="059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rot="5400000">
            <a:off x="2428205" y="-255818"/>
            <a:ext cx="937300" cy="2070681"/>
          </a:xfrm>
          <a:prstGeom prst="roundRect">
            <a:avLst/>
          </a:prstGeom>
          <a:solidFill>
            <a:schemeClr val="bg1"/>
          </a:solidFill>
          <a:ln w="28575">
            <a:solidFill>
              <a:srgbClr val="059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rot="5400000">
            <a:off x="4539525" y="-132786"/>
            <a:ext cx="937300" cy="1824616"/>
          </a:xfrm>
          <a:prstGeom prst="roundRect">
            <a:avLst/>
          </a:prstGeom>
          <a:solidFill>
            <a:schemeClr val="bg1"/>
          </a:solidFill>
          <a:ln w="28575">
            <a:solidFill>
              <a:srgbClr val="059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rot="5400000">
            <a:off x="6602489" y="-192949"/>
            <a:ext cx="937300" cy="1973970"/>
          </a:xfrm>
          <a:prstGeom prst="roundRect">
            <a:avLst/>
          </a:prstGeom>
          <a:solidFill>
            <a:schemeClr val="bg1"/>
          </a:solidFill>
          <a:ln w="28575">
            <a:solidFill>
              <a:srgbClr val="059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rot="5400000">
            <a:off x="10680243" y="-90001"/>
            <a:ext cx="937300" cy="1803615"/>
          </a:xfrm>
          <a:prstGeom prst="roundRect">
            <a:avLst/>
          </a:prstGeom>
          <a:solidFill>
            <a:schemeClr val="bg1"/>
          </a:solidFill>
          <a:ln w="28575">
            <a:solidFill>
              <a:srgbClr val="059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0136247" y="340852"/>
            <a:ext cx="2060915" cy="941796"/>
          </a:xfrm>
          <a:prstGeom prst="rect">
            <a:avLst/>
          </a:prstGeom>
        </p:spPr>
        <p:txBody>
          <a:bodyPr wrap="square">
            <a:spAutoFit/>
          </a:bodyPr>
          <a:lstStyle/>
          <a:p>
            <a:pPr algn="ctr">
              <a:lnSpc>
                <a:spcPct val="115000"/>
              </a:lnSpc>
              <a:spcBef>
                <a:spcPts val="100"/>
              </a:spcBef>
              <a:spcAft>
                <a:spcPts val="0"/>
              </a:spcAft>
            </a:pPr>
            <a:r>
              <a:rPr lang="en-US" sz="2400" dirty="0">
                <a:latin typeface="Times New Roman" panose="02020603050405020304" pitchFamily="18" charset="0"/>
                <a:cs typeface="Times New Roman" panose="02020603050405020304" pitchFamily="18" charset="0"/>
              </a:rPr>
              <a:t>CẤM GIẾT TRÂU BÒ</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Rectangle 19"/>
          <p:cNvSpPr/>
          <p:nvPr/>
        </p:nvSpPr>
        <p:spPr>
          <a:xfrm>
            <a:off x="1806766" y="493415"/>
            <a:ext cx="2146742" cy="483017"/>
          </a:xfrm>
          <a:prstGeom prst="rect">
            <a:avLst/>
          </a:prstGeom>
        </p:spPr>
        <p:txBody>
          <a:bodyPr wrap="none">
            <a:spAutoFit/>
          </a:bodyPr>
          <a:lstStyle/>
          <a:p>
            <a:pPr algn="ctr">
              <a:lnSpc>
                <a:spcPct val="115000"/>
              </a:lnSpc>
              <a:spcBef>
                <a:spcPts val="100"/>
              </a:spcBef>
              <a:spcAft>
                <a:spcPts val="0"/>
              </a:spcAft>
            </a:pPr>
            <a:r>
              <a:rPr lang="en-US" sz="2400" dirty="0">
                <a:effectLst/>
                <a:latin typeface="Times New Roman" panose="02020603050405020304" pitchFamily="18" charset="0"/>
                <a:cs typeface="Times New Roman" panose="02020603050405020304" pitchFamily="18" charset="0"/>
              </a:rPr>
              <a:t>KHAI HOANG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1" name="Rectangle 20"/>
          <p:cNvSpPr/>
          <p:nvPr/>
        </p:nvSpPr>
        <p:spPr>
          <a:xfrm>
            <a:off x="4031824" y="493415"/>
            <a:ext cx="1888659" cy="483017"/>
          </a:xfrm>
          <a:prstGeom prst="rect">
            <a:avLst/>
          </a:prstGeom>
        </p:spPr>
        <p:txBody>
          <a:bodyPr wrap="none">
            <a:spAutoFit/>
          </a:bodyPr>
          <a:lstStyle/>
          <a:p>
            <a:pPr algn="ctr">
              <a:lnSpc>
                <a:spcPct val="115000"/>
              </a:lnSpc>
              <a:spcBef>
                <a:spcPts val="100"/>
              </a:spcBef>
              <a:spcAft>
                <a:spcPts val="0"/>
              </a:spcAft>
            </a:pPr>
            <a:r>
              <a:rPr lang="en-US" sz="2400" dirty="0">
                <a:effectLst/>
                <a:latin typeface="Times New Roman" panose="02020603050405020304" pitchFamily="18" charset="0"/>
                <a:cs typeface="Times New Roman" panose="02020603050405020304" pitchFamily="18" charset="0"/>
              </a:rPr>
              <a:t>QUÂN ĐIỀN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Rectangle 21"/>
          <p:cNvSpPr/>
          <p:nvPr/>
        </p:nvSpPr>
        <p:spPr>
          <a:xfrm>
            <a:off x="263775" y="543043"/>
            <a:ext cx="1277722" cy="483017"/>
          </a:xfrm>
          <a:prstGeom prst="rect">
            <a:avLst/>
          </a:prstGeom>
        </p:spPr>
        <p:txBody>
          <a:bodyPr wrap="none">
            <a:spAutoFit/>
          </a:bodyPr>
          <a:lstStyle/>
          <a:p>
            <a:pPr algn="ctr">
              <a:lnSpc>
                <a:spcPct val="115000"/>
              </a:lnSpc>
              <a:spcBef>
                <a:spcPts val="100"/>
              </a:spcBef>
              <a:spcAft>
                <a:spcPts val="0"/>
              </a:spcAft>
            </a:pPr>
            <a:r>
              <a:rPr lang="en-US" sz="2400" dirty="0">
                <a:latin typeface="Times New Roman" panose="02020603050405020304" pitchFamily="18" charset="0"/>
                <a:cs typeface="Times New Roman" panose="02020603050405020304" pitchFamily="18" charset="0"/>
              </a:rPr>
              <a:t>ĐẮP ĐÊ</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Rectangle 22"/>
          <p:cNvSpPr/>
          <p:nvPr/>
        </p:nvSpPr>
        <p:spPr>
          <a:xfrm>
            <a:off x="6138953" y="334162"/>
            <a:ext cx="1859654" cy="941796"/>
          </a:xfrm>
          <a:prstGeom prst="rect">
            <a:avLst/>
          </a:prstGeom>
        </p:spPr>
        <p:txBody>
          <a:bodyPr wrap="square">
            <a:spAutoFit/>
          </a:bodyPr>
          <a:lstStyle/>
          <a:p>
            <a:pPr algn="ctr">
              <a:lnSpc>
                <a:spcPct val="115000"/>
              </a:lnSpc>
              <a:spcBef>
                <a:spcPts val="100"/>
              </a:spcBef>
              <a:spcAft>
                <a:spcPts val="0"/>
              </a:spcAft>
            </a:pPr>
            <a:r>
              <a:rPr lang="en-US" sz="2400" dirty="0">
                <a:latin typeface="Times New Roman" panose="02020603050405020304" pitchFamily="18" charset="0"/>
                <a:cs typeface="Times New Roman" panose="02020603050405020304" pitchFamily="18" charset="0"/>
              </a:rPr>
              <a:t>MIỄN GIẢM THUẾ</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Rounded Rectangle 24"/>
          <p:cNvSpPr/>
          <p:nvPr/>
        </p:nvSpPr>
        <p:spPr>
          <a:xfrm rot="5400000">
            <a:off x="8677258" y="-151301"/>
            <a:ext cx="937300" cy="1861645"/>
          </a:xfrm>
          <a:prstGeom prst="roundRect">
            <a:avLst/>
          </a:prstGeom>
          <a:solidFill>
            <a:schemeClr val="bg1"/>
          </a:solidFill>
          <a:ln w="28575">
            <a:solidFill>
              <a:srgbClr val="059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8232304" y="320271"/>
            <a:ext cx="1729763" cy="941796"/>
          </a:xfrm>
          <a:prstGeom prst="rect">
            <a:avLst/>
          </a:prstGeom>
        </p:spPr>
        <p:txBody>
          <a:bodyPr wrap="square">
            <a:spAutoFit/>
          </a:bodyPr>
          <a:lstStyle/>
          <a:p>
            <a:pPr algn="ctr">
              <a:lnSpc>
                <a:spcPct val="115000"/>
              </a:lnSpc>
              <a:spcBef>
                <a:spcPts val="100"/>
              </a:spcBef>
              <a:spcAft>
                <a:spcPts val="0"/>
              </a:spcAft>
            </a:pPr>
            <a:r>
              <a:rPr lang="en-US" sz="2400" dirty="0">
                <a:latin typeface="Times New Roman" panose="02020603050405020304" pitchFamily="18" charset="0"/>
                <a:cs typeface="Times New Roman" panose="02020603050405020304" pitchFamily="18" charset="0"/>
              </a:rPr>
              <a:t>NGỤ BINH Ư NÔNG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Right Brace 26"/>
          <p:cNvSpPr/>
          <p:nvPr/>
        </p:nvSpPr>
        <p:spPr>
          <a:xfrm rot="5400000">
            <a:off x="5880438" y="-3707207"/>
            <a:ext cx="553951" cy="10552634"/>
          </a:xfrm>
          <a:prstGeom prst="rightBrace">
            <a:avLst/>
          </a:prstGeom>
          <a:ln w="28575">
            <a:solidFill>
              <a:srgbClr val="05992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Rounded Rectangle 27"/>
          <p:cNvSpPr/>
          <p:nvPr/>
        </p:nvSpPr>
        <p:spPr>
          <a:xfrm rot="5400000">
            <a:off x="10293989" y="2064206"/>
            <a:ext cx="1275920" cy="2237504"/>
          </a:xfrm>
          <a:prstGeom prst="roundRect">
            <a:avLst/>
          </a:prstGeom>
          <a:solidFill>
            <a:schemeClr val="bg1"/>
          </a:solidFill>
          <a:ln w="28575">
            <a:solidFill>
              <a:srgbClr val="059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9813197" y="2734778"/>
            <a:ext cx="2235200" cy="954620"/>
          </a:xfrm>
          <a:prstGeom prst="rect">
            <a:avLst/>
          </a:prstGeom>
        </p:spPr>
        <p:txBody>
          <a:bodyPr wrap="square">
            <a:spAutoFit/>
          </a:bodyPr>
          <a:lstStyle/>
          <a:p>
            <a:pPr algn="ctr">
              <a:lnSpc>
                <a:spcPct val="115000"/>
              </a:lnSpc>
              <a:spcBef>
                <a:spcPts val="100"/>
              </a:spcBef>
              <a:spcAft>
                <a:spcPts val="0"/>
              </a:spcAft>
            </a:pPr>
            <a:r>
              <a:rPr lang="en-US" sz="2400" dirty="0" err="1">
                <a:latin typeface="Times New Roman" panose="02020603050405020304" pitchFamily="18" charset="0"/>
                <a:ea typeface="Calibri" panose="020F0502020204030204" pitchFamily="34" charset="0"/>
                <a:cs typeface="Times New Roman" panose="02020603050405020304" pitchFamily="18" charset="0"/>
              </a:rPr>
              <a:t>Cây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trồng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chính</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Bef>
                <a:spcPts val="10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LÚA NƯỚC</a:t>
            </a:r>
          </a:p>
        </p:txBody>
      </p:sp>
      <p:sp>
        <p:nvSpPr>
          <p:cNvPr id="31" name="Rounded Rectangle 30"/>
          <p:cNvSpPr/>
          <p:nvPr/>
        </p:nvSpPr>
        <p:spPr>
          <a:xfrm rot="5400000">
            <a:off x="10199865" y="3675659"/>
            <a:ext cx="1358724" cy="2132060"/>
          </a:xfrm>
          <a:prstGeom prst="roundRect">
            <a:avLst/>
          </a:prstGeom>
          <a:solidFill>
            <a:schemeClr val="bg1"/>
          </a:solidFill>
          <a:ln w="28575">
            <a:solidFill>
              <a:srgbClr val="059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9743991" y="4149368"/>
            <a:ext cx="2326716" cy="1379352"/>
          </a:xfrm>
          <a:prstGeom prst="rect">
            <a:avLst/>
          </a:prstGeom>
        </p:spPr>
        <p:txBody>
          <a:bodyPr wrap="square">
            <a:spAutoFit/>
          </a:bodyPr>
          <a:lstStyle/>
          <a:p>
            <a:pPr algn="ctr">
              <a:lnSpc>
                <a:spcPct val="115000"/>
              </a:lnSpc>
              <a:spcBef>
                <a:spcPts val="100"/>
              </a:spcBef>
              <a:spcAft>
                <a:spcPts val="0"/>
              </a:spcAft>
            </a:pP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a:t>
            </a:r>
          </a:p>
          <a:p>
            <a:pPr algn="ctr">
              <a:lnSpc>
                <a:spcPct val="115000"/>
              </a:lnSpc>
              <a:spcBef>
                <a:spcPts val="100"/>
              </a:spcBef>
              <a:spcAft>
                <a:spcPts val="0"/>
              </a:spcAft>
            </a:pPr>
            <a:r>
              <a:rPr lang="en-US" sz="2400" dirty="0">
                <a:latin typeface="Times New Roman" panose="02020603050405020304" pitchFamily="18" charset="0"/>
                <a:cs typeface="Times New Roman" panose="02020603050405020304" pitchFamily="18" charset="0"/>
              </a:rPr>
              <a:t>SẮT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3" name="Rounded Rectangle 32"/>
          <p:cNvSpPr/>
          <p:nvPr/>
        </p:nvSpPr>
        <p:spPr>
          <a:xfrm rot="5400000">
            <a:off x="934649" y="1904359"/>
            <a:ext cx="937300" cy="2133040"/>
          </a:xfrm>
          <a:prstGeom prst="roundRect">
            <a:avLst/>
          </a:prstGeom>
          <a:solidFill>
            <a:schemeClr val="bg1"/>
          </a:solidFill>
          <a:ln w="28575">
            <a:solidFill>
              <a:srgbClr val="059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rot="5400000">
            <a:off x="934649" y="3158416"/>
            <a:ext cx="937300" cy="2133040"/>
          </a:xfrm>
          <a:prstGeom prst="roundRect">
            <a:avLst/>
          </a:prstGeom>
          <a:solidFill>
            <a:schemeClr val="bg1"/>
          </a:solidFill>
          <a:ln w="28575">
            <a:solidFill>
              <a:srgbClr val="059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rot="5400000">
            <a:off x="968641" y="4412473"/>
            <a:ext cx="937300" cy="2133040"/>
          </a:xfrm>
          <a:prstGeom prst="roundRect">
            <a:avLst/>
          </a:prstGeom>
          <a:solidFill>
            <a:schemeClr val="bg1"/>
          </a:solidFill>
          <a:ln w="28575">
            <a:solidFill>
              <a:srgbClr val="059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Brace 35"/>
          <p:cNvSpPr/>
          <p:nvPr/>
        </p:nvSpPr>
        <p:spPr>
          <a:xfrm rot="10800000">
            <a:off x="9538149" y="3415050"/>
            <a:ext cx="275048" cy="1550767"/>
          </a:xfrm>
          <a:prstGeom prst="rightBrace">
            <a:avLst/>
          </a:prstGeom>
          <a:ln w="28575">
            <a:solidFill>
              <a:srgbClr val="05992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Right Brace 36"/>
          <p:cNvSpPr/>
          <p:nvPr/>
        </p:nvSpPr>
        <p:spPr>
          <a:xfrm>
            <a:off x="2503811" y="2970879"/>
            <a:ext cx="553951" cy="2533892"/>
          </a:xfrm>
          <a:prstGeom prst="rightBrace">
            <a:avLst/>
          </a:prstGeom>
          <a:ln w="28575">
            <a:solidFill>
              <a:srgbClr val="05992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Rectangle 37"/>
          <p:cNvSpPr/>
          <p:nvPr/>
        </p:nvSpPr>
        <p:spPr>
          <a:xfrm>
            <a:off x="337140" y="3754038"/>
            <a:ext cx="2071855" cy="941796"/>
          </a:xfrm>
          <a:prstGeom prst="rect">
            <a:avLst/>
          </a:prstGeom>
        </p:spPr>
        <p:txBody>
          <a:bodyPr wrap="square">
            <a:spAutoFit/>
          </a:bodyPr>
          <a:lstStyle/>
          <a:p>
            <a:pPr algn="ctr">
              <a:lnSpc>
                <a:spcPct val="115000"/>
              </a:lnSpc>
              <a:spcBef>
                <a:spcPts val="100"/>
              </a:spcBef>
              <a:spcAft>
                <a:spcPts val="0"/>
              </a:spcAft>
            </a:pPr>
            <a:r>
              <a:rPr lang="en-US" sz="2400" dirty="0">
                <a:latin typeface="Times New Roman" panose="02020603050405020304" pitchFamily="18" charset="0"/>
                <a:cs typeface="Times New Roman" panose="02020603050405020304" pitchFamily="18" charset="0"/>
              </a:rPr>
              <a:t>ỔN ĐỊNH ĐỜI SỐNG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9" name="Rectangle 38"/>
          <p:cNvSpPr/>
          <p:nvPr/>
        </p:nvSpPr>
        <p:spPr>
          <a:xfrm>
            <a:off x="574489" y="5005847"/>
            <a:ext cx="1804427" cy="941796"/>
          </a:xfrm>
          <a:prstGeom prst="rect">
            <a:avLst/>
          </a:prstGeom>
        </p:spPr>
        <p:txBody>
          <a:bodyPr wrap="square">
            <a:spAutoFit/>
          </a:bodyPr>
          <a:lstStyle/>
          <a:p>
            <a:pPr algn="ctr">
              <a:lnSpc>
                <a:spcPct val="115000"/>
              </a:lnSpc>
              <a:spcBef>
                <a:spcPts val="100"/>
              </a:spcBef>
              <a:spcAft>
                <a:spcPts val="0"/>
              </a:spcAft>
            </a:pPr>
            <a:r>
              <a:rPr lang="en-US" sz="2400" dirty="0">
                <a:latin typeface="Times New Roman" panose="02020603050405020304" pitchFamily="18" charset="0"/>
                <a:cs typeface="Times New Roman" panose="02020603050405020304" pitchFamily="18" charset="0"/>
              </a:rPr>
              <a:t>MỞ RỘNG LÃNH THỔ</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0" name="Rectangle 39"/>
          <p:cNvSpPr/>
          <p:nvPr/>
        </p:nvSpPr>
        <p:spPr>
          <a:xfrm>
            <a:off x="403203" y="2544998"/>
            <a:ext cx="1999219" cy="941796"/>
          </a:xfrm>
          <a:prstGeom prst="rect">
            <a:avLst/>
          </a:prstGeom>
        </p:spPr>
        <p:txBody>
          <a:bodyPr wrap="square">
            <a:spAutoFit/>
          </a:bodyPr>
          <a:lstStyle/>
          <a:p>
            <a:pPr algn="ctr">
              <a:lnSpc>
                <a:spcPct val="115000"/>
              </a:lnSpc>
              <a:spcBef>
                <a:spcPts val="100"/>
              </a:spcBef>
              <a:spcAft>
                <a:spcPts val="0"/>
              </a:spcAft>
            </a:pPr>
            <a:r>
              <a:rPr lang="en-US" sz="2400" dirty="0">
                <a:latin typeface="Times New Roman" panose="02020603050405020304" pitchFamily="18" charset="0"/>
                <a:cs typeface="Times New Roman" panose="02020603050405020304" pitchFamily="18" charset="0"/>
              </a:rPr>
              <a:t>TĂNG NĂNG SUẤT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1" name="Picture 40"/>
          <p:cNvPicPr>
            <a:picLocks noChangeAspect="1"/>
          </p:cNvPicPr>
          <p:nvPr/>
        </p:nvPicPr>
        <p:blipFill>
          <a:blip r:embed="rId2"/>
          <a:stretch>
            <a:fillRect/>
          </a:stretch>
        </p:blipFill>
        <p:spPr>
          <a:xfrm>
            <a:off x="2880137" y="4820501"/>
            <a:ext cx="2344657" cy="1954844"/>
          </a:xfrm>
          <a:prstGeom prst="rect">
            <a:avLst/>
          </a:prstGeom>
        </p:spPr>
      </p:pic>
      <p:pic>
        <p:nvPicPr>
          <p:cNvPr id="43" name="Picture 42"/>
          <p:cNvPicPr>
            <a:picLocks noChangeAspect="1"/>
          </p:cNvPicPr>
          <p:nvPr/>
        </p:nvPicPr>
        <p:blipFill>
          <a:blip r:embed="rId3"/>
          <a:stretch>
            <a:fillRect/>
          </a:stretch>
        </p:blipFill>
        <p:spPr>
          <a:xfrm>
            <a:off x="5261526" y="4965817"/>
            <a:ext cx="2293406" cy="1656203"/>
          </a:xfrm>
          <a:prstGeom prst="rect">
            <a:avLst/>
          </a:prstGeom>
        </p:spPr>
      </p:pic>
      <p:pic>
        <p:nvPicPr>
          <p:cNvPr id="44" name="Picture 43"/>
          <p:cNvPicPr>
            <a:picLocks noChangeAspect="1"/>
          </p:cNvPicPr>
          <p:nvPr/>
        </p:nvPicPr>
        <p:blipFill>
          <a:blip r:embed="rId4"/>
          <a:stretch>
            <a:fillRect/>
          </a:stretch>
        </p:blipFill>
        <p:spPr>
          <a:xfrm>
            <a:off x="7591664" y="4965817"/>
            <a:ext cx="2152327" cy="1608947"/>
          </a:xfrm>
          <a:prstGeom prst="rect">
            <a:avLst/>
          </a:prstGeom>
        </p:spPr>
      </p:pic>
    </p:spTree>
    <p:extLst>
      <p:ext uri="{BB962C8B-B14F-4D97-AF65-F5344CB8AC3E}">
        <p14:creationId xmlns:p14="http://schemas.microsoft.com/office/powerpoint/2010/main" val="1870152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down)">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down)">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wipe(down)">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wipe(down)">
                                      <p:cBhvr>
                                        <p:cTn id="52" dur="500"/>
                                        <p:tgtEl>
                                          <p:spTgt spid="4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wipe(down)">
                                      <p:cBhvr>
                                        <p:cTn id="57" dur="5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wipe(down)">
                                      <p:cBhvr>
                                        <p:cTn id="6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6" grpId="0"/>
      <p:bldP spid="30" grpId="0"/>
      <p:bldP spid="32" grpId="0"/>
      <p:bldP spid="38" grpId="0"/>
      <p:bldP spid="39" grpId="0"/>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4965334" y="42706"/>
            <a:ext cx="2162629" cy="1249065"/>
          </a:xfrm>
          <a:prstGeom prst="ellipse">
            <a:avLst/>
          </a:prstGeom>
          <a:solidFill>
            <a:srgbClr val="0599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3"/>
          <p:cNvSpPr txBox="1"/>
          <p:nvPr/>
        </p:nvSpPr>
        <p:spPr>
          <a:xfrm>
            <a:off x="5168112" y="355545"/>
            <a:ext cx="1757072" cy="73866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bg1"/>
                </a:solidFill>
                <a:latin typeface="Times New Roman" panose="02020603050405020304" pitchFamily="18" charset="0"/>
                <a:cs typeface="Times New Roman" panose="02020603050405020304" pitchFamily="18" charset="0"/>
              </a:rPr>
              <a:t>THỦ CÔNG NGHIỆP</a:t>
            </a:r>
            <a:endPar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5" name="Rounded Rectangle 4"/>
          <p:cNvSpPr/>
          <p:nvPr/>
        </p:nvSpPr>
        <p:spPr>
          <a:xfrm rot="5400000">
            <a:off x="8465309" y="-348958"/>
            <a:ext cx="937300" cy="3294743"/>
          </a:xfrm>
          <a:prstGeom prst="roundRect">
            <a:avLst/>
          </a:prstGeom>
          <a:solidFill>
            <a:schemeClr val="bg1"/>
          </a:solidFill>
          <a:ln w="28575">
            <a:solidFill>
              <a:srgbClr val="059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33"/>
          <p:cNvSpPr txBox="1"/>
          <p:nvPr/>
        </p:nvSpPr>
        <p:spPr>
          <a:xfrm>
            <a:off x="7207273" y="1000766"/>
            <a:ext cx="3453373" cy="73866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158A0C"/>
                </a:solidFill>
                <a:latin typeface="Times New Roman" panose="02020603050405020304" pitchFamily="18" charset="0"/>
                <a:cs typeface="Times New Roman" panose="02020603050405020304" pitchFamily="18" charset="0"/>
              </a:rPr>
              <a:t>THỦ CÔNG NGHIỆP </a:t>
            </a:r>
            <a:r>
              <a:rPr lang="en-US" sz="2400" b="1" dirty="0">
                <a:solidFill>
                  <a:srgbClr val="FF0000"/>
                </a:solidFill>
                <a:latin typeface="Times New Roman" panose="02020603050405020304" pitchFamily="18" charset="0"/>
                <a:cs typeface="Times New Roman" panose="02020603050405020304" pitchFamily="18" charset="0"/>
              </a:rPr>
              <a:t>NHÀ NƯỚC</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7" name="Rounded Rectangle 6"/>
          <p:cNvSpPr/>
          <p:nvPr/>
        </p:nvSpPr>
        <p:spPr>
          <a:xfrm rot="5400000">
            <a:off x="2646534" y="-355601"/>
            <a:ext cx="937300" cy="3294743"/>
          </a:xfrm>
          <a:prstGeom prst="roundRect">
            <a:avLst/>
          </a:prstGeom>
          <a:solidFill>
            <a:schemeClr val="bg1"/>
          </a:solidFill>
          <a:ln w="28575">
            <a:solidFill>
              <a:srgbClr val="059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33"/>
          <p:cNvSpPr txBox="1"/>
          <p:nvPr/>
        </p:nvSpPr>
        <p:spPr>
          <a:xfrm>
            <a:off x="1587834" y="922438"/>
            <a:ext cx="2996640" cy="73866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158A0C"/>
                </a:solidFill>
                <a:latin typeface="Times New Roman" panose="02020603050405020304" pitchFamily="18" charset="0"/>
                <a:cs typeface="Times New Roman" panose="02020603050405020304" pitchFamily="18" charset="0"/>
              </a:rPr>
              <a:t>THỦ CÔNG NGHIỆP </a:t>
            </a:r>
            <a:r>
              <a:rPr lang="en-US" sz="2400" b="1" dirty="0">
                <a:solidFill>
                  <a:srgbClr val="FF0000"/>
                </a:solidFill>
                <a:latin typeface="Times New Roman" panose="02020603050405020304" pitchFamily="18" charset="0"/>
                <a:cs typeface="Times New Roman" panose="02020603050405020304" pitchFamily="18" charset="0"/>
              </a:rPr>
              <a:t>DÂN GIAN</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2"/>
          <a:stretch>
            <a:fillRect/>
          </a:stretch>
        </p:blipFill>
        <p:spPr>
          <a:xfrm rot="516390" flipH="1">
            <a:off x="7326863" y="238310"/>
            <a:ext cx="1137780" cy="531659"/>
          </a:xfrm>
          <a:prstGeom prst="rect">
            <a:avLst/>
          </a:prstGeom>
        </p:spPr>
      </p:pic>
      <p:pic>
        <p:nvPicPr>
          <p:cNvPr id="11" name="Picture 10"/>
          <p:cNvPicPr>
            <a:picLocks noChangeAspect="1"/>
          </p:cNvPicPr>
          <p:nvPr/>
        </p:nvPicPr>
        <p:blipFill>
          <a:blip r:embed="rId2"/>
          <a:stretch>
            <a:fillRect/>
          </a:stretch>
        </p:blipFill>
        <p:spPr>
          <a:xfrm rot="10800000" flipH="1" flipV="1">
            <a:off x="3662028" y="197480"/>
            <a:ext cx="1137780" cy="526322"/>
          </a:xfrm>
          <a:prstGeom prst="rect">
            <a:avLst/>
          </a:prstGeom>
        </p:spPr>
      </p:pic>
      <p:sp>
        <p:nvSpPr>
          <p:cNvPr id="12" name="Rounded Rectangle 11"/>
          <p:cNvSpPr/>
          <p:nvPr/>
        </p:nvSpPr>
        <p:spPr>
          <a:xfrm rot="5400000">
            <a:off x="608120" y="1878940"/>
            <a:ext cx="1959428" cy="2663790"/>
          </a:xfrm>
          <a:prstGeom prst="roundRect">
            <a:avLst/>
          </a:prstGeom>
          <a:solidFill>
            <a:schemeClr val="bg1"/>
          </a:solidFill>
          <a:ln w="28575">
            <a:solidFill>
              <a:srgbClr val="059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33"/>
          <p:cNvSpPr txBox="1"/>
          <p:nvPr/>
        </p:nvSpPr>
        <p:spPr>
          <a:xfrm>
            <a:off x="477011" y="2346740"/>
            <a:ext cx="2304015" cy="73866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chemeClr val="accent6">
                    <a:lumMod val="50000"/>
                  </a:schemeClr>
                </a:solidFill>
                <a:latin typeface="Times New Roman" panose="02020603050405020304" pitchFamily="18" charset="0"/>
                <a:cs typeface="Times New Roman" panose="02020603050405020304" pitchFamily="18" charset="0"/>
              </a:rPr>
              <a:t>Xuất</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hiện</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nhiều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ngành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nghề</a:t>
            </a:r>
            <a:r>
              <a:rPr lang="en-US" sz="2400" dirty="0">
                <a:solidFill>
                  <a:schemeClr val="accent6">
                    <a:lumMod val="50000"/>
                  </a:schemeClr>
                </a:solidFill>
                <a:latin typeface="Times New Roman" panose="02020603050405020304" pitchFamily="18" charset="0"/>
                <a:cs typeface="Times New Roman" panose="02020603050405020304" pitchFamily="18" charset="0"/>
              </a:rPr>
              <a:t>:</a:t>
            </a:r>
            <a:endParaRPr kumimoji="0" lang="en-US" sz="240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endParaRPr>
          </a:p>
        </p:txBody>
      </p:sp>
      <p:sp>
        <p:nvSpPr>
          <p:cNvPr id="14" name="Rounded Rectangle 13"/>
          <p:cNvSpPr/>
          <p:nvPr/>
        </p:nvSpPr>
        <p:spPr>
          <a:xfrm rot="5400000">
            <a:off x="3747389" y="1905914"/>
            <a:ext cx="1959427" cy="2558454"/>
          </a:xfrm>
          <a:prstGeom prst="roundRect">
            <a:avLst/>
          </a:prstGeom>
          <a:solidFill>
            <a:schemeClr val="bg1"/>
          </a:solidFill>
          <a:ln w="28575">
            <a:solidFill>
              <a:srgbClr val="059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33"/>
          <p:cNvSpPr txBox="1"/>
          <p:nvPr/>
        </p:nvSpPr>
        <p:spPr>
          <a:xfrm>
            <a:off x="3685294" y="2244063"/>
            <a:ext cx="2083615" cy="73866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lumMod val="50000"/>
                  </a:schemeClr>
                </a:solidFill>
                <a:latin typeface="Times New Roman" panose="02020603050405020304" pitchFamily="18" charset="0"/>
                <a:cs typeface="Times New Roman" panose="02020603050405020304" pitchFamily="18" charset="0"/>
              </a:rPr>
              <a:t>TK XVI- XVII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Nhiều</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làng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nghề</a:t>
            </a:r>
            <a:r>
              <a:rPr lang="en-US" sz="2400" dirty="0">
                <a:solidFill>
                  <a:srgbClr val="FF0000"/>
                </a:solidFill>
                <a:latin typeface="Times New Roman" panose="02020603050405020304" pitchFamily="18" charset="0"/>
                <a:cs typeface="Times New Roman" panose="02020603050405020304" pitchFamily="18" charset="0"/>
              </a:rPr>
              <a:t> </a:t>
            </a:r>
            <a:endParaRPr kumimoji="0" lang="en-US" sz="24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6" name="Rounded Rectangle 15"/>
          <p:cNvSpPr/>
          <p:nvPr/>
        </p:nvSpPr>
        <p:spPr>
          <a:xfrm rot="5400000">
            <a:off x="6807307" y="2009560"/>
            <a:ext cx="1952142" cy="2343871"/>
          </a:xfrm>
          <a:prstGeom prst="roundRect">
            <a:avLst/>
          </a:prstGeom>
          <a:solidFill>
            <a:schemeClr val="bg1"/>
          </a:solidFill>
          <a:ln w="28575">
            <a:solidFill>
              <a:srgbClr val="059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33"/>
          <p:cNvSpPr txBox="1"/>
          <p:nvPr/>
        </p:nvSpPr>
        <p:spPr>
          <a:xfrm>
            <a:off x="6741570" y="2341770"/>
            <a:ext cx="2083615" cy="73866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rgbClr val="FF0000"/>
                </a:solidFill>
                <a:latin typeface="Times New Roman" panose="02020603050405020304" pitchFamily="18" charset="0"/>
                <a:cs typeface="Times New Roman" panose="02020603050405020304" pitchFamily="18" charset="0"/>
              </a:rPr>
              <a:t>Cục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bách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tác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quan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xưởng</a:t>
            </a:r>
            <a:endParaRPr kumimoji="0" lang="en-US" sz="24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8" name="Rounded Rectangle 17"/>
          <p:cNvSpPr/>
          <p:nvPr/>
        </p:nvSpPr>
        <p:spPr>
          <a:xfrm rot="5400000">
            <a:off x="9512144" y="1939599"/>
            <a:ext cx="1989207" cy="2445240"/>
          </a:xfrm>
          <a:prstGeom prst="roundRect">
            <a:avLst/>
          </a:prstGeom>
          <a:solidFill>
            <a:schemeClr val="bg1"/>
          </a:solidFill>
          <a:ln w="28575">
            <a:solidFill>
              <a:srgbClr val="059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33"/>
          <p:cNvSpPr txBox="1"/>
          <p:nvPr/>
        </p:nvSpPr>
        <p:spPr>
          <a:xfrm>
            <a:off x="9358769" y="2362629"/>
            <a:ext cx="2340933" cy="369332"/>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chemeClr val="accent6">
                    <a:lumMod val="50000"/>
                  </a:schemeClr>
                </a:solidFill>
                <a:latin typeface="Times New Roman" panose="02020603050405020304" pitchFamily="18" charset="0"/>
                <a:cs typeface="Times New Roman" panose="02020603050405020304" pitchFamily="18" charset="0"/>
              </a:rPr>
              <a:t>Sản</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xuất</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chủ</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yếu</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endParaRPr kumimoji="0" lang="en-US" sz="240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endParaRPr>
          </a:p>
        </p:txBody>
      </p:sp>
      <p:sp>
        <p:nvSpPr>
          <p:cNvPr id="20" name="TextBox 33"/>
          <p:cNvSpPr txBox="1"/>
          <p:nvPr/>
        </p:nvSpPr>
        <p:spPr>
          <a:xfrm>
            <a:off x="6741570" y="3162219"/>
            <a:ext cx="2004305" cy="73866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rgbClr val="FF0000"/>
                </a:solidFill>
                <a:latin typeface="Times New Roman" panose="02020603050405020304" pitchFamily="18" charset="0"/>
                <a:cs typeface="Times New Roman" panose="02020603050405020304" pitchFamily="18" charset="0"/>
              </a:rPr>
              <a:t>Phục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vụ</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nước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vua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quan</a:t>
            </a:r>
            <a:endParaRPr kumimoji="0" lang="en-US" sz="24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1" name="TextBox 33"/>
          <p:cNvSpPr txBox="1"/>
          <p:nvPr/>
        </p:nvSpPr>
        <p:spPr>
          <a:xfrm>
            <a:off x="3773890" y="3162219"/>
            <a:ext cx="2083615" cy="73866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rgbClr val="FF0000"/>
                </a:solidFill>
                <a:latin typeface="Times New Roman" panose="02020603050405020304" pitchFamily="18" charset="0"/>
                <a:cs typeface="Times New Roman" panose="02020603050405020304" pitchFamily="18" charset="0"/>
              </a:rPr>
              <a:t>Bát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Tràng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rPr>
              <a:t>Chu </a:t>
            </a:r>
            <a:r>
              <a:rPr lang="en-US" sz="2400" dirty="0" err="1">
                <a:solidFill>
                  <a:srgbClr val="FF0000"/>
                </a:solidFill>
                <a:latin typeface="Times New Roman" panose="02020603050405020304" pitchFamily="18" charset="0"/>
                <a:cs typeface="Times New Roman" panose="02020603050405020304" pitchFamily="18" charset="0"/>
              </a:rPr>
              <a:t>Đậu</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a:solidFill>
                  <a:schemeClr val="accent6">
                    <a:lumMod val="50000"/>
                  </a:schemeClr>
                </a:solidFill>
                <a:latin typeface="Times New Roman" panose="02020603050405020304" pitchFamily="18" charset="0"/>
                <a:cs typeface="Times New Roman" panose="02020603050405020304" pitchFamily="18" charset="0"/>
              </a:rPr>
              <a:t>La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Khê</a:t>
            </a:r>
            <a:r>
              <a:rPr lang="en-US" sz="2400" dirty="0">
                <a:solidFill>
                  <a:schemeClr val="accent6">
                    <a:lumMod val="50000"/>
                  </a:schemeClr>
                </a:solidFill>
                <a:latin typeface="Times New Roman" panose="02020603050405020304" pitchFamily="18" charset="0"/>
                <a:cs typeface="Times New Roman" panose="02020603050405020304" pitchFamily="18" charset="0"/>
              </a:rPr>
              <a:t>….</a:t>
            </a:r>
            <a:endParaRPr kumimoji="0" lang="en-US" sz="240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endParaRPr>
          </a:p>
        </p:txBody>
      </p:sp>
      <p:sp>
        <p:nvSpPr>
          <p:cNvPr id="22" name="TextBox 33"/>
          <p:cNvSpPr txBox="1"/>
          <p:nvPr/>
        </p:nvSpPr>
        <p:spPr>
          <a:xfrm>
            <a:off x="9280973" y="2995112"/>
            <a:ext cx="2340933" cy="73866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chemeClr val="accent6">
                    <a:lumMod val="50000"/>
                  </a:schemeClr>
                </a:solidFill>
                <a:latin typeface="Times New Roman" panose="02020603050405020304" pitchFamily="18" charset="0"/>
                <a:cs typeface="Times New Roman" panose="02020603050405020304" pitchFamily="18" charset="0"/>
              </a:rPr>
              <a:t>đúc</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tiền</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đóng</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thuyền</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vũ</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khí</a:t>
            </a:r>
            <a:endParaRPr kumimoji="0" lang="en-US" sz="240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endParaRPr>
          </a:p>
        </p:txBody>
      </p:sp>
      <p:sp>
        <p:nvSpPr>
          <p:cNvPr id="23" name="TextBox 33"/>
          <p:cNvSpPr txBox="1"/>
          <p:nvPr/>
        </p:nvSpPr>
        <p:spPr>
          <a:xfrm>
            <a:off x="345912" y="3200282"/>
            <a:ext cx="2435114" cy="73866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chemeClr val="accent6">
                    <a:lumMod val="50000"/>
                  </a:schemeClr>
                </a:solidFill>
                <a:latin typeface="Times New Roman" panose="02020603050405020304" pitchFamily="18" charset="0"/>
                <a:cs typeface="Times New Roman" panose="02020603050405020304" pitchFamily="18" charset="0"/>
              </a:rPr>
              <a:t>Dệt</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gốm</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đúc</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đồng</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nhuộm</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vải</a:t>
            </a:r>
            <a:r>
              <a:rPr lang="en-US" sz="2400" dirty="0">
                <a:solidFill>
                  <a:schemeClr val="accent6">
                    <a:lumMod val="50000"/>
                  </a:schemeClr>
                </a:solidFill>
                <a:latin typeface="Times New Roman" panose="02020603050405020304" pitchFamily="18" charset="0"/>
                <a:cs typeface="Times New Roman" panose="02020603050405020304" pitchFamily="18" charset="0"/>
              </a:rPr>
              <a:t>…</a:t>
            </a:r>
            <a:endParaRPr kumimoji="0" lang="en-US" sz="240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endParaRPr>
          </a:p>
        </p:txBody>
      </p:sp>
      <p:sp>
        <p:nvSpPr>
          <p:cNvPr id="24" name="Rounded Rectangle 23"/>
          <p:cNvSpPr/>
          <p:nvPr/>
        </p:nvSpPr>
        <p:spPr>
          <a:xfrm rot="5400000">
            <a:off x="6124850" y="2992045"/>
            <a:ext cx="676436" cy="3294743"/>
          </a:xfrm>
          <a:prstGeom prst="roundRect">
            <a:avLst/>
          </a:prstGeom>
          <a:solidFill>
            <a:schemeClr val="bg1"/>
          </a:solidFill>
          <a:ln w="28575">
            <a:solidFill>
              <a:srgbClr val="059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33"/>
          <p:cNvSpPr txBox="1"/>
          <p:nvPr/>
        </p:nvSpPr>
        <p:spPr>
          <a:xfrm>
            <a:off x="4996232" y="4479504"/>
            <a:ext cx="2996640" cy="369332"/>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noProof="0" dirty="0">
                <a:solidFill>
                  <a:srgbClr val="158A0C"/>
                </a:solidFill>
                <a:latin typeface="Times New Roman" panose="02020603050405020304" pitchFamily="18" charset="0"/>
                <a:cs typeface="Times New Roman" panose="02020603050405020304" pitchFamily="18" charset="0"/>
              </a:rPr>
              <a:t>Ý NGHĨA</a:t>
            </a:r>
            <a:endParaRPr kumimoji="0" lang="en-US" sz="2400" b="1" i="0" u="none" strike="noStrike" kern="1200" cap="none" spc="0" normalizeH="0" baseline="0" noProof="0" dirty="0">
              <a:ln>
                <a:noFill/>
              </a:ln>
              <a:solidFill>
                <a:srgbClr val="158A0C"/>
              </a:solidFill>
              <a:effectLst/>
              <a:uLnTx/>
              <a:uFillTx/>
              <a:latin typeface="Times New Roman" panose="02020603050405020304" pitchFamily="18" charset="0"/>
              <a:cs typeface="Times New Roman" panose="02020603050405020304" pitchFamily="18" charset="0"/>
            </a:endParaRPr>
          </a:p>
        </p:txBody>
      </p:sp>
      <p:sp>
        <p:nvSpPr>
          <p:cNvPr id="26" name="Rounded Rectangle 25"/>
          <p:cNvSpPr/>
          <p:nvPr/>
        </p:nvSpPr>
        <p:spPr>
          <a:xfrm rot="5400000">
            <a:off x="3843592" y="4491059"/>
            <a:ext cx="1378855" cy="2893732"/>
          </a:xfrm>
          <a:prstGeom prst="roundRect">
            <a:avLst/>
          </a:prstGeom>
          <a:solidFill>
            <a:schemeClr val="bg1"/>
          </a:solidFill>
          <a:ln w="28575">
            <a:solidFill>
              <a:srgbClr val="059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rot="5400000">
            <a:off x="7134838" y="4182369"/>
            <a:ext cx="1378855" cy="3452270"/>
          </a:xfrm>
          <a:prstGeom prst="roundRect">
            <a:avLst/>
          </a:prstGeom>
          <a:solidFill>
            <a:schemeClr val="bg1"/>
          </a:solidFill>
          <a:ln w="28575">
            <a:solidFill>
              <a:srgbClr val="059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3211133" y="5441651"/>
            <a:ext cx="2790217" cy="830997"/>
          </a:xfrm>
          <a:prstGeom prst="rect">
            <a:avLst/>
          </a:prstGeom>
        </p:spPr>
        <p:txBody>
          <a:bodyPr wrap="square">
            <a:spAutoFit/>
          </a:bodyPr>
          <a:lstStyle/>
          <a:p>
            <a:pPr algn="just"/>
            <a:r>
              <a:rPr lang="en-US" sz="2400" dirty="0" err="1">
                <a:solidFill>
                  <a:schemeClr val="accent6">
                    <a:lumMod val="50000"/>
                  </a:schemeClr>
                </a:solidFill>
                <a:latin typeface="Times New Roman" panose="02020603050405020304" pitchFamily="18" charset="0"/>
                <a:ea typeface="Calibri" panose="020F0502020204030204" pitchFamily="34" charset="0"/>
              </a:rPr>
              <a:t>Đáp</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ứng</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nhu</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cầu</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của</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nhân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dân</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trong</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nước</a:t>
            </a:r>
            <a:endParaRPr lang="en-US" sz="2400" dirty="0">
              <a:solidFill>
                <a:schemeClr val="accent6">
                  <a:lumMod val="50000"/>
                </a:schemeClr>
              </a:solidFill>
            </a:endParaRPr>
          </a:p>
        </p:txBody>
      </p:sp>
      <p:sp>
        <p:nvSpPr>
          <p:cNvPr id="29" name="Rectangle 28"/>
          <p:cNvSpPr/>
          <p:nvPr/>
        </p:nvSpPr>
        <p:spPr>
          <a:xfrm>
            <a:off x="6224979" y="5358935"/>
            <a:ext cx="3325422" cy="1200329"/>
          </a:xfrm>
          <a:prstGeom prst="rect">
            <a:avLst/>
          </a:prstGeom>
        </p:spPr>
        <p:txBody>
          <a:bodyPr wrap="square">
            <a:spAutoFit/>
          </a:bodyPr>
          <a:lstStyle/>
          <a:p>
            <a:pPr algn="just"/>
            <a:r>
              <a:rPr lang="en-US" sz="2400" dirty="0" err="1">
                <a:solidFill>
                  <a:schemeClr val="accent6">
                    <a:lumMod val="50000"/>
                  </a:schemeClr>
                </a:solidFill>
                <a:latin typeface="Times New Roman" panose="02020603050405020304" pitchFamily="18" charset="0"/>
                <a:ea typeface="Calibri" panose="020F0502020204030204" pitchFamily="34" charset="0"/>
              </a:rPr>
              <a:t>Tạo</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ra</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hàng</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quan</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trọng</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để</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trao</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đổi</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với</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thương</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nhân</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bên</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ngoàinhiều</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mặt</a:t>
            </a:r>
            <a:r>
              <a:rPr lang="en-US" sz="2400" dirty="0">
                <a:solidFill>
                  <a:schemeClr val="accent6">
                    <a:lumMod val="50000"/>
                  </a:schemeClr>
                </a:solidFill>
                <a:latin typeface="Times New Roman" panose="02020603050405020304" pitchFamily="18" charset="0"/>
                <a:ea typeface="Calibri" panose="020F0502020204030204" pitchFamily="34" charset="0"/>
              </a:rPr>
              <a:t> </a:t>
            </a:r>
            <a:endParaRPr lang="en-US" sz="2400" dirty="0">
              <a:solidFill>
                <a:schemeClr val="accent6">
                  <a:lumMod val="50000"/>
                </a:schemeClr>
              </a:solidFill>
            </a:endParaRPr>
          </a:p>
        </p:txBody>
      </p:sp>
      <p:pic>
        <p:nvPicPr>
          <p:cNvPr id="30" name="Picture 29"/>
          <p:cNvPicPr>
            <a:picLocks noChangeAspect="1"/>
          </p:cNvPicPr>
          <p:nvPr/>
        </p:nvPicPr>
        <p:blipFill>
          <a:blip r:embed="rId3"/>
          <a:stretch>
            <a:fillRect/>
          </a:stretch>
        </p:blipFill>
        <p:spPr>
          <a:xfrm rot="18362604">
            <a:off x="2752261" y="1930814"/>
            <a:ext cx="497817" cy="182265"/>
          </a:xfrm>
          <a:prstGeom prst="rect">
            <a:avLst/>
          </a:prstGeom>
        </p:spPr>
      </p:pic>
      <p:pic>
        <p:nvPicPr>
          <p:cNvPr id="31" name="Picture 30"/>
          <p:cNvPicPr>
            <a:picLocks noChangeAspect="1"/>
          </p:cNvPicPr>
          <p:nvPr/>
        </p:nvPicPr>
        <p:blipFill>
          <a:blip r:embed="rId3"/>
          <a:stretch>
            <a:fillRect/>
          </a:stretch>
        </p:blipFill>
        <p:spPr>
          <a:xfrm rot="18362604">
            <a:off x="8489415" y="1908321"/>
            <a:ext cx="497817" cy="182265"/>
          </a:xfrm>
          <a:prstGeom prst="rect">
            <a:avLst/>
          </a:prstGeom>
        </p:spPr>
      </p:pic>
      <p:pic>
        <p:nvPicPr>
          <p:cNvPr id="32" name="Picture 31"/>
          <p:cNvPicPr>
            <a:picLocks noChangeAspect="1"/>
          </p:cNvPicPr>
          <p:nvPr/>
        </p:nvPicPr>
        <p:blipFill>
          <a:blip r:embed="rId3"/>
          <a:stretch>
            <a:fillRect/>
          </a:stretch>
        </p:blipFill>
        <p:spPr>
          <a:xfrm rot="14088511">
            <a:off x="3108221" y="1914945"/>
            <a:ext cx="497158" cy="182024"/>
          </a:xfrm>
          <a:prstGeom prst="rect">
            <a:avLst/>
          </a:prstGeom>
        </p:spPr>
      </p:pic>
      <p:pic>
        <p:nvPicPr>
          <p:cNvPr id="33" name="Picture 32"/>
          <p:cNvPicPr>
            <a:picLocks noChangeAspect="1"/>
          </p:cNvPicPr>
          <p:nvPr/>
        </p:nvPicPr>
        <p:blipFill>
          <a:blip r:embed="rId3"/>
          <a:stretch>
            <a:fillRect/>
          </a:stretch>
        </p:blipFill>
        <p:spPr>
          <a:xfrm rot="13174492">
            <a:off x="8835041" y="1928622"/>
            <a:ext cx="527273" cy="193050"/>
          </a:xfrm>
          <a:prstGeom prst="rect">
            <a:avLst/>
          </a:prstGeom>
        </p:spPr>
      </p:pic>
      <p:pic>
        <p:nvPicPr>
          <p:cNvPr id="34" name="Picture 33"/>
          <p:cNvPicPr>
            <a:picLocks noChangeAspect="1"/>
          </p:cNvPicPr>
          <p:nvPr/>
        </p:nvPicPr>
        <p:blipFill>
          <a:blip r:embed="rId2"/>
          <a:stretch>
            <a:fillRect/>
          </a:stretch>
        </p:blipFill>
        <p:spPr>
          <a:xfrm rot="516390" flipH="1">
            <a:off x="8143814" y="4502113"/>
            <a:ext cx="1137780" cy="531659"/>
          </a:xfrm>
          <a:prstGeom prst="rect">
            <a:avLst/>
          </a:prstGeom>
        </p:spPr>
      </p:pic>
      <p:pic>
        <p:nvPicPr>
          <p:cNvPr id="35" name="Picture 34"/>
          <p:cNvPicPr>
            <a:picLocks noChangeAspect="1"/>
          </p:cNvPicPr>
          <p:nvPr/>
        </p:nvPicPr>
        <p:blipFill>
          <a:blip r:embed="rId2"/>
          <a:stretch>
            <a:fillRect/>
          </a:stretch>
        </p:blipFill>
        <p:spPr>
          <a:xfrm rot="10800000" flipH="1" flipV="1">
            <a:off x="3611167" y="4459048"/>
            <a:ext cx="1137780" cy="526322"/>
          </a:xfrm>
          <a:prstGeom prst="rect">
            <a:avLst/>
          </a:prstGeom>
        </p:spPr>
      </p:pic>
      <p:pic>
        <p:nvPicPr>
          <p:cNvPr id="36" name="Picture 35"/>
          <p:cNvPicPr>
            <a:picLocks noChangeAspect="1"/>
          </p:cNvPicPr>
          <p:nvPr/>
        </p:nvPicPr>
        <p:blipFill>
          <a:blip r:embed="rId4"/>
          <a:stretch>
            <a:fillRect/>
          </a:stretch>
        </p:blipFill>
        <p:spPr>
          <a:xfrm>
            <a:off x="477011" y="4414681"/>
            <a:ext cx="2556475" cy="2171261"/>
          </a:xfrm>
          <a:prstGeom prst="rect">
            <a:avLst/>
          </a:prstGeom>
        </p:spPr>
      </p:pic>
      <p:pic>
        <p:nvPicPr>
          <p:cNvPr id="37" name="Picture 36"/>
          <p:cNvPicPr>
            <a:picLocks noChangeAspect="1"/>
          </p:cNvPicPr>
          <p:nvPr/>
        </p:nvPicPr>
        <p:blipFill>
          <a:blip r:embed="rId5"/>
          <a:stretch>
            <a:fillRect/>
          </a:stretch>
        </p:blipFill>
        <p:spPr>
          <a:xfrm>
            <a:off x="9677250" y="4414681"/>
            <a:ext cx="2369607" cy="2233793"/>
          </a:xfrm>
          <a:prstGeom prst="rect">
            <a:avLst/>
          </a:prstGeom>
        </p:spPr>
      </p:pic>
    </p:spTree>
    <p:extLst>
      <p:ext uri="{BB962C8B-B14F-4D97-AF65-F5344CB8AC3E}">
        <p14:creationId xmlns:p14="http://schemas.microsoft.com/office/powerpoint/2010/main" val="1983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down)">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down)">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down)">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wipe(down)">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wipe(down)">
                                      <p:cBhvr>
                                        <p:cTn id="62" dur="500"/>
                                        <p:tgtEl>
                                          <p:spTgt spid="2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wipe(down)">
                                      <p:cBhvr>
                                        <p:cTn id="6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3" grpId="0"/>
      <p:bldP spid="15" grpId="0"/>
      <p:bldP spid="17" grpId="0"/>
      <p:bldP spid="19" grpId="0"/>
      <p:bldP spid="20" grpId="0"/>
      <p:bldP spid="21" grpId="0"/>
      <p:bldP spid="22" grpId="0"/>
      <p:bldP spid="23" grpId="0"/>
      <p:bldP spid="25" grpId="0"/>
      <p:bldP spid="28" grpId="0"/>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4965334" y="42706"/>
            <a:ext cx="2162629" cy="1249065"/>
          </a:xfrm>
          <a:prstGeom prst="ellipse">
            <a:avLst/>
          </a:prstGeom>
          <a:solidFill>
            <a:srgbClr val="0599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3"/>
          <p:cNvSpPr txBox="1"/>
          <p:nvPr/>
        </p:nvSpPr>
        <p:spPr>
          <a:xfrm>
            <a:off x="5168112" y="355545"/>
            <a:ext cx="1757072" cy="73866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bg1"/>
                </a:solidFill>
                <a:latin typeface="Times New Roman" panose="02020603050405020304" pitchFamily="18" charset="0"/>
                <a:cs typeface="Times New Roman" panose="02020603050405020304" pitchFamily="18" charset="0"/>
              </a:rPr>
              <a:t>THƯƠNG NGHIỆP</a:t>
            </a:r>
            <a:endPar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5" name="Rounded Rectangle 4"/>
          <p:cNvSpPr/>
          <p:nvPr/>
        </p:nvSpPr>
        <p:spPr>
          <a:xfrm rot="5400000">
            <a:off x="8564649" y="-260030"/>
            <a:ext cx="650699" cy="2830287"/>
          </a:xfrm>
          <a:prstGeom prst="roundRect">
            <a:avLst/>
          </a:prstGeom>
          <a:solidFill>
            <a:schemeClr val="bg1"/>
          </a:solidFill>
          <a:ln w="28575">
            <a:solidFill>
              <a:srgbClr val="059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33"/>
          <p:cNvSpPr txBox="1"/>
          <p:nvPr/>
        </p:nvSpPr>
        <p:spPr>
          <a:xfrm>
            <a:off x="7207273" y="1000766"/>
            <a:ext cx="3453373" cy="369332"/>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158A0C"/>
                </a:solidFill>
                <a:latin typeface="Times New Roman" panose="02020603050405020304" pitchFamily="18" charset="0"/>
                <a:cs typeface="Times New Roman" panose="02020603050405020304" pitchFamily="18" charset="0"/>
              </a:rPr>
              <a:t>NGOẠI THƯƠNG</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7" name="Rounded Rectangle 6"/>
          <p:cNvSpPr/>
          <p:nvPr/>
        </p:nvSpPr>
        <p:spPr>
          <a:xfrm rot="5400000">
            <a:off x="2770129" y="-89180"/>
            <a:ext cx="657339" cy="2481943"/>
          </a:xfrm>
          <a:prstGeom prst="roundRect">
            <a:avLst/>
          </a:prstGeom>
          <a:solidFill>
            <a:schemeClr val="bg1"/>
          </a:solidFill>
          <a:ln w="28575">
            <a:solidFill>
              <a:srgbClr val="059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33"/>
          <p:cNvSpPr txBox="1"/>
          <p:nvPr/>
        </p:nvSpPr>
        <p:spPr>
          <a:xfrm>
            <a:off x="1587834" y="922438"/>
            <a:ext cx="2996640" cy="369332"/>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158A0C"/>
                </a:solidFill>
                <a:latin typeface="Times New Roman" panose="02020603050405020304" pitchFamily="18" charset="0"/>
                <a:cs typeface="Times New Roman" panose="02020603050405020304" pitchFamily="18" charset="0"/>
              </a:rPr>
              <a:t>NỘI THƯƠNG</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2"/>
          <a:stretch>
            <a:fillRect/>
          </a:stretch>
        </p:blipFill>
        <p:spPr>
          <a:xfrm rot="516390" flipH="1">
            <a:off x="7326863" y="238310"/>
            <a:ext cx="1137780" cy="531659"/>
          </a:xfrm>
          <a:prstGeom prst="rect">
            <a:avLst/>
          </a:prstGeom>
        </p:spPr>
      </p:pic>
      <p:pic>
        <p:nvPicPr>
          <p:cNvPr id="11" name="Picture 10"/>
          <p:cNvPicPr>
            <a:picLocks noChangeAspect="1"/>
          </p:cNvPicPr>
          <p:nvPr/>
        </p:nvPicPr>
        <p:blipFill>
          <a:blip r:embed="rId2"/>
          <a:stretch>
            <a:fillRect/>
          </a:stretch>
        </p:blipFill>
        <p:spPr>
          <a:xfrm rot="10800000" flipH="1" flipV="1">
            <a:off x="3662028" y="197480"/>
            <a:ext cx="1137780" cy="526322"/>
          </a:xfrm>
          <a:prstGeom prst="rect">
            <a:avLst/>
          </a:prstGeom>
        </p:spPr>
      </p:pic>
      <p:sp>
        <p:nvSpPr>
          <p:cNvPr id="12" name="Rounded Rectangle 11"/>
          <p:cNvSpPr/>
          <p:nvPr/>
        </p:nvSpPr>
        <p:spPr>
          <a:xfrm rot="5400000">
            <a:off x="-142271" y="2156726"/>
            <a:ext cx="2328483" cy="1671711"/>
          </a:xfrm>
          <a:prstGeom prst="roundRect">
            <a:avLst/>
          </a:prstGeom>
          <a:solidFill>
            <a:schemeClr val="bg1"/>
          </a:solidFill>
          <a:ln w="28575">
            <a:solidFill>
              <a:srgbClr val="059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33"/>
          <p:cNvSpPr txBox="1"/>
          <p:nvPr/>
        </p:nvSpPr>
        <p:spPr>
          <a:xfrm>
            <a:off x="203723" y="2249882"/>
            <a:ext cx="1654103" cy="147732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rgbClr val="FF0000"/>
                </a:solidFill>
                <a:latin typeface="Times New Roman" panose="02020603050405020304" pitchFamily="18" charset="0"/>
                <a:cs typeface="Times New Roman" panose="02020603050405020304" pitchFamily="18" charset="0"/>
              </a:rPr>
              <a:t>Chợ</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triển</a:t>
            </a:r>
            <a:endPar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4" name="Rounded Rectangle 13"/>
          <p:cNvSpPr/>
          <p:nvPr/>
        </p:nvSpPr>
        <p:spPr>
          <a:xfrm rot="5400000">
            <a:off x="2231684" y="1893821"/>
            <a:ext cx="2260347" cy="2265662"/>
          </a:xfrm>
          <a:prstGeom prst="roundRect">
            <a:avLst/>
          </a:prstGeom>
          <a:solidFill>
            <a:schemeClr val="bg1"/>
          </a:solidFill>
          <a:ln w="28575">
            <a:solidFill>
              <a:srgbClr val="059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33"/>
          <p:cNvSpPr txBox="1"/>
          <p:nvPr/>
        </p:nvSpPr>
        <p:spPr>
          <a:xfrm>
            <a:off x="2220477" y="2082343"/>
            <a:ext cx="2260348" cy="1846659"/>
          </a:xfrm>
          <a:prstGeom prst="rect">
            <a:avLst/>
          </a:prstGeom>
        </p:spPr>
        <p:txBody>
          <a:bodyPr wrap="square" lIns="0" tIns="0" rIns="0" bIns="0" rtlCol="0" anchor="t">
            <a:spAutoFit/>
          </a:bodyPr>
          <a:lstStyle/>
          <a:p>
            <a:pPr algn="ctr"/>
            <a:r>
              <a:rPr lang="en-US" sz="2400" dirty="0" err="1">
                <a:latin typeface="Times New Roman" panose="02020603050405020304" pitchFamily="18" charset="0"/>
                <a:cs typeface="Times New Roman" panose="02020603050405020304" pitchFamily="18" charset="0"/>
              </a:rPr>
              <a:t>Kinh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Thăng</a:t>
            </a:r>
            <a:r>
              <a:rPr lang="en-US" sz="2400" dirty="0">
                <a:latin typeface="Times New Roman" panose="02020603050405020304" pitchFamily="18" charset="0"/>
                <a:cs typeface="Times New Roman" panose="02020603050405020304" pitchFamily="18" charset="0"/>
              </a:rPr>
              <a:t> Long-36 </a:t>
            </a:r>
            <a:r>
              <a:rPr lang="en-US" sz="2400" dirty="0" err="1">
                <a:latin typeface="Times New Roman" panose="02020603050405020304" pitchFamily="18" charset="0"/>
                <a:cs typeface="Times New Roman" panose="02020603050405020304" pitchFamily="18" charset="0"/>
              </a:rPr>
              <a:t>phố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trung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tâm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buôn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sầm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uất</a:t>
            </a:r>
            <a:endParaRPr lang="en-US" sz="2400" dirty="0">
              <a:latin typeface="Times New Roman" panose="02020603050405020304" pitchFamily="18" charset="0"/>
              <a:cs typeface="Times New Roman" panose="02020603050405020304" pitchFamily="18" charset="0"/>
            </a:endParaRPr>
          </a:p>
        </p:txBody>
      </p:sp>
      <p:sp>
        <p:nvSpPr>
          <p:cNvPr id="16" name="Rounded Rectangle 15"/>
          <p:cNvSpPr/>
          <p:nvPr/>
        </p:nvSpPr>
        <p:spPr>
          <a:xfrm rot="5400000">
            <a:off x="5195735" y="1507354"/>
            <a:ext cx="2268046" cy="2962385"/>
          </a:xfrm>
          <a:prstGeom prst="roundRect">
            <a:avLst/>
          </a:prstGeom>
          <a:solidFill>
            <a:schemeClr val="bg1"/>
          </a:solidFill>
          <a:ln w="28575">
            <a:solidFill>
              <a:srgbClr val="059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33"/>
          <p:cNvSpPr txBox="1"/>
          <p:nvPr/>
        </p:nvSpPr>
        <p:spPr>
          <a:xfrm>
            <a:off x="4996232" y="1908808"/>
            <a:ext cx="2669348" cy="2215991"/>
          </a:xfrm>
          <a:prstGeom prst="rect">
            <a:avLst/>
          </a:prstGeom>
        </p:spPr>
        <p:txBody>
          <a:bodyPr wrap="square" lIns="0" tIns="0" rIns="0" bIns="0" rtlCol="0" anchor="t">
            <a:spAutoFit/>
          </a:bodyPr>
          <a:lstStyle/>
          <a:p>
            <a:pPr lvl="0" algn="ctr">
              <a:defRPr/>
            </a:pPr>
            <a:r>
              <a:rPr lang="en-US" sz="2400" dirty="0" err="1">
                <a:latin typeface="Times New Roman" panose="02020603050405020304" pitchFamily="18" charset="0"/>
                <a:cs typeface="Times New Roman" panose="02020603050405020304" pitchFamily="18" charset="0"/>
              </a:rPr>
              <a:t>Buôn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Hoa</a:t>
            </a:r>
            <a:r>
              <a:rPr lang="en-US" sz="2400" dirty="0">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mặt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hàng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lụa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voi</a:t>
            </a:r>
            <a:r>
              <a:rPr lang="en-US" sz="2400" dirty="0">
                <a:latin typeface="Times New Roman" panose="02020603050405020304" pitchFamily="18" charset="0"/>
                <a:cs typeface="Times New Roman" panose="02020603050405020304" pitchFamily="18" charset="0"/>
              </a:rPr>
              <a:t>….</a:t>
            </a:r>
            <a:endParaRPr kumimoji="0" lang="en-US" sz="32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8" name="Rounded Rectangle 17"/>
          <p:cNvSpPr/>
          <p:nvPr/>
        </p:nvSpPr>
        <p:spPr>
          <a:xfrm rot="5400000">
            <a:off x="7806018" y="1977065"/>
            <a:ext cx="2276191" cy="1980565"/>
          </a:xfrm>
          <a:prstGeom prst="roundRect">
            <a:avLst/>
          </a:prstGeom>
          <a:solidFill>
            <a:schemeClr val="bg1"/>
          </a:solidFill>
          <a:ln w="28575">
            <a:solidFill>
              <a:srgbClr val="059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33"/>
          <p:cNvSpPr txBox="1"/>
          <p:nvPr/>
        </p:nvSpPr>
        <p:spPr>
          <a:xfrm>
            <a:off x="8031465" y="1840030"/>
            <a:ext cx="1737837" cy="2585323"/>
          </a:xfrm>
          <a:prstGeom prst="rect">
            <a:avLst/>
          </a:prstGeom>
        </p:spPr>
        <p:txBody>
          <a:bodyPr wrap="square" lIns="0" tIns="0" rIns="0" bIns="0" rtlCol="0" anchor="t">
            <a:spAutoFit/>
          </a:bodyPr>
          <a:lstStyle/>
          <a:p>
            <a:pPr algn="ctr">
              <a:defRPr/>
            </a:pPr>
            <a:r>
              <a:rPr lang="en-US" sz="2400" dirty="0">
                <a:latin typeface="Times New Roman" panose="02020603050405020304" pitchFamily="18" charset="0"/>
                <a:cs typeface="Times New Roman" panose="02020603050405020304" pitchFamily="18" charset="0"/>
              </a:rPr>
              <a:t>TK XVI: </a:t>
            </a:r>
            <a:r>
              <a:rPr lang="en-US" sz="2400" dirty="0" err="1">
                <a:latin typeface="Times New Roman" panose="02020603050405020304" pitchFamily="18" charset="0"/>
                <a:cs typeface="Times New Roman" panose="02020603050405020304" pitchFamily="18" charset="0"/>
              </a:rPr>
              <a:t>buôn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phương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Tây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Bồ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a:t>
            </a:r>
            <a:r>
              <a:rPr lang="en-US" sz="2400" dirty="0">
                <a:latin typeface="Times New Roman" panose="02020603050405020304" pitchFamily="18" charset="0"/>
                <a:cs typeface="Times New Roman" panose="02020603050405020304" pitchFamily="18" charset="0"/>
              </a:rPr>
              <a:t> Lan, </a:t>
            </a:r>
            <a:r>
              <a:rPr lang="en-US" sz="2400" dirty="0" err="1">
                <a:latin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lumMod val="50000"/>
                  </a:schemeClr>
                </a:solidFill>
                <a:latin typeface="Times New Roman" panose="02020603050405020304" pitchFamily="18" charset="0"/>
                <a:cs typeface="Times New Roman" panose="02020603050405020304" pitchFamily="18" charset="0"/>
              </a:rPr>
              <a:t>: </a:t>
            </a:r>
            <a:endParaRPr kumimoji="0" lang="en-US" sz="240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endParaRPr>
          </a:p>
        </p:txBody>
      </p:sp>
      <p:sp>
        <p:nvSpPr>
          <p:cNvPr id="24" name="Rounded Rectangle 23"/>
          <p:cNvSpPr/>
          <p:nvPr/>
        </p:nvSpPr>
        <p:spPr>
          <a:xfrm rot="5400000">
            <a:off x="6124850" y="2992045"/>
            <a:ext cx="676436" cy="3294743"/>
          </a:xfrm>
          <a:prstGeom prst="roundRect">
            <a:avLst/>
          </a:prstGeom>
          <a:solidFill>
            <a:schemeClr val="bg1"/>
          </a:solidFill>
          <a:ln w="28575">
            <a:solidFill>
              <a:srgbClr val="059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33"/>
          <p:cNvSpPr txBox="1"/>
          <p:nvPr/>
        </p:nvSpPr>
        <p:spPr>
          <a:xfrm>
            <a:off x="4996232" y="4479504"/>
            <a:ext cx="2996640" cy="369332"/>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noProof="0" dirty="0">
                <a:solidFill>
                  <a:srgbClr val="158A0C"/>
                </a:solidFill>
                <a:latin typeface="Times New Roman" panose="02020603050405020304" pitchFamily="18" charset="0"/>
                <a:cs typeface="Times New Roman" panose="02020603050405020304" pitchFamily="18" charset="0"/>
              </a:rPr>
              <a:t>Ý NGHĨA</a:t>
            </a:r>
            <a:endParaRPr kumimoji="0" lang="en-US" sz="2400" b="1" i="0" u="none" strike="noStrike" kern="1200" cap="none" spc="0" normalizeH="0" baseline="0" noProof="0" dirty="0">
              <a:ln>
                <a:noFill/>
              </a:ln>
              <a:solidFill>
                <a:srgbClr val="158A0C"/>
              </a:solidFill>
              <a:effectLst/>
              <a:uLnTx/>
              <a:uFillTx/>
              <a:latin typeface="Times New Roman" panose="02020603050405020304" pitchFamily="18" charset="0"/>
              <a:cs typeface="Times New Roman" panose="02020603050405020304" pitchFamily="18" charset="0"/>
            </a:endParaRPr>
          </a:p>
        </p:txBody>
      </p:sp>
      <p:sp>
        <p:nvSpPr>
          <p:cNvPr id="26" name="Rounded Rectangle 25"/>
          <p:cNvSpPr/>
          <p:nvPr/>
        </p:nvSpPr>
        <p:spPr>
          <a:xfrm rot="5400000">
            <a:off x="3703883" y="4491058"/>
            <a:ext cx="1378855" cy="2893732"/>
          </a:xfrm>
          <a:prstGeom prst="roundRect">
            <a:avLst/>
          </a:prstGeom>
          <a:solidFill>
            <a:schemeClr val="bg1"/>
          </a:solidFill>
          <a:ln w="28575">
            <a:solidFill>
              <a:srgbClr val="059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rot="5400000">
            <a:off x="7075716" y="4123247"/>
            <a:ext cx="1378855" cy="3570515"/>
          </a:xfrm>
          <a:prstGeom prst="roundRect">
            <a:avLst/>
          </a:prstGeom>
          <a:solidFill>
            <a:schemeClr val="bg1"/>
          </a:solidFill>
          <a:ln w="28575">
            <a:solidFill>
              <a:srgbClr val="059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946444" y="5493005"/>
            <a:ext cx="2915197" cy="830997"/>
          </a:xfrm>
          <a:prstGeom prst="rect">
            <a:avLst/>
          </a:prstGeom>
        </p:spPr>
        <p:txBody>
          <a:bodyPr wrap="square">
            <a:spAutoFit/>
          </a:bodyPr>
          <a:lstStyle/>
          <a:p>
            <a:pPr algn="ctr"/>
            <a:r>
              <a:rPr lang="en-US" sz="2400" dirty="0" err="1">
                <a:latin typeface="Times New Roman" panose="02020603050405020304" pitchFamily="18" charset="0"/>
                <a:cs typeface="Times New Roman" panose="02020603050405020304" pitchFamily="18" charset="0"/>
              </a:rPr>
              <a:t>Góp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mở</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rộng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thị</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endParaRPr lang="en-US" sz="32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9" name="Rectangle 28"/>
          <p:cNvSpPr/>
          <p:nvPr/>
        </p:nvSpPr>
        <p:spPr>
          <a:xfrm>
            <a:off x="6018255" y="5308338"/>
            <a:ext cx="3493776" cy="1200329"/>
          </a:xfrm>
          <a:prstGeom prst="rect">
            <a:avLst/>
          </a:prstGeom>
        </p:spPr>
        <p:txBody>
          <a:bodyPr wrap="square">
            <a:spAutoFit/>
          </a:bodyPr>
          <a:lstStyle/>
          <a:p>
            <a:pPr algn="just"/>
            <a:r>
              <a:rPr lang="en-US" sz="2400" dirty="0" err="1">
                <a:latin typeface="Times New Roman" panose="02020603050405020304" pitchFamily="18" charset="0"/>
                <a:cs typeface="Times New Roman" panose="02020603050405020304" pitchFamily="18" charset="0"/>
              </a:rPr>
              <a:t>Thúc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đẩy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đô</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Thăng</a:t>
            </a:r>
            <a:r>
              <a:rPr lang="en-US" sz="2400" dirty="0">
                <a:latin typeface="Times New Roman" panose="02020603050405020304" pitchFamily="18" charset="0"/>
                <a:cs typeface="Times New Roman" panose="02020603050405020304" pitchFamily="18" charset="0"/>
              </a:rPr>
              <a:t> Long, </a:t>
            </a:r>
            <a:r>
              <a:rPr lang="en-US" sz="2400" dirty="0" err="1">
                <a:latin typeface="Times New Roman" panose="02020603050405020304" pitchFamily="18" charset="0"/>
                <a:cs typeface="Times New Roman" panose="02020603050405020304" pitchFamily="18" charset="0"/>
              </a:rPr>
              <a:t>Phố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cs typeface="Times New Roman" panose="02020603050405020304" pitchFamily="18" charset="0"/>
              </a:rPr>
              <a:t> An…</a:t>
            </a:r>
            <a:endParaRPr lang="en-US" sz="3200"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34" name="Picture 33"/>
          <p:cNvPicPr>
            <a:picLocks noChangeAspect="1"/>
          </p:cNvPicPr>
          <p:nvPr/>
        </p:nvPicPr>
        <p:blipFill>
          <a:blip r:embed="rId2"/>
          <a:stretch>
            <a:fillRect/>
          </a:stretch>
        </p:blipFill>
        <p:spPr>
          <a:xfrm rot="516390" flipH="1">
            <a:off x="8143814" y="4502113"/>
            <a:ext cx="1137780" cy="531659"/>
          </a:xfrm>
          <a:prstGeom prst="rect">
            <a:avLst/>
          </a:prstGeom>
        </p:spPr>
      </p:pic>
      <p:pic>
        <p:nvPicPr>
          <p:cNvPr id="35" name="Picture 34"/>
          <p:cNvPicPr>
            <a:picLocks noChangeAspect="1"/>
          </p:cNvPicPr>
          <p:nvPr/>
        </p:nvPicPr>
        <p:blipFill>
          <a:blip r:embed="rId2"/>
          <a:stretch>
            <a:fillRect/>
          </a:stretch>
        </p:blipFill>
        <p:spPr>
          <a:xfrm rot="10800000" flipH="1" flipV="1">
            <a:off x="3611167" y="4459048"/>
            <a:ext cx="1137780" cy="526322"/>
          </a:xfrm>
          <a:prstGeom prst="rect">
            <a:avLst/>
          </a:prstGeom>
        </p:spPr>
      </p:pic>
      <p:sp>
        <p:nvSpPr>
          <p:cNvPr id="38" name="Right Brace 37"/>
          <p:cNvSpPr/>
          <p:nvPr/>
        </p:nvSpPr>
        <p:spPr>
          <a:xfrm rot="16200000">
            <a:off x="2457390" y="342991"/>
            <a:ext cx="273345" cy="2749719"/>
          </a:xfrm>
          <a:prstGeom prst="rightBrace">
            <a:avLst/>
          </a:prstGeom>
          <a:ln w="28575">
            <a:solidFill>
              <a:srgbClr val="05992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Right Brace 38"/>
          <p:cNvSpPr/>
          <p:nvPr/>
        </p:nvSpPr>
        <p:spPr>
          <a:xfrm rot="16200000">
            <a:off x="8616947" y="-621266"/>
            <a:ext cx="284849" cy="4659085"/>
          </a:xfrm>
          <a:prstGeom prst="rightBrace">
            <a:avLst/>
          </a:prstGeom>
          <a:ln w="28575">
            <a:solidFill>
              <a:srgbClr val="05992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Rounded Rectangle 39"/>
          <p:cNvSpPr/>
          <p:nvPr/>
        </p:nvSpPr>
        <p:spPr>
          <a:xfrm rot="5400000">
            <a:off x="9929464" y="1960870"/>
            <a:ext cx="2276191" cy="1980565"/>
          </a:xfrm>
          <a:prstGeom prst="roundRect">
            <a:avLst/>
          </a:prstGeom>
          <a:solidFill>
            <a:schemeClr val="bg1"/>
          </a:solidFill>
          <a:ln w="28575">
            <a:solidFill>
              <a:srgbClr val="059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33"/>
          <p:cNvSpPr txBox="1"/>
          <p:nvPr/>
        </p:nvSpPr>
        <p:spPr>
          <a:xfrm>
            <a:off x="10135187" y="1882374"/>
            <a:ext cx="1857583" cy="2215991"/>
          </a:xfrm>
          <a:prstGeom prst="rect">
            <a:avLst/>
          </a:prstGeom>
        </p:spPr>
        <p:txBody>
          <a:bodyPr wrap="square" lIns="0" tIns="0" rIns="0" bIns="0" rtlCol="0" anchor="t">
            <a:spAutoFit/>
          </a:bodyPr>
          <a:lstStyle/>
          <a:p>
            <a:pPr algn="ct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hóa</a:t>
            </a:r>
            <a:r>
              <a:rPr lang="en-US" sz="2400" dirty="0">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cảng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biển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3"/>
          <a:stretch>
            <a:fillRect/>
          </a:stretch>
        </p:blipFill>
        <p:spPr>
          <a:xfrm>
            <a:off x="213526" y="4384642"/>
            <a:ext cx="2614673" cy="2364501"/>
          </a:xfrm>
          <a:prstGeom prst="rect">
            <a:avLst/>
          </a:prstGeom>
        </p:spPr>
      </p:pic>
      <p:pic>
        <p:nvPicPr>
          <p:cNvPr id="10" name="Picture 9"/>
          <p:cNvPicPr>
            <a:picLocks noChangeAspect="1"/>
          </p:cNvPicPr>
          <p:nvPr/>
        </p:nvPicPr>
        <p:blipFill>
          <a:blip r:embed="rId4"/>
          <a:stretch>
            <a:fillRect/>
          </a:stretch>
        </p:blipFill>
        <p:spPr>
          <a:xfrm>
            <a:off x="9588770" y="4301198"/>
            <a:ext cx="2404000" cy="2326155"/>
          </a:xfrm>
          <a:prstGeom prst="rect">
            <a:avLst/>
          </a:prstGeom>
        </p:spPr>
      </p:pic>
    </p:spTree>
    <p:extLst>
      <p:ext uri="{BB962C8B-B14F-4D97-AF65-F5344CB8AC3E}">
        <p14:creationId xmlns:p14="http://schemas.microsoft.com/office/powerpoint/2010/main" val="1675168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wipe(down)">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wipe(down)">
                                      <p:cBhvr>
                                        <p:cTn id="52" dur="5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down)">
                                      <p:cBhvr>
                                        <p:cTn id="57" dur="500"/>
                                        <p:tgtEl>
                                          <p:spTgt spid="2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wipe(down)">
                                      <p:cBhvr>
                                        <p:cTn id="6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3" grpId="0"/>
      <p:bldP spid="15" grpId="0"/>
      <p:bldP spid="17" grpId="0"/>
      <p:bldP spid="19" grpId="0"/>
      <p:bldP spid="25" grpId="0"/>
      <p:bldP spid="28" grpId="0"/>
      <p:bldP spid="29" grpId="0"/>
      <p:bldP spid="4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2C864D-9B13-4C43-9E2A-6CCB0887FBE2}"/>
              </a:ext>
            </a:extLst>
          </p:cNvPr>
          <p:cNvPicPr>
            <a:picLocks noChangeAspect="1"/>
          </p:cNvPicPr>
          <p:nvPr/>
        </p:nvPicPr>
        <p:blipFill>
          <a:blip r:embed="rId2"/>
          <a:stretch>
            <a:fillRect/>
          </a:stretch>
        </p:blipFill>
        <p:spPr>
          <a:xfrm>
            <a:off x="-53349" y="5968"/>
            <a:ext cx="12217046" cy="739749"/>
          </a:xfrm>
          <a:prstGeom prst="rect">
            <a:avLst/>
          </a:prstGeom>
        </p:spPr>
      </p:pic>
      <p:sp>
        <p:nvSpPr>
          <p:cNvPr id="5" name="TextBox 4">
            <a:extLst>
              <a:ext uri="{FF2B5EF4-FFF2-40B4-BE49-F238E27FC236}">
                <a16:creationId xmlns:a16="http://schemas.microsoft.com/office/drawing/2014/main" id="{C52EB82F-E497-4ADA-B7E9-567F8AA19FD7}"/>
              </a:ext>
            </a:extLst>
          </p:cNvPr>
          <p:cNvSpPr txBox="1"/>
          <p:nvPr/>
        </p:nvSpPr>
        <p:spPr>
          <a:xfrm>
            <a:off x="3050549" y="930255"/>
            <a:ext cx="6034816" cy="523220"/>
          </a:xfrm>
          <a:custGeom>
            <a:avLst/>
            <a:gdLst>
              <a:gd name="connsiteX0" fmla="*/ 0 w 6034816"/>
              <a:gd name="connsiteY0" fmla="*/ 0 h 523220"/>
              <a:gd name="connsiteX1" fmla="*/ 6034816 w 6034816"/>
              <a:gd name="connsiteY1" fmla="*/ 0 h 523220"/>
              <a:gd name="connsiteX2" fmla="*/ 6034816 w 6034816"/>
              <a:gd name="connsiteY2" fmla="*/ 523220 h 523220"/>
              <a:gd name="connsiteX3" fmla="*/ 0 w 6034816"/>
              <a:gd name="connsiteY3" fmla="*/ 523220 h 523220"/>
              <a:gd name="connsiteX4" fmla="*/ 0 w 6034816"/>
              <a:gd name="connsiteY4" fmla="*/ 0 h 523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4816" h="523220" extrusionOk="0">
                <a:moveTo>
                  <a:pt x="0" y="0"/>
                </a:moveTo>
                <a:cubicBezTo>
                  <a:pt x="2507360" y="139184"/>
                  <a:pt x="5094262" y="-48833"/>
                  <a:pt x="6034816" y="0"/>
                </a:cubicBezTo>
                <a:cubicBezTo>
                  <a:pt x="6078001" y="197968"/>
                  <a:pt x="6060899" y="415069"/>
                  <a:pt x="6034816" y="523220"/>
                </a:cubicBezTo>
                <a:cubicBezTo>
                  <a:pt x="4293688" y="490974"/>
                  <a:pt x="2607504" y="509774"/>
                  <a:pt x="0" y="523220"/>
                </a:cubicBezTo>
                <a:cubicBezTo>
                  <a:pt x="33282" y="282983"/>
                  <a:pt x="21990" y="126811"/>
                  <a:pt x="0" y="0"/>
                </a:cubicBezTo>
                <a:close/>
              </a:path>
            </a:pathLst>
          </a:custGeom>
          <a:noFill/>
          <a:ln>
            <a:solidFill>
              <a:schemeClr val="tx1"/>
            </a:solidFill>
            <a:extLst>
              <a:ext uri="{C807C97D-BFC1-408E-A445-0C87EB9F89A2}">
                <ask:lineSketchStyleProps xmlns:ask="http://schemas.microsoft.com/office/drawing/2018/sketchyshapes" sd="648812128">
                  <a:prstGeom prst="rect">
                    <a:avLst/>
                  </a:prstGeom>
                  <ask:type>
                    <ask:lineSketchCurved/>
                  </ask:type>
                </ask:lineSketchStyleProps>
              </a:ext>
            </a:extLst>
          </a:ln>
        </p:spPr>
        <p:txBody>
          <a:bodyPr wrap="square">
            <a:spAutoFit/>
          </a:bodyPr>
          <a:lstStyle/>
          <a:p>
            <a:pPr marL="0" marR="194310" lvl="0" indent="0" algn="ctr" defTabSz="914400" rtl="0" eaLnBrk="1" fontAlgn="auto" latinLnBrk="0" hangingPunct="1">
              <a:lnSpc>
                <a:spcPct val="100000"/>
              </a:lnSpc>
              <a:spcBef>
                <a:spcPts val="0"/>
              </a:spcBef>
              <a:spcAft>
                <a:spcPts val="0"/>
              </a:spcAft>
              <a:buClrTx/>
              <a:buSzPts val="1400"/>
              <a:tabLst/>
              <a:defRPr/>
            </a:pPr>
            <a:r>
              <a:rPr lang="en-US" sz="2800" b="1" noProof="0"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Hoạt</a:t>
            </a:r>
            <a:r>
              <a:rPr lang="en-US" sz="2800" b="1" noProof="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noProof="0"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động</a:t>
            </a:r>
            <a:r>
              <a:rPr lang="en-US" sz="2800" b="1" noProof="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noProof="0"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nhóm</a:t>
            </a:r>
            <a:r>
              <a:rPr lang="en-US" sz="2800" b="1" noProof="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noProof="0"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Thời</a:t>
            </a:r>
            <a:r>
              <a:rPr lang="en-US" sz="2800" b="1" noProof="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noProof="0"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gian</a:t>
            </a:r>
            <a:r>
              <a:rPr lang="en-US" sz="2800" b="1" noProof="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7 </a:t>
            </a:r>
            <a:r>
              <a:rPr lang="en-US" sz="2800" b="1" noProof="0"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phút</a:t>
            </a:r>
            <a:r>
              <a:rPr lang="en-US" sz="2800" b="1" noProof="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6" name="Group 5">
            <a:extLst>
              <a:ext uri="{FF2B5EF4-FFF2-40B4-BE49-F238E27FC236}">
                <a16:creationId xmlns:a16="http://schemas.microsoft.com/office/drawing/2014/main" id="{70DAF34A-BF83-4EF9-A52D-F9A289B56995}"/>
              </a:ext>
            </a:extLst>
          </p:cNvPr>
          <p:cNvGrpSpPr/>
          <p:nvPr/>
        </p:nvGrpSpPr>
        <p:grpSpPr>
          <a:xfrm>
            <a:off x="246498" y="1664994"/>
            <a:ext cx="3667575" cy="3371464"/>
            <a:chOff x="321858" y="3927087"/>
            <a:chExt cx="2705028" cy="2234882"/>
          </a:xfrm>
        </p:grpSpPr>
        <p:grpSp>
          <p:nvGrpSpPr>
            <p:cNvPr id="7" name="Group 6">
              <a:extLst>
                <a:ext uri="{FF2B5EF4-FFF2-40B4-BE49-F238E27FC236}">
                  <a16:creationId xmlns:a16="http://schemas.microsoft.com/office/drawing/2014/main" id="{4D1521BC-E2E8-497F-AC34-4B442B553F92}"/>
                </a:ext>
              </a:extLst>
            </p:cNvPr>
            <p:cNvGrpSpPr/>
            <p:nvPr/>
          </p:nvGrpSpPr>
          <p:grpSpPr>
            <a:xfrm>
              <a:off x="321858" y="3997769"/>
              <a:ext cx="2705028" cy="2164200"/>
              <a:chOff x="5328658" y="3464836"/>
              <a:chExt cx="2705028" cy="2164200"/>
            </a:xfrm>
          </p:grpSpPr>
          <p:sp>
            <p:nvSpPr>
              <p:cNvPr id="9" name="Rectangle 8">
                <a:extLst>
                  <a:ext uri="{FF2B5EF4-FFF2-40B4-BE49-F238E27FC236}">
                    <a16:creationId xmlns:a16="http://schemas.microsoft.com/office/drawing/2014/main" id="{C5FFD98D-C528-4A94-87AE-BB36C733DA20}"/>
                  </a:ext>
                </a:extLst>
              </p:cNvPr>
              <p:cNvSpPr/>
              <p:nvPr/>
            </p:nvSpPr>
            <p:spPr>
              <a:xfrm>
                <a:off x="5328658" y="3497342"/>
                <a:ext cx="2705028" cy="2131694"/>
              </a:xfrm>
              <a:prstGeom prst="rect">
                <a:avLst/>
              </a:prstGeom>
              <a:solidFill>
                <a:srgbClr val="DEF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9Slide03 SFU Futura_12" panose="00000400000000000000" pitchFamily="2" charset="0"/>
                  <a:ea typeface="+mn-ea"/>
                  <a:cs typeface="+mn-cs"/>
                </a:endParaRPr>
              </a:p>
            </p:txBody>
          </p:sp>
          <p:sp>
            <p:nvSpPr>
              <p:cNvPr id="10" name="Lưu đồ: Điểm Kết Thúc 147">
                <a:extLst>
                  <a:ext uri="{FF2B5EF4-FFF2-40B4-BE49-F238E27FC236}">
                    <a16:creationId xmlns:a16="http://schemas.microsoft.com/office/drawing/2014/main" id="{E0008FDC-11D7-4585-BB29-EF5802FD434B}"/>
                  </a:ext>
                </a:extLst>
              </p:cNvPr>
              <p:cNvSpPr/>
              <p:nvPr/>
            </p:nvSpPr>
            <p:spPr>
              <a:xfrm>
                <a:off x="5911302" y="3464836"/>
                <a:ext cx="2041330" cy="452628"/>
              </a:xfrm>
              <a:prstGeom prst="flowChartTerminator">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Phần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chơi</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lang="en-US" sz="2800" b="1" dirty="0">
                    <a:solidFill>
                      <a:prstClr val="white"/>
                    </a:solidFill>
                    <a:latin typeface="Times New Roman" panose="02020603050405020304" pitchFamily="18" charset="0"/>
                    <a:cs typeface="Times New Roman" panose="02020603050405020304" pitchFamily="18" charset="0"/>
                  </a:rPr>
                  <a:t>1</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46BEE57D-E7A5-4220-8317-656A72C97656}"/>
                  </a:ext>
                </a:extLst>
              </p:cNvPr>
              <p:cNvSpPr txBox="1"/>
              <p:nvPr/>
            </p:nvSpPr>
            <p:spPr>
              <a:xfrm>
                <a:off x="5328658" y="3988146"/>
                <a:ext cx="2690233" cy="1002922"/>
              </a:xfrm>
              <a:prstGeom prst="rect">
                <a:avLst/>
              </a:prstGeom>
              <a:noFill/>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ngưỡng</a:t>
                </a:r>
                <a:endParaRPr kumimoji="0" lang="en-US" sz="360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pic>
          <p:nvPicPr>
            <p:cNvPr id="8" name="Picture 2" descr="Management icon Team icon png download - 1160*1162 - Free Transparent  Management Icon png Download. - CleanPNG / KissPNG">
              <a:extLst>
                <a:ext uri="{FF2B5EF4-FFF2-40B4-BE49-F238E27FC236}">
                  <a16:creationId xmlns:a16="http://schemas.microsoft.com/office/drawing/2014/main" id="{9D4A12AF-66D3-47D6-9C12-7031B52E69FF}"/>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1333">
                          <a14:foregroundMark x1="10111" y1="58587" x2="10111" y2="58587"/>
                          <a14:foregroundMark x1="91333" y1="54674" x2="91333" y2="54674"/>
                          <a14:foregroundMark x1="71778" y1="10435" x2="71778" y2="10435"/>
                          <a14:foregroundMark x1="30222" y1="10000" x2="30222" y2="10000"/>
                        </a14:backgroundRemoval>
                      </a14:imgEffect>
                    </a14:imgLayer>
                  </a14:imgProps>
                </a:ext>
                <a:ext uri="{28A0092B-C50C-407E-A947-70E740481C1C}">
                  <a14:useLocalDpi xmlns:a14="http://schemas.microsoft.com/office/drawing/2010/main" val="0"/>
                </a:ext>
              </a:extLst>
            </a:blip>
            <a:srcRect l="7333" t="6918" r="6035" b="9440"/>
            <a:stretch/>
          </p:blipFill>
          <p:spPr bwMode="auto">
            <a:xfrm>
              <a:off x="449047" y="3927087"/>
              <a:ext cx="660326" cy="593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70DAF34A-BF83-4EF9-A52D-F9A289B56995}"/>
              </a:ext>
            </a:extLst>
          </p:cNvPr>
          <p:cNvGrpSpPr/>
          <p:nvPr/>
        </p:nvGrpSpPr>
        <p:grpSpPr>
          <a:xfrm>
            <a:off x="4022101" y="1582087"/>
            <a:ext cx="3738117" cy="3454371"/>
            <a:chOff x="619500" y="3144453"/>
            <a:chExt cx="2770507" cy="2362600"/>
          </a:xfrm>
        </p:grpSpPr>
        <p:grpSp>
          <p:nvGrpSpPr>
            <p:cNvPr id="13" name="Group 12">
              <a:extLst>
                <a:ext uri="{FF2B5EF4-FFF2-40B4-BE49-F238E27FC236}">
                  <a16:creationId xmlns:a16="http://schemas.microsoft.com/office/drawing/2014/main" id="{4D1521BC-E2E8-497F-AC34-4B442B553F92}"/>
                </a:ext>
              </a:extLst>
            </p:cNvPr>
            <p:cNvGrpSpPr/>
            <p:nvPr/>
          </p:nvGrpSpPr>
          <p:grpSpPr>
            <a:xfrm>
              <a:off x="648458" y="3269280"/>
              <a:ext cx="2741549" cy="2237773"/>
              <a:chOff x="5655258" y="2736347"/>
              <a:chExt cx="2741549" cy="2237773"/>
            </a:xfrm>
          </p:grpSpPr>
          <p:sp>
            <p:nvSpPr>
              <p:cNvPr id="15" name="Rectangle 14">
                <a:extLst>
                  <a:ext uri="{FF2B5EF4-FFF2-40B4-BE49-F238E27FC236}">
                    <a16:creationId xmlns:a16="http://schemas.microsoft.com/office/drawing/2014/main" id="{C5FFD98D-C528-4A94-87AE-BB36C733DA20}"/>
                  </a:ext>
                </a:extLst>
              </p:cNvPr>
              <p:cNvSpPr/>
              <p:nvPr/>
            </p:nvSpPr>
            <p:spPr>
              <a:xfrm>
                <a:off x="5655258" y="2736347"/>
                <a:ext cx="2741549" cy="2237773"/>
              </a:xfrm>
              <a:prstGeom prst="rect">
                <a:avLst/>
              </a:prstGeom>
              <a:solidFill>
                <a:srgbClr val="DEF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9Slide03 SFU Futura_12" panose="00000400000000000000" pitchFamily="2" charset="0"/>
                  <a:ea typeface="+mn-ea"/>
                  <a:cs typeface="+mn-cs"/>
                </a:endParaRPr>
              </a:p>
            </p:txBody>
          </p:sp>
          <p:sp>
            <p:nvSpPr>
              <p:cNvPr id="16" name="Lưu đồ: Điểm Kết Thúc 147">
                <a:extLst>
                  <a:ext uri="{FF2B5EF4-FFF2-40B4-BE49-F238E27FC236}">
                    <a16:creationId xmlns:a16="http://schemas.microsoft.com/office/drawing/2014/main" id="{E0008FDC-11D7-4585-BB29-EF5802FD434B}"/>
                  </a:ext>
                </a:extLst>
              </p:cNvPr>
              <p:cNvSpPr/>
              <p:nvPr/>
            </p:nvSpPr>
            <p:spPr>
              <a:xfrm>
                <a:off x="5956463" y="2751383"/>
                <a:ext cx="2171913" cy="452628"/>
              </a:xfrm>
              <a:prstGeom prst="flowChartTerminator">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Phần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chơi</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lang="en-US" sz="2800" b="1" dirty="0">
                    <a:solidFill>
                      <a:prstClr val="white"/>
                    </a:solidFill>
                    <a:latin typeface="Times New Roman" panose="02020603050405020304" pitchFamily="18" charset="0"/>
                    <a:cs typeface="Times New Roman" panose="02020603050405020304" pitchFamily="18" charset="0"/>
                  </a:rPr>
                  <a:t>2</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46BEE57D-E7A5-4220-8317-656A72C97656}"/>
                  </a:ext>
                </a:extLst>
              </p:cNvPr>
              <p:cNvSpPr txBox="1"/>
              <p:nvPr/>
            </p:nvSpPr>
            <p:spPr>
              <a:xfrm>
                <a:off x="5735323" y="3328838"/>
                <a:ext cx="2581420" cy="520809"/>
              </a:xfrm>
              <a:prstGeom prst="rect">
                <a:avLst/>
              </a:prstGeom>
              <a:noFill/>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minh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endParaRPr lang="en-US" sz="3600" dirty="0">
                  <a:latin typeface="Times New Roman" panose="02020603050405020304" pitchFamily="18" charset="0"/>
                  <a:cs typeface="Times New Roman" panose="02020603050405020304" pitchFamily="18" charset="0"/>
                </a:endParaRPr>
              </a:p>
            </p:txBody>
          </p:sp>
        </p:grpSp>
        <p:pic>
          <p:nvPicPr>
            <p:cNvPr id="14" name="Picture 2" descr="Management icon Team icon png download - 1160*1162 - Free Transparent  Management Icon png Download. - CleanPNG / KissPNG">
              <a:extLst>
                <a:ext uri="{FF2B5EF4-FFF2-40B4-BE49-F238E27FC236}">
                  <a16:creationId xmlns:a16="http://schemas.microsoft.com/office/drawing/2014/main" id="{9D4A12AF-66D3-47D6-9C12-7031B52E69FF}"/>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10000" r="91333">
                          <a14:foregroundMark x1="10111" y1="58587" x2="10111" y2="58587"/>
                          <a14:foregroundMark x1="91333" y1="54674" x2="91333" y2="54674"/>
                          <a14:foregroundMark x1="71778" y1="10435" x2="71778" y2="10435"/>
                          <a14:foregroundMark x1="30222" y1="10000" x2="30222" y2="10000"/>
                        </a14:backgroundRemoval>
                      </a14:imgEffect>
                    </a14:imgLayer>
                  </a14:imgProps>
                </a:ext>
                <a:ext uri="{28A0092B-C50C-407E-A947-70E740481C1C}">
                  <a14:useLocalDpi xmlns:a14="http://schemas.microsoft.com/office/drawing/2010/main" val="0"/>
                </a:ext>
              </a:extLst>
            </a:blip>
            <a:srcRect l="7333" t="6918" r="6035" b="9440"/>
            <a:stretch/>
          </p:blipFill>
          <p:spPr bwMode="auto">
            <a:xfrm>
              <a:off x="619500" y="3144453"/>
              <a:ext cx="660326" cy="593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70DAF34A-BF83-4EF9-A52D-F9A289B56995}"/>
              </a:ext>
            </a:extLst>
          </p:cNvPr>
          <p:cNvGrpSpPr/>
          <p:nvPr/>
        </p:nvGrpSpPr>
        <p:grpSpPr>
          <a:xfrm>
            <a:off x="7799290" y="1706241"/>
            <a:ext cx="4239241" cy="3330218"/>
            <a:chOff x="449047" y="3927087"/>
            <a:chExt cx="2660748" cy="2263115"/>
          </a:xfrm>
        </p:grpSpPr>
        <p:grpSp>
          <p:nvGrpSpPr>
            <p:cNvPr id="19" name="Group 18">
              <a:extLst>
                <a:ext uri="{FF2B5EF4-FFF2-40B4-BE49-F238E27FC236}">
                  <a16:creationId xmlns:a16="http://schemas.microsoft.com/office/drawing/2014/main" id="{4D1521BC-E2E8-497F-AC34-4B442B553F92}"/>
                </a:ext>
              </a:extLst>
            </p:cNvPr>
            <p:cNvGrpSpPr/>
            <p:nvPr/>
          </p:nvGrpSpPr>
          <p:grpSpPr>
            <a:xfrm>
              <a:off x="540908" y="3961932"/>
              <a:ext cx="2568887" cy="2228270"/>
              <a:chOff x="5547708" y="3428999"/>
              <a:chExt cx="2568887" cy="2228270"/>
            </a:xfrm>
          </p:grpSpPr>
          <p:sp>
            <p:nvSpPr>
              <p:cNvPr id="21" name="Rectangle 20">
                <a:extLst>
                  <a:ext uri="{FF2B5EF4-FFF2-40B4-BE49-F238E27FC236}">
                    <a16:creationId xmlns:a16="http://schemas.microsoft.com/office/drawing/2014/main" id="{C5FFD98D-C528-4A94-87AE-BB36C733DA20}"/>
                  </a:ext>
                </a:extLst>
              </p:cNvPr>
              <p:cNvSpPr/>
              <p:nvPr/>
            </p:nvSpPr>
            <p:spPr>
              <a:xfrm>
                <a:off x="5550298" y="3428999"/>
                <a:ext cx="2566297" cy="2228270"/>
              </a:xfrm>
              <a:prstGeom prst="rect">
                <a:avLst/>
              </a:prstGeom>
              <a:solidFill>
                <a:srgbClr val="DEF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9Slide03 SFU Futura_12" panose="00000400000000000000" pitchFamily="2" charset="0"/>
                  <a:ea typeface="+mn-ea"/>
                  <a:cs typeface="+mn-cs"/>
                </a:endParaRPr>
              </a:p>
            </p:txBody>
          </p:sp>
          <p:sp>
            <p:nvSpPr>
              <p:cNvPr id="22" name="Lưu đồ: Điểm Kết Thúc 147">
                <a:extLst>
                  <a:ext uri="{FF2B5EF4-FFF2-40B4-BE49-F238E27FC236}">
                    <a16:creationId xmlns:a16="http://schemas.microsoft.com/office/drawing/2014/main" id="{E0008FDC-11D7-4585-BB29-EF5802FD434B}"/>
                  </a:ext>
                </a:extLst>
              </p:cNvPr>
              <p:cNvSpPr/>
              <p:nvPr/>
            </p:nvSpPr>
            <p:spPr>
              <a:xfrm>
                <a:off x="5911302" y="3464836"/>
                <a:ext cx="2041330" cy="452628"/>
              </a:xfrm>
              <a:prstGeom prst="flowChartTerminator">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Phần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chơi</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lang="en-US" sz="2800" b="1" noProof="0" dirty="0">
                    <a:solidFill>
                      <a:prstClr val="white"/>
                    </a:solidFill>
                    <a:latin typeface="Times New Roman" panose="02020603050405020304" pitchFamily="18" charset="0"/>
                    <a:cs typeface="Times New Roman" panose="02020603050405020304" pitchFamily="18" charset="0"/>
                  </a:rPr>
                  <a:t>3</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46BEE57D-E7A5-4220-8317-656A72C97656}"/>
                  </a:ext>
                </a:extLst>
              </p:cNvPr>
              <p:cNvSpPr txBox="1"/>
              <p:nvPr/>
            </p:nvSpPr>
            <p:spPr>
              <a:xfrm>
                <a:off x="5547708" y="4072881"/>
                <a:ext cx="2568887" cy="747310"/>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minh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endParaRPr lang="en-US" sz="2400" dirty="0">
                  <a:latin typeface="Times New Roman" panose="02020603050405020304" pitchFamily="18" charset="0"/>
                  <a:cs typeface="Times New Roman" panose="02020603050405020304" pitchFamily="18" charset="0"/>
                </a:endParaRPr>
              </a:p>
            </p:txBody>
          </p:sp>
        </p:grpSp>
        <p:pic>
          <p:nvPicPr>
            <p:cNvPr id="20" name="Picture 2" descr="Management icon Team icon png download - 1160*1162 - Free Transparent  Management Icon png Download. - CleanPNG / KissPNG">
              <a:extLst>
                <a:ext uri="{FF2B5EF4-FFF2-40B4-BE49-F238E27FC236}">
                  <a16:creationId xmlns:a16="http://schemas.microsoft.com/office/drawing/2014/main" id="{9D4A12AF-66D3-47D6-9C12-7031B52E69FF}"/>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1333">
                          <a14:foregroundMark x1="10111" y1="58587" x2="10111" y2="58587"/>
                          <a14:foregroundMark x1="91333" y1="54674" x2="91333" y2="54674"/>
                          <a14:foregroundMark x1="71778" y1="10435" x2="71778" y2="10435"/>
                          <a14:foregroundMark x1="30222" y1="10000" x2="30222" y2="10000"/>
                        </a14:backgroundRemoval>
                      </a14:imgEffect>
                    </a14:imgLayer>
                  </a14:imgProps>
                </a:ext>
                <a:ext uri="{28A0092B-C50C-407E-A947-70E740481C1C}">
                  <a14:useLocalDpi xmlns:a14="http://schemas.microsoft.com/office/drawing/2010/main" val="0"/>
                </a:ext>
              </a:extLst>
            </a:blip>
            <a:srcRect l="7333" t="6918" r="6035" b="9440"/>
            <a:stretch/>
          </p:blipFill>
          <p:spPr bwMode="auto">
            <a:xfrm>
              <a:off x="449047" y="3927087"/>
              <a:ext cx="660326" cy="593992"/>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Text Box 4"/>
          <p:cNvSpPr txBox="1">
            <a:spLocks noChangeArrowheads="1"/>
          </p:cNvSpPr>
          <p:nvPr/>
        </p:nvSpPr>
        <p:spPr bwMode="auto">
          <a:xfrm>
            <a:off x="1034670" y="92979"/>
            <a:ext cx="11003861" cy="46166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eaLnBrk="1" hangingPunct="1">
              <a:spcBef>
                <a:spcPct val="50000"/>
              </a:spcBef>
              <a:defRPr/>
            </a:pPr>
            <a:r>
              <a:rPr lang="en-US" altLang="en-US" sz="2400" b="1" noProof="0">
                <a:solidFill>
                  <a:srgbClr val="002060"/>
                </a:solidFill>
                <a:latin typeface="Times New Roman" panose="02020603050405020304" pitchFamily="18" charset="0"/>
                <a:cs typeface="Times New Roman" panose="02020603050405020304" pitchFamily="18" charset="0"/>
              </a:rPr>
              <a:t>c. Tín ngưỡng, tư tưởng, tôn giáo; d. Giáo dục và khoa cử; e. Chữ viết và văn học</a:t>
            </a:r>
            <a:endParaRPr kumimoji="0" lang="en-US" alt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4" name="Rectangle 3"/>
          <p:cNvSpPr/>
          <p:nvPr/>
        </p:nvSpPr>
        <p:spPr>
          <a:xfrm>
            <a:off x="246498" y="3561354"/>
            <a:ext cx="3397556" cy="1332481"/>
          </a:xfrm>
          <a:prstGeom prst="rect">
            <a:avLst/>
          </a:prstGeom>
        </p:spPr>
        <p:txBody>
          <a:bodyPr wrap="square">
            <a:spAutoFit/>
          </a:bodyPr>
          <a:lstStyle/>
          <a:p>
            <a:pPr algn="ctr">
              <a:lnSpc>
                <a:spcPct val="115000"/>
              </a:lnSpc>
              <a:spcBef>
                <a:spcPts val="100"/>
              </a:spcBef>
              <a:spcAft>
                <a:spcPts val="0"/>
              </a:spcAft>
            </a:pPr>
            <a:r>
              <a:rPr lang="en-US" sz="2400" b="1" dirty="0" err="1">
                <a:latin typeface="Times New Roman" panose="02020603050405020304" pitchFamily="18" charset="0"/>
                <a:ea typeface="Calibri" panose="020F0502020204030204" pitchFamily="34" charset="0"/>
                <a:cs typeface="Times New Roman" panose="02020603050405020304" pitchFamily="18" charset="0"/>
              </a:rPr>
              <a:t>Trò</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chơi</a:t>
            </a:r>
            <a:r>
              <a:rPr lang="en-US" sz="2400" b="1" dirty="0">
                <a:latin typeface="Times New Roman" panose="02020603050405020304" pitchFamily="18" charset="0"/>
                <a:ea typeface="Calibri" panose="020F0502020204030204" pitchFamily="34" charset="0"/>
                <a:cs typeface="Times New Roman" panose="02020603050405020304" pitchFamily="18" charset="0"/>
              </a:rPr>
              <a:t> “NHÀ HÙNG BIỆN TÀI BA” </a:t>
            </a:r>
            <a:r>
              <a:rPr lang="en-US" sz="2400" dirty="0">
                <a:latin typeface="Times New Roman" panose="02020603050405020304" pitchFamily="18" charset="0"/>
                <a:ea typeface="Calibri" panose="020F0502020204030204" pitchFamily="34" charset="0"/>
                <a:cs typeface="Times New Roman" panose="02020603050405020304" pitchFamily="18" charset="0"/>
              </a:rPr>
              <a:t>(ĐIỂM TỐI ĐA: 30 ĐIỂM)</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Rectangle 24"/>
          <p:cNvSpPr/>
          <p:nvPr/>
        </p:nvSpPr>
        <p:spPr>
          <a:xfrm>
            <a:off x="4115186" y="3676128"/>
            <a:ext cx="3591017" cy="941796"/>
          </a:xfrm>
          <a:prstGeom prst="rect">
            <a:avLst/>
          </a:prstGeom>
        </p:spPr>
        <p:txBody>
          <a:bodyPr wrap="square">
            <a:spAutoFit/>
          </a:bodyPr>
          <a:lstStyle/>
          <a:p>
            <a:pPr algn="just">
              <a:lnSpc>
                <a:spcPct val="115000"/>
              </a:lnSpc>
              <a:spcBef>
                <a:spcPts val="100"/>
              </a:spcBef>
              <a:spcAft>
                <a:spcPts val="0"/>
              </a:spcAft>
            </a:pPr>
            <a:r>
              <a:rPr lang="en-US" sz="2400" b="1" dirty="0" err="1">
                <a:latin typeface="Times New Roman" panose="02020603050405020304" pitchFamily="18" charset="0"/>
                <a:ea typeface="Calibri" panose="020F0502020204030204" pitchFamily="34" charset="0"/>
                <a:cs typeface="Times New Roman" panose="02020603050405020304" pitchFamily="18" charset="0"/>
              </a:rPr>
              <a:t>Trò</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chơi</a:t>
            </a:r>
            <a:r>
              <a:rPr lang="en-US" sz="2400" b="1" dirty="0">
                <a:latin typeface="Times New Roman" panose="02020603050405020304" pitchFamily="18" charset="0"/>
                <a:ea typeface="Calibri" panose="020F0502020204030204" pitchFamily="34" charset="0"/>
                <a:cs typeface="Times New Roman" panose="02020603050405020304" pitchFamily="18" charset="0"/>
              </a:rPr>
              <a:t> “TIẾP SỨC” </a:t>
            </a:r>
            <a:r>
              <a:rPr lang="en-US" sz="2400" dirty="0">
                <a:latin typeface="Times New Roman" panose="02020603050405020304" pitchFamily="18" charset="0"/>
                <a:ea typeface="Calibri" panose="020F0502020204030204" pitchFamily="34" charset="0"/>
                <a:cs typeface="Times New Roman" panose="02020603050405020304" pitchFamily="18" charset="0"/>
              </a:rPr>
              <a:t>(ĐIỂM TỐI ĐA: 24 ĐIỂM)</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Rectangle 26"/>
          <p:cNvSpPr/>
          <p:nvPr/>
        </p:nvSpPr>
        <p:spPr>
          <a:xfrm>
            <a:off x="8084456" y="3676800"/>
            <a:ext cx="3954075" cy="1200329"/>
          </a:xfrm>
          <a:prstGeom prst="rect">
            <a:avLst/>
          </a:prstGeom>
        </p:spPr>
        <p:txBody>
          <a:bodyPr wrap="square">
            <a:spAutoFit/>
          </a:bodyPr>
          <a:lstStyle/>
          <a:p>
            <a:r>
              <a:rPr lang="en-US" sz="2400" b="1" dirty="0" err="1">
                <a:latin typeface="Times New Roman" panose="02020603050405020304" pitchFamily="18" charset="0"/>
                <a:ea typeface="Calibri" panose="020F0502020204030204" pitchFamily="34" charset="0"/>
              </a:rPr>
              <a:t>Trò</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chơi</a:t>
            </a:r>
            <a:r>
              <a:rPr lang="en-US" sz="2400" b="1" dirty="0">
                <a:latin typeface="Times New Roman" panose="02020603050405020304" pitchFamily="18" charset="0"/>
                <a:ea typeface="Calibri" panose="020F0502020204030204" pitchFamily="34" charset="0"/>
              </a:rPr>
              <a:t> “NHÀ SỬ HỌC THÔNG THÁI” </a:t>
            </a:r>
            <a:r>
              <a:rPr lang="en-US" sz="2400" dirty="0">
                <a:latin typeface="Times New Roman" panose="02020603050405020304" pitchFamily="18" charset="0"/>
                <a:ea typeface="Calibri" panose="020F0502020204030204" pitchFamily="34" charset="0"/>
              </a:rPr>
              <a:t>(ĐIỂM TỐI ĐA: 30 ĐIỂM)</a:t>
            </a:r>
            <a:endParaRPr lang="en-US" sz="2400" dirty="0"/>
          </a:p>
        </p:txBody>
      </p:sp>
    </p:spTree>
    <p:extLst>
      <p:ext uri="{BB962C8B-B14F-4D97-AF65-F5344CB8AC3E}">
        <p14:creationId xmlns:p14="http://schemas.microsoft.com/office/powerpoint/2010/main" val="625552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par>
                                <p:cTn id="12" presetID="16" presetClass="entr" presetSubtype="21"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par>
                                <p:cTn id="15" presetID="16" presetClass="entr" presetSubtype="21"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314531" y="312297"/>
            <a:ext cx="4846333" cy="3609321"/>
          </a:xfrm>
          <a:prstGeom prst="rect">
            <a:avLst/>
          </a:prstGeom>
        </p:spPr>
      </p:pic>
      <p:pic>
        <p:nvPicPr>
          <p:cNvPr id="4" name="Picture 3">
            <a:extLst>
              <a:ext uri="{FF2B5EF4-FFF2-40B4-BE49-F238E27FC236}">
                <a16:creationId xmlns:a16="http://schemas.microsoft.com/office/drawing/2014/main" id="{B02C864D-9B13-4C43-9E2A-6CCB0887FBE2}"/>
              </a:ext>
            </a:extLst>
          </p:cNvPr>
          <p:cNvPicPr>
            <a:picLocks noChangeAspect="1"/>
          </p:cNvPicPr>
          <p:nvPr/>
        </p:nvPicPr>
        <p:blipFill>
          <a:blip r:embed="rId3"/>
          <a:stretch>
            <a:fillRect/>
          </a:stretch>
        </p:blipFill>
        <p:spPr>
          <a:xfrm>
            <a:off x="-53349" y="5968"/>
            <a:ext cx="12217046" cy="739749"/>
          </a:xfrm>
          <a:prstGeom prst="rect">
            <a:avLst/>
          </a:prstGeom>
        </p:spPr>
      </p:pic>
      <p:sp>
        <p:nvSpPr>
          <p:cNvPr id="5" name="Text Box 4"/>
          <p:cNvSpPr txBox="1">
            <a:spLocks noChangeArrowheads="1"/>
          </p:cNvSpPr>
          <p:nvPr/>
        </p:nvSpPr>
        <p:spPr bwMode="auto">
          <a:xfrm>
            <a:off x="1034670" y="92979"/>
            <a:ext cx="10638405" cy="4924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eaLnBrk="1" hangingPunct="1">
              <a:spcBef>
                <a:spcPct val="50000"/>
              </a:spcBef>
              <a:defRPr/>
            </a:pPr>
            <a:r>
              <a:rPr lang="en-US" altLang="en-US" sz="2600" b="1" noProof="0">
                <a:solidFill>
                  <a:srgbClr val="002060"/>
                </a:solidFill>
                <a:latin typeface="Times New Roman" panose="02020603050405020304" pitchFamily="18" charset="0"/>
                <a:cs typeface="Times New Roman" panose="02020603050405020304" pitchFamily="18" charset="0"/>
              </a:rPr>
              <a:t>c. Tín ngưỡng, tư tưởng, tôn giáo</a:t>
            </a:r>
            <a:endParaRPr kumimoji="0" lang="en-US" altLang="en-US" sz="2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BCEE68C0-54A0-448B-BB9D-DDF480666C28}"/>
              </a:ext>
            </a:extLst>
          </p:cNvPr>
          <p:cNvSpPr txBox="1"/>
          <p:nvPr/>
        </p:nvSpPr>
        <p:spPr>
          <a:xfrm>
            <a:off x="172516" y="1304678"/>
            <a:ext cx="5615264" cy="3405755"/>
          </a:xfrm>
          <a:prstGeom prst="wedgeRoundRectCallout">
            <a:avLst>
              <a:gd name="adj1" fmla="val 68"/>
              <a:gd name="adj2" fmla="val 49862"/>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a:lnSpc>
                <a:spcPct val="115000"/>
              </a:lnSpc>
              <a:spcBef>
                <a:spcPts val="100"/>
              </a:spcBef>
              <a:spcAft>
                <a:spcPts val="0"/>
              </a:spcAft>
            </a:pPr>
            <a:r>
              <a:rPr lang="en-US" sz="2400" dirty="0" err="1">
                <a:latin typeface="Times New Roman" panose="02020603050405020304" pitchFamily="18" charset="0"/>
                <a:ea typeface="Calibri" panose="020F0502020204030204" pitchFamily="34" charset="0"/>
                <a:cs typeface="Times New Roman" panose="02020603050405020304" pitchFamily="18" charset="0"/>
              </a:rPr>
              <a:t>Trò</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a:latin typeface="Times New Roman" panose="02020603050405020304" pitchFamily="18" charset="0"/>
                <a:ea typeface="Calibri" panose="020F0502020204030204" pitchFamily="34" charset="0"/>
                <a:cs typeface="Times New Roman" panose="02020603050405020304" pitchFamily="18" charset="0"/>
              </a:rPr>
              <a:t>“NHÀ HÙNG BIỆN TÀI BA” </a:t>
            </a:r>
            <a:r>
              <a:rPr lang="en-US" sz="2400" dirty="0">
                <a:latin typeface="Times New Roman" panose="02020603050405020304" pitchFamily="18" charset="0"/>
                <a:ea typeface="Calibri" panose="020F0502020204030204" pitchFamily="34" charset="0"/>
                <a:cs typeface="Times New Roman" panose="02020603050405020304" pitchFamily="18" charset="0"/>
              </a:rPr>
              <a:t>(ĐIỂM TỐI ĐA: 30 ĐIỂM)</a:t>
            </a:r>
          </a:p>
          <a:p>
            <a:pPr algn="ctr">
              <a:lnSpc>
                <a:spcPct val="115000"/>
              </a:lnSpc>
              <a:spcBef>
                <a:spcPts val="100"/>
              </a:spcBef>
            </a:pP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chia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3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khóa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mảnh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thuyết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khóa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SGK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a:t>
            </a:r>
          </a:p>
        </p:txBody>
      </p:sp>
      <p:sp>
        <p:nvSpPr>
          <p:cNvPr id="11" name="Rectangle: Rounded Corners 7">
            <a:extLst>
              <a:ext uri="{FF2B5EF4-FFF2-40B4-BE49-F238E27FC236}">
                <a16:creationId xmlns:a16="http://schemas.microsoft.com/office/drawing/2014/main" id="{13258985-97C4-4418-988B-0B0AED3F8E42}"/>
              </a:ext>
            </a:extLst>
          </p:cNvPr>
          <p:cNvSpPr/>
          <p:nvPr/>
        </p:nvSpPr>
        <p:spPr>
          <a:xfrm>
            <a:off x="187056" y="5305661"/>
            <a:ext cx="4980030" cy="1191706"/>
          </a:xfrm>
          <a:prstGeom prst="roundRect">
            <a:avLst/>
          </a:prstGeom>
          <a:noFill/>
          <a:ln w="3175">
            <a:solidFill>
              <a:srgbClr val="05992C"/>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12" name="TextBox 11">
            <a:extLst>
              <a:ext uri="{FF2B5EF4-FFF2-40B4-BE49-F238E27FC236}">
                <a16:creationId xmlns:a16="http://schemas.microsoft.com/office/drawing/2014/main" id="{2AD019FF-44D7-4480-88CC-D6C155DF6D20}"/>
              </a:ext>
            </a:extLst>
          </p:cNvPr>
          <p:cNvSpPr txBox="1"/>
          <p:nvPr/>
        </p:nvSpPr>
        <p:spPr>
          <a:xfrm>
            <a:off x="288656" y="5455238"/>
            <a:ext cx="3794121" cy="892552"/>
          </a:xfrm>
          <a:prstGeom prst="rect">
            <a:avLst/>
          </a:prstGeom>
          <a:noFill/>
          <a:ln>
            <a:noFill/>
          </a:ln>
        </p:spPr>
        <p:txBody>
          <a:bodyPr wrap="square">
            <a:spAutoFit/>
          </a:bodyPr>
          <a:lstStyle/>
          <a:p>
            <a:pPr algn="ctr"/>
            <a:r>
              <a:rPr lang="en-US" sz="2600" dirty="0" err="1">
                <a:solidFill>
                  <a:schemeClr val="tx1"/>
                </a:solidFill>
                <a:latin typeface="Times New Roman" panose="02020603050405020304" pitchFamily="18" charset="0"/>
                <a:cs typeface="Times New Roman" panose="02020603050405020304" pitchFamily="18" charset="0"/>
              </a:rPr>
              <a:t>Thời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gian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a:latin typeface="Times New Roman" panose="02020603050405020304" pitchFamily="18" charset="0"/>
                <a:cs typeface="Times New Roman" panose="02020603050405020304" pitchFamily="18" charset="0"/>
              </a:rPr>
              <a:t>5</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phút</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thảo</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luận</a:t>
            </a:r>
            <a:r>
              <a:rPr lang="en-US" sz="2600" dirty="0">
                <a:solidFill>
                  <a:schemeClr val="tx1"/>
                </a:solidFill>
                <a:latin typeface="Times New Roman" panose="02020603050405020304" pitchFamily="18" charset="0"/>
                <a:cs typeface="Times New Roman" panose="02020603050405020304" pitchFamily="18" charset="0"/>
              </a:rPr>
              <a:t>, 2 </a:t>
            </a:r>
            <a:r>
              <a:rPr lang="en-US" sz="2600" dirty="0" err="1">
                <a:solidFill>
                  <a:schemeClr val="tx1"/>
                </a:solidFill>
                <a:latin typeface="Times New Roman" panose="02020603050405020304" pitchFamily="18" charset="0"/>
                <a:cs typeface="Times New Roman" panose="02020603050405020304" pitchFamily="18" charset="0"/>
              </a:rPr>
              <a:t>phút</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trình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bày</a:t>
            </a:r>
            <a:endParaRPr lang="en-US" sz="2600" dirty="0">
              <a:solidFill>
                <a:schemeClr val="tx1"/>
              </a:solidFill>
              <a:latin typeface="Times New Roman" panose="02020603050405020304" pitchFamily="18" charset="0"/>
              <a:cs typeface="Times New Roman" panose="02020603050405020304" pitchFamily="18" charset="0"/>
            </a:endParaRPr>
          </a:p>
        </p:txBody>
      </p:sp>
      <p:pic>
        <p:nvPicPr>
          <p:cNvPr id="13"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D914996C-11F0-4706-BCE3-2A943BBB0890}"/>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4127235" y="5522786"/>
            <a:ext cx="878557" cy="787449"/>
          </a:xfrm>
          <a:prstGeom prst="rect">
            <a:avLst/>
          </a:prstGeom>
          <a:noFill/>
          <a:ln>
            <a:noFill/>
          </a:ln>
        </p:spPr>
      </p:pic>
      <p:sp>
        <p:nvSpPr>
          <p:cNvPr id="14" name="Text Box 4"/>
          <p:cNvSpPr txBox="1">
            <a:spLocks noChangeArrowheads="1"/>
          </p:cNvSpPr>
          <p:nvPr/>
        </p:nvSpPr>
        <p:spPr bwMode="auto">
          <a:xfrm>
            <a:off x="8177845" y="1284490"/>
            <a:ext cx="478972" cy="7078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eaLnBrk="1" hangingPunct="1">
              <a:spcBef>
                <a:spcPct val="50000"/>
              </a:spcBef>
              <a:defRPr/>
            </a:pPr>
            <a:r>
              <a:rPr kumimoji="0" lang="en-US" alt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1</a:t>
            </a:r>
          </a:p>
        </p:txBody>
      </p:sp>
      <p:sp>
        <p:nvSpPr>
          <p:cNvPr id="15" name="Text Box 4"/>
          <p:cNvSpPr txBox="1">
            <a:spLocks noChangeArrowheads="1"/>
          </p:cNvSpPr>
          <p:nvPr/>
        </p:nvSpPr>
        <p:spPr bwMode="auto">
          <a:xfrm>
            <a:off x="9429868" y="1647553"/>
            <a:ext cx="478972" cy="7078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eaLnBrk="1" hangingPunct="1">
              <a:spcBef>
                <a:spcPct val="50000"/>
              </a:spcBef>
              <a:defRPr/>
            </a:pPr>
            <a:r>
              <a:rPr kumimoji="0" lang="en-US" alt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2</a:t>
            </a:r>
          </a:p>
        </p:txBody>
      </p:sp>
      <p:sp>
        <p:nvSpPr>
          <p:cNvPr id="16" name="Text Box 4"/>
          <p:cNvSpPr txBox="1">
            <a:spLocks noChangeArrowheads="1"/>
          </p:cNvSpPr>
          <p:nvPr/>
        </p:nvSpPr>
        <p:spPr bwMode="auto">
          <a:xfrm>
            <a:off x="7525754" y="2160500"/>
            <a:ext cx="478972" cy="7078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eaLnBrk="1" hangingPunct="1">
              <a:spcBef>
                <a:spcPct val="50000"/>
              </a:spcBef>
              <a:defRPr/>
            </a:pPr>
            <a:r>
              <a:rPr kumimoji="0" lang="en-US" alt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3</a:t>
            </a:r>
          </a:p>
        </p:txBody>
      </p:sp>
      <p:sp>
        <p:nvSpPr>
          <p:cNvPr id="17" name="Rectangle 16"/>
          <p:cNvSpPr/>
          <p:nvPr/>
        </p:nvSpPr>
        <p:spPr>
          <a:xfrm>
            <a:off x="5970805" y="3436605"/>
            <a:ext cx="6096000" cy="907749"/>
          </a:xfrm>
          <a:prstGeom prst="rect">
            <a:avLst/>
          </a:prstGeom>
          <a:ln>
            <a:solidFill>
              <a:srgbClr val="05992C"/>
            </a:solidFill>
          </a:ln>
        </p:spPr>
        <p:txBody>
          <a:bodyPr>
            <a:spAutoFit/>
          </a:bodyPr>
          <a:lstStyle/>
          <a:p>
            <a:pPr algn="just">
              <a:lnSpc>
                <a:spcPct val="115000"/>
              </a:lnSpc>
              <a:spcBef>
                <a:spcPts val="100"/>
              </a:spcBef>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Mảnh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ghép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tư</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tưởng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khóa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LẤY DÂN LÀM GỐC; NHO GIÁO</a:t>
            </a:r>
            <a:endParaRPr lang="en-US" sz="20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angle 17"/>
          <p:cNvSpPr/>
          <p:nvPr/>
        </p:nvSpPr>
        <p:spPr>
          <a:xfrm>
            <a:off x="5970805" y="4579175"/>
            <a:ext cx="6096000" cy="907749"/>
          </a:xfrm>
          <a:prstGeom prst="rect">
            <a:avLst/>
          </a:prstGeom>
          <a:ln>
            <a:solidFill>
              <a:srgbClr val="05992C"/>
            </a:solidFill>
          </a:ln>
        </p:spPr>
        <p:txBody>
          <a:bodyPr>
            <a:spAutoFit/>
          </a:bodyPr>
          <a:lstStyle/>
          <a:p>
            <a:pPr algn="just">
              <a:lnSpc>
                <a:spcPct val="115000"/>
              </a:lnSpc>
              <a:spcBef>
                <a:spcPts val="100"/>
              </a:spcBef>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Mảnh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ghép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tôn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giáo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khóa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PHẬT GIÁO, ĐẠO GIÁO, CÔNG GIÁO</a:t>
            </a:r>
            <a:endParaRPr lang="en-US" sz="20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ectangle 18"/>
          <p:cNvSpPr/>
          <p:nvPr/>
        </p:nvSpPr>
        <p:spPr>
          <a:xfrm>
            <a:off x="5983328" y="5721745"/>
            <a:ext cx="6096000" cy="907749"/>
          </a:xfrm>
          <a:prstGeom prst="rect">
            <a:avLst/>
          </a:prstGeom>
          <a:ln>
            <a:solidFill>
              <a:srgbClr val="05992C"/>
            </a:solidFill>
          </a:ln>
        </p:spPr>
        <p:txBody>
          <a:bodyPr>
            <a:spAutoFit/>
          </a:bodyPr>
          <a:lstStyle/>
          <a:p>
            <a:pPr algn="just">
              <a:lnSpc>
                <a:spcPct val="115000"/>
              </a:lnSpc>
              <a:spcBef>
                <a:spcPts val="100"/>
              </a:spcBef>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Mảnh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ghép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tín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khóa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THỜ CÚNG TỔ TIÊN, THỜ THÀNH HOÀNG, THỜ MẪU</a:t>
            </a:r>
            <a:endParaRPr lang="en-US" sz="20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47096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5C0F69-616C-43CA-A449-4C1B8F796A73}"/>
              </a:ext>
            </a:extLst>
          </p:cNvPr>
          <p:cNvSpPr txBox="1"/>
          <p:nvPr/>
        </p:nvSpPr>
        <p:spPr>
          <a:xfrm>
            <a:off x="3981995" y="620193"/>
            <a:ext cx="4914679" cy="64633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ED5565">
                    <a:lumMod val="50000"/>
                  </a:srgbClr>
                </a:solidFill>
                <a:effectLst/>
                <a:uLnTx/>
                <a:uFillTx/>
                <a:latin typeface="Times New Roman" panose="02020603050405020304" pitchFamily="18" charset="0"/>
                <a:ea typeface="+mn-ea"/>
                <a:cs typeface="Times New Roman" panose="02020603050405020304" pitchFamily="18" charset="0"/>
              </a:rPr>
              <a:t>MỤC TIÊU BÀI HỌC</a:t>
            </a:r>
          </a:p>
        </p:txBody>
      </p:sp>
      <p:sp>
        <p:nvSpPr>
          <p:cNvPr id="22" name="Freeform: Shape 21">
            <a:extLst>
              <a:ext uri="{FF2B5EF4-FFF2-40B4-BE49-F238E27FC236}">
                <a16:creationId xmlns:a16="http://schemas.microsoft.com/office/drawing/2014/main" id="{9B439494-2C33-4D52-8A7E-C11FC8AEF147}"/>
              </a:ext>
            </a:extLst>
          </p:cNvPr>
          <p:cNvSpPr/>
          <p:nvPr/>
        </p:nvSpPr>
        <p:spPr>
          <a:xfrm>
            <a:off x="2218826" y="1748358"/>
            <a:ext cx="9445450" cy="1538202"/>
          </a:xfrm>
          <a:custGeom>
            <a:avLst/>
            <a:gdLst>
              <a:gd name="connsiteX0" fmla="*/ 0 w 6992874"/>
              <a:gd name="connsiteY0" fmla="*/ 0 h 856600"/>
              <a:gd name="connsiteX1" fmla="*/ 6564574 w 6992874"/>
              <a:gd name="connsiteY1" fmla="*/ 0 h 856600"/>
              <a:gd name="connsiteX2" fmla="*/ 6992874 w 6992874"/>
              <a:gd name="connsiteY2" fmla="*/ 428300 h 856600"/>
              <a:gd name="connsiteX3" fmla="*/ 6564574 w 6992874"/>
              <a:gd name="connsiteY3" fmla="*/ 856600 h 856600"/>
              <a:gd name="connsiteX4" fmla="*/ 0 w 6992874"/>
              <a:gd name="connsiteY4" fmla="*/ 856600 h 856600"/>
              <a:gd name="connsiteX5" fmla="*/ 0 w 6992874"/>
              <a:gd name="connsiteY5" fmla="*/ 0 h 85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2874" h="856600">
                <a:moveTo>
                  <a:pt x="6992874" y="856599"/>
                </a:moveTo>
                <a:lnTo>
                  <a:pt x="428300" y="856599"/>
                </a:lnTo>
                <a:lnTo>
                  <a:pt x="0" y="428300"/>
                </a:lnTo>
                <a:lnTo>
                  <a:pt x="428300" y="1"/>
                </a:lnTo>
                <a:lnTo>
                  <a:pt x="6992874" y="1"/>
                </a:lnTo>
                <a:lnTo>
                  <a:pt x="6992874" y="856599"/>
                </a:lnTo>
                <a:close/>
              </a:path>
            </a:pathLst>
          </a:custGeom>
          <a:solidFill>
            <a:srgbClr val="00206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591887" tIns="91441" rIns="170688" bIns="91441" numCol="1" spcCol="1270" anchor="ctr" anchorCtr="0">
            <a:noAutofit/>
          </a:bodyPr>
          <a:lstStyle/>
          <a:p>
            <a:r>
              <a:rPr lang="vi-VN" sz="2800" dirty="0">
                <a:latin typeface="+mj-lt"/>
              </a:rPr>
              <a:t>Nêu được một số thành tựu cơ bản của nền văn minh Đại Việt về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a:t>
            </a:r>
            <a:r>
              <a:rPr lang="vi-VN" sz="2800" dirty="0">
                <a:latin typeface="+mj-lt"/>
              </a:rPr>
              <a:t>tư tưởng, tôn giáo, giáo dục, văn học, nghệ thuật,...</a:t>
            </a:r>
            <a:endParaRPr lang="en-US" sz="2800" dirty="0">
              <a:latin typeface="+mj-lt"/>
            </a:endParaRPr>
          </a:p>
        </p:txBody>
      </p:sp>
      <p:sp>
        <p:nvSpPr>
          <p:cNvPr id="23" name="Oval 22">
            <a:extLst>
              <a:ext uri="{FF2B5EF4-FFF2-40B4-BE49-F238E27FC236}">
                <a16:creationId xmlns:a16="http://schemas.microsoft.com/office/drawing/2014/main" id="{750E640C-27B1-4AB2-BD3B-2FE560DE0B73}"/>
              </a:ext>
            </a:extLst>
          </p:cNvPr>
          <p:cNvSpPr/>
          <p:nvPr/>
        </p:nvSpPr>
        <p:spPr>
          <a:xfrm>
            <a:off x="1062329" y="1761597"/>
            <a:ext cx="1188294" cy="1031549"/>
          </a:xfrm>
          <a:prstGeom prst="ellipse">
            <a:avLst/>
          </a:prstGeom>
          <a:solidFill>
            <a:schemeClr val="tx2">
              <a:lumMod val="50000"/>
            </a:schemeClr>
          </a:solidFill>
        </p:spPr>
        <p:style>
          <a:lnRef idx="2">
            <a:schemeClr val="lt1">
              <a:hueOff val="0"/>
              <a:satOff val="0"/>
              <a:lumOff val="0"/>
              <a:alphaOff val="0"/>
            </a:schemeClr>
          </a:lnRef>
          <a:fillRef idx="1">
            <a:schemeClr val="accent5">
              <a:tint val="50000"/>
              <a:hueOff val="0"/>
              <a:satOff val="0"/>
              <a:lumOff val="0"/>
              <a:alphaOff val="0"/>
            </a:schemeClr>
          </a:fillRef>
          <a:effectRef idx="0">
            <a:schemeClr val="accent5">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hueOff val="0"/>
                  <a:satOff val="0"/>
                  <a:lumOff val="0"/>
                  <a:alphaOff val="0"/>
                </a:prstClr>
              </a:solidFill>
              <a:effectLst/>
              <a:uLnTx/>
              <a:uFillTx/>
              <a:latin typeface="#9Slide02 Noi dung dai"/>
              <a:ea typeface="+mn-ea"/>
              <a:cs typeface="+mn-cs"/>
            </a:endParaRPr>
          </a:p>
        </p:txBody>
      </p:sp>
      <p:pic>
        <p:nvPicPr>
          <p:cNvPr id="31" name="Graphic 30" descr="Double Tap Gesture outline">
            <a:extLst>
              <a:ext uri="{FF2B5EF4-FFF2-40B4-BE49-F238E27FC236}">
                <a16:creationId xmlns:a16="http://schemas.microsoft.com/office/drawing/2014/main" id="{2EDC5EB8-7ECB-487F-8CEF-28D40194E03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16949" y="1768491"/>
            <a:ext cx="1001877" cy="996337"/>
          </a:xfrm>
          <a:prstGeom prst="rect">
            <a:avLst/>
          </a:prstGeom>
        </p:spPr>
      </p:pic>
      <p:pic>
        <p:nvPicPr>
          <p:cNvPr id="2" name="Picture 1"/>
          <p:cNvPicPr>
            <a:picLocks noChangeAspect="1"/>
          </p:cNvPicPr>
          <p:nvPr/>
        </p:nvPicPr>
        <p:blipFill>
          <a:blip r:embed="rId4"/>
          <a:stretch>
            <a:fillRect/>
          </a:stretch>
        </p:blipFill>
        <p:spPr>
          <a:xfrm>
            <a:off x="341530" y="14155"/>
            <a:ext cx="2008186" cy="1640984"/>
          </a:xfrm>
          <a:prstGeom prst="rect">
            <a:avLst/>
          </a:prstGeom>
        </p:spPr>
      </p:pic>
      <p:sp>
        <p:nvSpPr>
          <p:cNvPr id="13" name="Freeform: Shape 27">
            <a:extLst>
              <a:ext uri="{FF2B5EF4-FFF2-40B4-BE49-F238E27FC236}">
                <a16:creationId xmlns:a16="http://schemas.microsoft.com/office/drawing/2014/main" id="{786DB134-CBC9-4337-A50D-D75DB80310A9}"/>
              </a:ext>
            </a:extLst>
          </p:cNvPr>
          <p:cNvSpPr/>
          <p:nvPr/>
        </p:nvSpPr>
        <p:spPr>
          <a:xfrm>
            <a:off x="2250623" y="3736393"/>
            <a:ext cx="9413652" cy="1253618"/>
          </a:xfrm>
          <a:custGeom>
            <a:avLst/>
            <a:gdLst>
              <a:gd name="connsiteX0" fmla="*/ 0 w 6992874"/>
              <a:gd name="connsiteY0" fmla="*/ 0 h 856600"/>
              <a:gd name="connsiteX1" fmla="*/ 6564574 w 6992874"/>
              <a:gd name="connsiteY1" fmla="*/ 0 h 856600"/>
              <a:gd name="connsiteX2" fmla="*/ 6992874 w 6992874"/>
              <a:gd name="connsiteY2" fmla="*/ 428300 h 856600"/>
              <a:gd name="connsiteX3" fmla="*/ 6564574 w 6992874"/>
              <a:gd name="connsiteY3" fmla="*/ 856600 h 856600"/>
              <a:gd name="connsiteX4" fmla="*/ 0 w 6992874"/>
              <a:gd name="connsiteY4" fmla="*/ 856600 h 856600"/>
              <a:gd name="connsiteX5" fmla="*/ 0 w 6992874"/>
              <a:gd name="connsiteY5" fmla="*/ 0 h 85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2874" h="856600">
                <a:moveTo>
                  <a:pt x="6992874" y="856599"/>
                </a:moveTo>
                <a:lnTo>
                  <a:pt x="428300" y="856599"/>
                </a:lnTo>
                <a:lnTo>
                  <a:pt x="0" y="428300"/>
                </a:lnTo>
                <a:lnTo>
                  <a:pt x="428300" y="1"/>
                </a:lnTo>
                <a:lnTo>
                  <a:pt x="6992874" y="1"/>
                </a:lnTo>
                <a:lnTo>
                  <a:pt x="6992874" y="856599"/>
                </a:lnTo>
                <a:close/>
              </a:path>
            </a:pathLst>
          </a:custGeom>
          <a:solidFill>
            <a:srgbClr val="C00000"/>
          </a:solidFill>
        </p:spPr>
        <p:style>
          <a:lnRef idx="2">
            <a:schemeClr val="lt1">
              <a:hueOff val="0"/>
              <a:satOff val="0"/>
              <a:lumOff val="0"/>
              <a:alphaOff val="0"/>
            </a:schemeClr>
          </a:lnRef>
          <a:fillRef idx="1">
            <a:schemeClr val="accent5">
              <a:hueOff val="20610432"/>
              <a:satOff val="-15760"/>
              <a:lumOff val="-2157"/>
              <a:alphaOff val="0"/>
            </a:schemeClr>
          </a:fillRef>
          <a:effectRef idx="0">
            <a:schemeClr val="accent5">
              <a:hueOff val="20610432"/>
              <a:satOff val="-15760"/>
              <a:lumOff val="-2157"/>
              <a:alphaOff val="0"/>
            </a:schemeClr>
          </a:effectRef>
          <a:fontRef idx="minor">
            <a:schemeClr val="lt1"/>
          </a:fontRef>
        </p:style>
        <p:txBody>
          <a:bodyPr spcFirstLastPara="0" vert="horz" wrap="square" lIns="591887" tIns="91441" rIns="170688" bIns="91440" numCol="1" spcCol="1270" anchor="ctr" anchorCtr="0">
            <a:noAutofit/>
          </a:bodyPr>
          <a:lstStyle/>
          <a:p>
            <a:r>
              <a:rPr lang="vi-VN" sz="2800" dirty="0">
                <a:latin typeface="+mj-lt"/>
              </a:rPr>
              <a:t>Nêu được về những ưu điểm và hạn chế của văn minh Đại Việt</a:t>
            </a:r>
            <a:r>
              <a:rPr lang="vi-VN" dirty="0"/>
              <a:t>.</a:t>
            </a:r>
            <a:endParaRPr lang="en-US" dirty="0"/>
          </a:p>
        </p:txBody>
      </p:sp>
      <p:sp>
        <p:nvSpPr>
          <p:cNvPr id="14" name="Oval 13">
            <a:extLst>
              <a:ext uri="{FF2B5EF4-FFF2-40B4-BE49-F238E27FC236}">
                <a16:creationId xmlns:a16="http://schemas.microsoft.com/office/drawing/2014/main" id="{D71B38E9-30E2-4B0D-AEC1-87F9B97A3EAB}"/>
              </a:ext>
            </a:extLst>
          </p:cNvPr>
          <p:cNvSpPr/>
          <p:nvPr/>
        </p:nvSpPr>
        <p:spPr>
          <a:xfrm>
            <a:off x="1158777" y="3693767"/>
            <a:ext cx="1118217" cy="955698"/>
          </a:xfrm>
          <a:prstGeom prst="ellipse">
            <a:avLst/>
          </a:prstGeom>
          <a:solidFill>
            <a:srgbClr val="C00000"/>
          </a:solidFill>
        </p:spPr>
        <p:style>
          <a:lnRef idx="2">
            <a:schemeClr val="lt1">
              <a:hueOff val="0"/>
              <a:satOff val="0"/>
              <a:lumOff val="0"/>
              <a:alphaOff val="0"/>
            </a:schemeClr>
          </a:lnRef>
          <a:fillRef idx="1">
            <a:schemeClr val="accent5">
              <a:tint val="50000"/>
              <a:hueOff val="21029903"/>
              <a:satOff val="-20717"/>
              <a:lumOff val="-1294"/>
              <a:alphaOff val="0"/>
            </a:schemeClr>
          </a:fillRef>
          <a:effectRef idx="0">
            <a:schemeClr val="accent5">
              <a:tint val="50000"/>
              <a:hueOff val="21029903"/>
              <a:satOff val="-20717"/>
              <a:lumOff val="-1294"/>
              <a:alphaOff val="0"/>
            </a:schemeClr>
          </a:effectRef>
          <a:fontRef idx="minor">
            <a:schemeClr val="lt1">
              <a:hueOff val="0"/>
              <a:satOff val="0"/>
              <a:lumOff val="0"/>
              <a:alphaOff val="0"/>
            </a:schemeClr>
          </a:fontRef>
        </p:style>
      </p:sp>
      <p:pic>
        <p:nvPicPr>
          <p:cNvPr id="15" name="Graphic 33" descr="Double Tap Gesture outline">
            <a:extLst>
              <a:ext uri="{FF2B5EF4-FFF2-40B4-BE49-F238E27FC236}">
                <a16:creationId xmlns:a16="http://schemas.microsoft.com/office/drawing/2014/main" id="{897253B3-8CCF-4D12-9B5B-93A6BA65228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45623" y="3736393"/>
            <a:ext cx="856602" cy="856602"/>
          </a:xfrm>
          <a:prstGeom prst="rect">
            <a:avLst/>
          </a:prstGeom>
        </p:spPr>
      </p:pic>
      <p:sp>
        <p:nvSpPr>
          <p:cNvPr id="10" name="Freeform: Shape 21">
            <a:extLst>
              <a:ext uri="{FF2B5EF4-FFF2-40B4-BE49-F238E27FC236}">
                <a16:creationId xmlns:a16="http://schemas.microsoft.com/office/drawing/2014/main" id="{9B439494-2C33-4D52-8A7E-C11FC8AEF147}"/>
              </a:ext>
            </a:extLst>
          </p:cNvPr>
          <p:cNvSpPr/>
          <p:nvPr/>
        </p:nvSpPr>
        <p:spPr>
          <a:xfrm>
            <a:off x="2250623" y="5287397"/>
            <a:ext cx="9413653" cy="1250819"/>
          </a:xfrm>
          <a:custGeom>
            <a:avLst/>
            <a:gdLst>
              <a:gd name="connsiteX0" fmla="*/ 0 w 6992874"/>
              <a:gd name="connsiteY0" fmla="*/ 0 h 856600"/>
              <a:gd name="connsiteX1" fmla="*/ 6564574 w 6992874"/>
              <a:gd name="connsiteY1" fmla="*/ 0 h 856600"/>
              <a:gd name="connsiteX2" fmla="*/ 6992874 w 6992874"/>
              <a:gd name="connsiteY2" fmla="*/ 428300 h 856600"/>
              <a:gd name="connsiteX3" fmla="*/ 6564574 w 6992874"/>
              <a:gd name="connsiteY3" fmla="*/ 856600 h 856600"/>
              <a:gd name="connsiteX4" fmla="*/ 0 w 6992874"/>
              <a:gd name="connsiteY4" fmla="*/ 856600 h 856600"/>
              <a:gd name="connsiteX5" fmla="*/ 0 w 6992874"/>
              <a:gd name="connsiteY5" fmla="*/ 0 h 85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2874" h="856600">
                <a:moveTo>
                  <a:pt x="6992874" y="856599"/>
                </a:moveTo>
                <a:lnTo>
                  <a:pt x="428300" y="856599"/>
                </a:lnTo>
                <a:lnTo>
                  <a:pt x="0" y="428300"/>
                </a:lnTo>
                <a:lnTo>
                  <a:pt x="428300" y="1"/>
                </a:lnTo>
                <a:lnTo>
                  <a:pt x="6992874" y="1"/>
                </a:lnTo>
                <a:lnTo>
                  <a:pt x="6992874" y="856599"/>
                </a:lnTo>
                <a:close/>
              </a:path>
            </a:pathLst>
          </a:custGeom>
          <a:solidFill>
            <a:schemeClr val="accent6">
              <a:lumMod val="50000"/>
            </a:schemeClr>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591887" tIns="91441" rIns="170688" bIns="91441" numCol="1" spcCol="1270" anchor="ctr" anchorCtr="0">
            <a:noAutofit/>
          </a:bodyPr>
          <a:lstStyle/>
          <a:p>
            <a:r>
              <a:rPr lang="vi-VN" sz="2800">
                <a:latin typeface="+mj-lt"/>
              </a:rPr>
              <a:t>Nêu được</a:t>
            </a:r>
            <a:r>
              <a:rPr lang="en-US" sz="2800">
                <a:latin typeface="+mj-lt"/>
              </a:rPr>
              <a:t> ý nghĩa của văn minh Đại Việt</a:t>
            </a:r>
            <a:r>
              <a:rPr lang="vi-VN" sz="2800">
                <a:latin typeface="+mj-lt"/>
              </a:rPr>
              <a:t>.</a:t>
            </a:r>
            <a:endParaRPr lang="en-US" sz="2800" dirty="0">
              <a:latin typeface="+mj-lt"/>
            </a:endParaRPr>
          </a:p>
        </p:txBody>
      </p:sp>
      <p:sp>
        <p:nvSpPr>
          <p:cNvPr id="16" name="Oval 15">
            <a:extLst>
              <a:ext uri="{FF2B5EF4-FFF2-40B4-BE49-F238E27FC236}">
                <a16:creationId xmlns:a16="http://schemas.microsoft.com/office/drawing/2014/main" id="{D71B38E9-30E2-4B0D-AEC1-87F9B97A3EAB}"/>
              </a:ext>
            </a:extLst>
          </p:cNvPr>
          <p:cNvSpPr/>
          <p:nvPr/>
        </p:nvSpPr>
        <p:spPr>
          <a:xfrm>
            <a:off x="1158776" y="5482042"/>
            <a:ext cx="1118217" cy="955698"/>
          </a:xfrm>
          <a:prstGeom prst="ellipse">
            <a:avLst/>
          </a:prstGeom>
          <a:solidFill>
            <a:schemeClr val="accent6">
              <a:lumMod val="50000"/>
            </a:schemeClr>
          </a:solidFill>
        </p:spPr>
        <p:style>
          <a:lnRef idx="2">
            <a:schemeClr val="lt1">
              <a:hueOff val="0"/>
              <a:satOff val="0"/>
              <a:lumOff val="0"/>
              <a:alphaOff val="0"/>
            </a:schemeClr>
          </a:lnRef>
          <a:fillRef idx="1">
            <a:schemeClr val="accent5">
              <a:tint val="50000"/>
              <a:hueOff val="21029903"/>
              <a:satOff val="-20717"/>
              <a:lumOff val="-1294"/>
              <a:alphaOff val="0"/>
            </a:schemeClr>
          </a:fillRef>
          <a:effectRef idx="0">
            <a:schemeClr val="accent5">
              <a:tint val="50000"/>
              <a:hueOff val="21029903"/>
              <a:satOff val="-20717"/>
              <a:lumOff val="-1294"/>
              <a:alphaOff val="0"/>
            </a:schemeClr>
          </a:effectRef>
          <a:fontRef idx="minor">
            <a:schemeClr val="lt1">
              <a:hueOff val="0"/>
              <a:satOff val="0"/>
              <a:lumOff val="0"/>
              <a:alphaOff val="0"/>
            </a:schemeClr>
          </a:fontRef>
        </p:style>
      </p:sp>
      <p:pic>
        <p:nvPicPr>
          <p:cNvPr id="17" name="Graphic 33" descr="Double Tap Gesture outline">
            <a:extLst>
              <a:ext uri="{FF2B5EF4-FFF2-40B4-BE49-F238E27FC236}">
                <a16:creationId xmlns:a16="http://schemas.microsoft.com/office/drawing/2014/main" id="{897253B3-8CCF-4D12-9B5B-93A6BA65228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14765" y="5550086"/>
            <a:ext cx="856602" cy="856602"/>
          </a:xfrm>
          <a:prstGeom prst="rect">
            <a:avLst/>
          </a:prstGeom>
        </p:spPr>
      </p:pic>
    </p:spTree>
    <p:extLst>
      <p:ext uri="{BB962C8B-B14F-4D97-AF65-F5344CB8AC3E}">
        <p14:creationId xmlns:p14="http://schemas.microsoft.com/office/powerpoint/2010/main" val="828874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75899" y="1153243"/>
            <a:ext cx="1481660" cy="4898572"/>
          </a:xfrm>
          <a:prstGeom prst="roundRect">
            <a:avLst/>
          </a:prstGeom>
          <a:solidFill>
            <a:srgbClr val="189C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0"/>
          <p:cNvSpPr txBox="1"/>
          <p:nvPr/>
        </p:nvSpPr>
        <p:spPr>
          <a:xfrm rot="16200000">
            <a:off x="-1299005" y="2892795"/>
            <a:ext cx="4351644" cy="1292662"/>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2800" b="1" spc="5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TƯ TƯỞNG, TÔN GIÁO TÍN NGƯỠNG CỦA VĂN MINH ĐẠI VIỆT</a:t>
            </a:r>
            <a:endParaRPr kumimoji="0" lang="en-US" sz="2800" b="1" i="0" u="none" strike="noStrike" kern="1200" cap="none" spc="5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rot="18313352" flipH="1">
            <a:off x="1656517" y="1178944"/>
            <a:ext cx="986935" cy="634132"/>
          </a:xfrm>
          <a:prstGeom prst="rect">
            <a:avLst/>
          </a:prstGeom>
        </p:spPr>
      </p:pic>
      <p:sp>
        <p:nvSpPr>
          <p:cNvPr id="7" name="Rounded Rectangle 6"/>
          <p:cNvSpPr/>
          <p:nvPr/>
        </p:nvSpPr>
        <p:spPr>
          <a:xfrm>
            <a:off x="2543512" y="302291"/>
            <a:ext cx="1580558" cy="1564870"/>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2574800" y="2791440"/>
            <a:ext cx="1580559" cy="1575604"/>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2574800" y="5236537"/>
            <a:ext cx="1595146" cy="1493655"/>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33"/>
          <p:cNvSpPr txBox="1"/>
          <p:nvPr/>
        </p:nvSpPr>
        <p:spPr>
          <a:xfrm>
            <a:off x="2579725" y="343363"/>
            <a:ext cx="1539420" cy="73866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158A0C"/>
                </a:solidFill>
                <a:latin typeface="Times New Roman" panose="02020603050405020304" pitchFamily="18" charset="0"/>
                <a:cs typeface="Times New Roman" panose="02020603050405020304" pitchFamily="18" charset="0"/>
              </a:rPr>
              <a:t>TƯ TƯỞNG</a:t>
            </a:r>
            <a:endParaRPr kumimoji="0" lang="en-US" sz="2400" b="1" i="0" u="none" strike="noStrike" kern="1200" cap="none" spc="0" normalizeH="0" baseline="0" noProof="0" dirty="0">
              <a:ln>
                <a:noFill/>
              </a:ln>
              <a:solidFill>
                <a:srgbClr val="158A0C"/>
              </a:solidFill>
              <a:effectLst/>
              <a:uLnTx/>
              <a:uFillTx/>
              <a:latin typeface="Times New Roman" panose="02020603050405020304" pitchFamily="18" charset="0"/>
              <a:cs typeface="Times New Roman" panose="02020603050405020304" pitchFamily="18" charset="0"/>
            </a:endParaRPr>
          </a:p>
        </p:txBody>
      </p:sp>
      <p:sp>
        <p:nvSpPr>
          <p:cNvPr id="12" name="TextBox 33"/>
          <p:cNvSpPr txBox="1"/>
          <p:nvPr/>
        </p:nvSpPr>
        <p:spPr>
          <a:xfrm>
            <a:off x="2520312" y="2850121"/>
            <a:ext cx="1487088" cy="73866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158A0C"/>
                </a:solidFill>
                <a:latin typeface="Times New Roman" panose="02020603050405020304" pitchFamily="18" charset="0"/>
                <a:cs typeface="Times New Roman" panose="02020603050405020304" pitchFamily="18" charset="0"/>
              </a:rPr>
              <a:t>TÔN GIÁO</a:t>
            </a:r>
            <a:endParaRPr kumimoji="0" lang="en-US" sz="2400" b="1" i="0" u="none" strike="noStrike" kern="1200" cap="none" spc="0" normalizeH="0" baseline="0" noProof="0" dirty="0">
              <a:ln>
                <a:noFill/>
              </a:ln>
              <a:solidFill>
                <a:srgbClr val="158A0C"/>
              </a:solidFill>
              <a:effectLst/>
              <a:uLnTx/>
              <a:uFillTx/>
              <a:latin typeface="Times New Roman" panose="02020603050405020304" pitchFamily="18" charset="0"/>
              <a:cs typeface="Times New Roman" panose="02020603050405020304" pitchFamily="18" charset="0"/>
            </a:endParaRPr>
          </a:p>
        </p:txBody>
      </p:sp>
      <p:sp>
        <p:nvSpPr>
          <p:cNvPr id="14" name="TextBox 33"/>
          <p:cNvSpPr txBox="1"/>
          <p:nvPr/>
        </p:nvSpPr>
        <p:spPr>
          <a:xfrm>
            <a:off x="2621942" y="5263950"/>
            <a:ext cx="1580559" cy="73866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158A0C"/>
                </a:solidFill>
                <a:latin typeface="Times New Roman" panose="02020603050405020304" pitchFamily="18" charset="0"/>
                <a:cs typeface="Times New Roman" panose="02020603050405020304" pitchFamily="18" charset="0"/>
              </a:rPr>
              <a:t>TÍN NGƯỠNG</a:t>
            </a:r>
            <a:endParaRPr kumimoji="0" lang="en-US" sz="2400" b="1" i="0" u="none" strike="noStrike" kern="1200" cap="none" spc="0" normalizeH="0" baseline="0" noProof="0" dirty="0">
              <a:ln>
                <a:noFill/>
              </a:ln>
              <a:solidFill>
                <a:srgbClr val="158A0C"/>
              </a:solidFill>
              <a:effectLst/>
              <a:uLnTx/>
              <a:uFillTx/>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2"/>
          <a:stretch>
            <a:fillRect/>
          </a:stretch>
        </p:blipFill>
        <p:spPr>
          <a:xfrm rot="3686247" flipH="1" flipV="1">
            <a:off x="1703843" y="5262890"/>
            <a:ext cx="801470" cy="634463"/>
          </a:xfrm>
          <a:prstGeom prst="rect">
            <a:avLst/>
          </a:prstGeom>
        </p:spPr>
      </p:pic>
      <p:pic>
        <p:nvPicPr>
          <p:cNvPr id="17" name="Picture 16"/>
          <p:cNvPicPr>
            <a:picLocks noChangeAspect="1"/>
          </p:cNvPicPr>
          <p:nvPr/>
        </p:nvPicPr>
        <p:blipFill>
          <a:blip r:embed="rId3"/>
          <a:stretch>
            <a:fillRect/>
          </a:stretch>
        </p:blipFill>
        <p:spPr>
          <a:xfrm rot="10800000">
            <a:off x="1712145" y="3324799"/>
            <a:ext cx="456866" cy="428654"/>
          </a:xfrm>
          <a:prstGeom prst="rect">
            <a:avLst/>
          </a:prstGeom>
        </p:spPr>
      </p:pic>
      <p:sp>
        <p:nvSpPr>
          <p:cNvPr id="18" name="Rounded Rectangle 17"/>
          <p:cNvSpPr/>
          <p:nvPr/>
        </p:nvSpPr>
        <p:spPr>
          <a:xfrm>
            <a:off x="4562104" y="304800"/>
            <a:ext cx="7405779" cy="1562361"/>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33"/>
          <p:cNvSpPr txBox="1"/>
          <p:nvPr/>
        </p:nvSpPr>
        <p:spPr>
          <a:xfrm>
            <a:off x="4825385" y="430965"/>
            <a:ext cx="6396318" cy="369332"/>
          </a:xfrm>
          <a:prstGeom prst="rect">
            <a:avLst/>
          </a:prstGeom>
        </p:spPr>
        <p:txBody>
          <a:bodyPr wrap="square" lIns="0" tIns="0" rIns="0" bIns="0" rtlCol="0" anchor="t">
            <a:spAutoFit/>
          </a:bodyPr>
          <a:lstStyle/>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tưởng</a:t>
            </a:r>
            <a:r>
              <a:rPr lang="en-US" sz="2400" dirty="0">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yêu</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nước</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thương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gốc</a:t>
            </a:r>
            <a:endParaRPr lang="en-US" sz="2400" dirty="0">
              <a:latin typeface="Times New Roman" panose="02020603050405020304" pitchFamily="18" charset="0"/>
              <a:cs typeface="Times New Roman" panose="02020603050405020304" pitchFamily="18" charset="0"/>
            </a:endParaRPr>
          </a:p>
        </p:txBody>
      </p:sp>
      <p:sp>
        <p:nvSpPr>
          <p:cNvPr id="24" name="Rounded Rectangle 23"/>
          <p:cNvSpPr/>
          <p:nvPr/>
        </p:nvSpPr>
        <p:spPr>
          <a:xfrm>
            <a:off x="4676931" y="2127458"/>
            <a:ext cx="7352041" cy="1091084"/>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a:off x="4672418" y="3364803"/>
            <a:ext cx="7295465" cy="979606"/>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pic>
        <p:nvPicPr>
          <p:cNvPr id="49" name="Picture 48"/>
          <p:cNvPicPr>
            <a:picLocks noChangeAspect="1"/>
          </p:cNvPicPr>
          <p:nvPr/>
        </p:nvPicPr>
        <p:blipFill>
          <a:blip r:embed="rId3"/>
          <a:stretch>
            <a:fillRect/>
          </a:stretch>
        </p:blipFill>
        <p:spPr>
          <a:xfrm rot="10800000">
            <a:off x="4175776" y="1091985"/>
            <a:ext cx="334623" cy="122515"/>
          </a:xfrm>
          <a:prstGeom prst="rect">
            <a:avLst/>
          </a:prstGeom>
        </p:spPr>
      </p:pic>
      <p:pic>
        <p:nvPicPr>
          <p:cNvPr id="50" name="Picture 49"/>
          <p:cNvPicPr>
            <a:picLocks noChangeAspect="1"/>
          </p:cNvPicPr>
          <p:nvPr/>
        </p:nvPicPr>
        <p:blipFill>
          <a:blip r:embed="rId3"/>
          <a:stretch>
            <a:fillRect/>
          </a:stretch>
        </p:blipFill>
        <p:spPr>
          <a:xfrm rot="10800000">
            <a:off x="4135220" y="3667980"/>
            <a:ext cx="334623" cy="122515"/>
          </a:xfrm>
          <a:prstGeom prst="rect">
            <a:avLst/>
          </a:prstGeom>
        </p:spPr>
      </p:pic>
      <p:pic>
        <p:nvPicPr>
          <p:cNvPr id="51" name="Picture 50"/>
          <p:cNvPicPr>
            <a:picLocks noChangeAspect="1"/>
          </p:cNvPicPr>
          <p:nvPr/>
        </p:nvPicPr>
        <p:blipFill>
          <a:blip r:embed="rId3"/>
          <a:stretch>
            <a:fillRect/>
          </a:stretch>
        </p:blipFill>
        <p:spPr>
          <a:xfrm rot="10800000">
            <a:off x="4175776" y="6060616"/>
            <a:ext cx="334623" cy="122515"/>
          </a:xfrm>
          <a:prstGeom prst="rect">
            <a:avLst/>
          </a:prstGeom>
        </p:spPr>
      </p:pic>
      <p:sp>
        <p:nvSpPr>
          <p:cNvPr id="6" name="Rectangle 5"/>
          <p:cNvSpPr/>
          <p:nvPr/>
        </p:nvSpPr>
        <p:spPr>
          <a:xfrm>
            <a:off x="4676931" y="829863"/>
            <a:ext cx="7205394" cy="941796"/>
          </a:xfrm>
          <a:prstGeom prst="rect">
            <a:avLst/>
          </a:prstGeom>
        </p:spPr>
        <p:txBody>
          <a:bodyPr wrap="square">
            <a:spAutoFit/>
          </a:bodyPr>
          <a:lstStyle/>
          <a:p>
            <a:pPr algn="just">
              <a:lnSpc>
                <a:spcPct val="115000"/>
              </a:lnSpc>
              <a:spcBef>
                <a:spcPts val="100"/>
              </a:spcBef>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Nho</a:t>
            </a:r>
            <a:r>
              <a:rPr lang="en-US" sz="2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giáo</a:t>
            </a:r>
            <a:r>
              <a:rPr lang="en-US" sz="2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hệ</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tư</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tưởng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chính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thống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triều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kiến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giáo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dục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đào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tạo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tài</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098" name="Picture 2" descr="Tư tưởng “Lấy dân làm gốc” của cha ông xưa | Khoa học và Đời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23064" y="1091985"/>
            <a:ext cx="1154000" cy="70322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5"/>
          <a:stretch>
            <a:fillRect/>
          </a:stretch>
        </p:blipFill>
        <p:spPr>
          <a:xfrm>
            <a:off x="2923012" y="3656036"/>
            <a:ext cx="954103" cy="520958"/>
          </a:xfrm>
          <a:prstGeom prst="rect">
            <a:avLst/>
          </a:prstGeom>
        </p:spPr>
      </p:pic>
      <p:sp>
        <p:nvSpPr>
          <p:cNvPr id="27" name="Rectangle 26"/>
          <p:cNvSpPr/>
          <p:nvPr/>
        </p:nvSpPr>
        <p:spPr>
          <a:xfrm>
            <a:off x="4778904" y="2162690"/>
            <a:ext cx="6986622" cy="907749"/>
          </a:xfrm>
          <a:prstGeom prst="rect">
            <a:avLst/>
          </a:prstGeom>
        </p:spPr>
        <p:txBody>
          <a:bodyPr wrap="square">
            <a:spAutoFit/>
          </a:bodyPr>
          <a:lstStyle/>
          <a:p>
            <a:pPr algn="just">
              <a:lnSpc>
                <a:spcPct val="115000"/>
              </a:lnSpc>
              <a:spcBef>
                <a:spcPts val="100"/>
              </a:spcBef>
            </a:pPr>
            <a:r>
              <a:rPr lang="en-US" sz="2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Phật</a:t>
            </a:r>
            <a:r>
              <a:rPr lang="en-US" sz="2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giáo</a:t>
            </a:r>
            <a:r>
              <a:rPr lang="en-US" sz="2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mạnh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Lý</a:t>
            </a:r>
            <a:r>
              <a:rPr lang="en-US" sz="2400" dirty="0">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Trần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chùa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trở</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trung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tâm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hóa</a:t>
            </a:r>
            <a:r>
              <a:rPr lang="en-US" sz="2400" dirty="0">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làng</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7" name="Rectangle 46"/>
          <p:cNvSpPr/>
          <p:nvPr/>
        </p:nvSpPr>
        <p:spPr>
          <a:xfrm>
            <a:off x="4834442" y="3372120"/>
            <a:ext cx="7047883" cy="907749"/>
          </a:xfrm>
          <a:prstGeom prst="rect">
            <a:avLst/>
          </a:prstGeom>
        </p:spPr>
        <p:txBody>
          <a:bodyPr wrap="square">
            <a:spAutoFit/>
          </a:bodyPr>
          <a:lstStyle/>
          <a:p>
            <a:pPr algn="just">
              <a:lnSpc>
                <a:spcPct val="115000"/>
              </a:lnSpc>
              <a:spcBef>
                <a:spcPts val="100"/>
              </a:spcBef>
              <a:spcAft>
                <a:spcPts val="0"/>
              </a:spcAft>
            </a:pPr>
            <a:r>
              <a:rPr lang="en-US" sz="2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Đạo</a:t>
            </a:r>
            <a:r>
              <a:rPr lang="en-US" sz="2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giáo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duy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trì</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gian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triều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Đinh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Tiền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Lê</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Lý</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coi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trọng</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4" name="Rounded Rectangle 53"/>
          <p:cNvSpPr/>
          <p:nvPr/>
        </p:nvSpPr>
        <p:spPr>
          <a:xfrm>
            <a:off x="4672417" y="4511587"/>
            <a:ext cx="7295465" cy="564896"/>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48" name="Rectangle 47"/>
          <p:cNvSpPr/>
          <p:nvPr/>
        </p:nvSpPr>
        <p:spPr>
          <a:xfrm>
            <a:off x="4766852" y="4530492"/>
            <a:ext cx="7106593" cy="483017"/>
          </a:xfrm>
          <a:prstGeom prst="rect">
            <a:avLst/>
          </a:prstGeom>
        </p:spPr>
        <p:txBody>
          <a:bodyPr wrap="square">
            <a:spAutoFit/>
          </a:bodyPr>
          <a:lstStyle/>
          <a:p>
            <a:pPr algn="just">
              <a:lnSpc>
                <a:spcPct val="115000"/>
              </a:lnSpc>
              <a:spcBef>
                <a:spcPts val="100"/>
              </a:spcBef>
              <a:spcAft>
                <a:spcPts val="0"/>
              </a:spcAft>
            </a:pPr>
            <a:r>
              <a:rPr lang="en-US" sz="2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Hồi</a:t>
            </a:r>
            <a:r>
              <a:rPr lang="en-US" sz="2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giáo</a:t>
            </a:r>
            <a:r>
              <a:rPr lang="en-US" sz="2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Công</a:t>
            </a:r>
            <a:r>
              <a:rPr lang="en-US" sz="2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giáo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latin typeface="Times New Roman" panose="02020603050405020304" pitchFamily="18" charset="0"/>
                <a:ea typeface="Calibri" panose="020F0502020204030204" pitchFamily="34" charset="0"/>
                <a:cs typeface="Times New Roman" panose="02020603050405020304" pitchFamily="18" charset="0"/>
              </a:rPr>
              <a:t> du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nhập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400" dirty="0">
                <a:latin typeface="Times New Roman" panose="02020603050405020304" pitchFamily="18" charset="0"/>
                <a:ea typeface="Calibri" panose="020F0502020204030204" pitchFamily="34" charset="0"/>
                <a:cs typeface="Times New Roman" panose="02020603050405020304" pitchFamily="18" charset="0"/>
              </a:rPr>
              <a:t> TK XIII – XVI</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6" name="Rounded Rectangle 55"/>
          <p:cNvSpPr/>
          <p:nvPr/>
        </p:nvSpPr>
        <p:spPr>
          <a:xfrm>
            <a:off x="4672415" y="5291322"/>
            <a:ext cx="7295465" cy="1422585"/>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58" name="Rectangle 57"/>
          <p:cNvSpPr/>
          <p:nvPr/>
        </p:nvSpPr>
        <p:spPr>
          <a:xfrm>
            <a:off x="4748273" y="5326415"/>
            <a:ext cx="7047883" cy="1366528"/>
          </a:xfrm>
          <a:prstGeom prst="rect">
            <a:avLst/>
          </a:prstGeom>
        </p:spPr>
        <p:txBody>
          <a:bodyPr wrap="square">
            <a:spAutoFit/>
          </a:bodyPr>
          <a:lstStyle/>
          <a:p>
            <a:pPr algn="just">
              <a:lnSpc>
                <a:spcPct val="115000"/>
              </a:lnSpc>
              <a:spcBef>
                <a:spcPts val="100"/>
              </a:spcBef>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Tiếp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tục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duy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trì</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tín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thờ</a:t>
            </a:r>
            <a:r>
              <a:rPr lang="en-US" sz="2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cúng</a:t>
            </a:r>
            <a:r>
              <a:rPr lang="en-US" sz="2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tổ</a:t>
            </a:r>
            <a:r>
              <a:rPr lang="en-US" sz="2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tiên</a:t>
            </a:r>
            <a:r>
              <a:rPr lang="en-US" sz="2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thờ</a:t>
            </a:r>
            <a:r>
              <a:rPr lang="en-US" sz="2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Hoàng</a:t>
            </a:r>
            <a:r>
              <a:rPr lang="en-US" sz="2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làng</a:t>
            </a:r>
            <a:r>
              <a:rPr lang="en-US" sz="2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thờ</a:t>
            </a:r>
            <a:r>
              <a:rPr lang="en-US" sz="2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Mẫu</a:t>
            </a:r>
            <a:r>
              <a:rPr lang="en-US" sz="2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anh</a:t>
            </a:r>
            <a:r>
              <a:rPr lang="en-US" sz="2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hùng</a:t>
            </a:r>
            <a:r>
              <a:rPr lang="en-US" sz="2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Times New Roman" panose="02020603050405020304" pitchFamily="18" charset="0"/>
                <a:ea typeface="Calibri" panose="020F0502020204030204" pitchFamily="34" charset="0"/>
                <a:cs typeface="Times New Roman" panose="02020603050405020304" pitchFamily="18" charset="0"/>
              </a:rPr>
              <a:t>=&gt;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truyền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thống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hóa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tốt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đẹp</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100" name="Picture 4" descr="Hình ảnh Năm Mới Thờ Cúng Cô Gái Yếu Tố Trang Trí PNG , Cô Gái, Nhân Vật,  Phim Hoạt Hình PNG miễn phí tải tập tin PSDComment và Vecto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14728" y="6002614"/>
            <a:ext cx="1062336" cy="706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15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wipe(down)">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ipe(down)">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down)">
                                      <p:cBhvr>
                                        <p:cTn id="32"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6" grpId="0"/>
      <p:bldP spid="27" grpId="0"/>
      <p:bldP spid="47" grpId="0"/>
      <p:bldP spid="48" grpId="0"/>
      <p:bldP spid="5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2C864D-9B13-4C43-9E2A-6CCB0887FBE2}"/>
              </a:ext>
            </a:extLst>
          </p:cNvPr>
          <p:cNvPicPr>
            <a:picLocks noChangeAspect="1"/>
          </p:cNvPicPr>
          <p:nvPr/>
        </p:nvPicPr>
        <p:blipFill>
          <a:blip r:embed="rId2"/>
          <a:stretch>
            <a:fillRect/>
          </a:stretch>
        </p:blipFill>
        <p:spPr>
          <a:xfrm>
            <a:off x="-53349" y="5968"/>
            <a:ext cx="12217046" cy="739749"/>
          </a:xfrm>
          <a:prstGeom prst="rect">
            <a:avLst/>
          </a:prstGeom>
        </p:spPr>
      </p:pic>
      <p:sp>
        <p:nvSpPr>
          <p:cNvPr id="4" name="Text Box 4"/>
          <p:cNvSpPr txBox="1">
            <a:spLocks noChangeArrowheads="1"/>
          </p:cNvSpPr>
          <p:nvPr/>
        </p:nvSpPr>
        <p:spPr bwMode="auto">
          <a:xfrm>
            <a:off x="1034670" y="92979"/>
            <a:ext cx="10638405" cy="4924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eaLnBrk="1" hangingPunct="1">
              <a:spcBef>
                <a:spcPct val="50000"/>
              </a:spcBef>
              <a:defRPr/>
            </a:pPr>
            <a:r>
              <a:rPr lang="en-US" altLang="en-US" sz="2600" b="1" noProof="0">
                <a:solidFill>
                  <a:srgbClr val="002060"/>
                </a:solidFill>
                <a:latin typeface="Times New Roman" panose="02020603050405020304" pitchFamily="18" charset="0"/>
                <a:cs typeface="Times New Roman" panose="02020603050405020304" pitchFamily="18" charset="0"/>
              </a:rPr>
              <a:t>d. Giáo dục và khoa cử</a:t>
            </a:r>
            <a:endParaRPr kumimoji="0" lang="en-US" altLang="en-US" sz="2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CEE68C0-54A0-448B-BB9D-DDF480666C28}"/>
              </a:ext>
            </a:extLst>
          </p:cNvPr>
          <p:cNvSpPr txBox="1"/>
          <p:nvPr/>
        </p:nvSpPr>
        <p:spPr>
          <a:xfrm>
            <a:off x="187056" y="1512108"/>
            <a:ext cx="4051115" cy="2465923"/>
          </a:xfrm>
          <a:prstGeom prst="wedgeRoundRectCallout">
            <a:avLst>
              <a:gd name="adj1" fmla="val -1007"/>
              <a:gd name="adj2" fmla="val 42786"/>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a:lnSpc>
                <a:spcPct val="115000"/>
              </a:lnSpc>
              <a:spcBef>
                <a:spcPts val="100"/>
              </a:spcBef>
              <a:spcAft>
                <a:spcPts val="0"/>
              </a:spcAft>
            </a:pPr>
            <a:r>
              <a:rPr lang="en-US" sz="2400" b="1" dirty="0" err="1">
                <a:latin typeface="Times New Roman" panose="02020603050405020304" pitchFamily="18" charset="0"/>
                <a:ea typeface="Calibri" panose="020F0502020204030204" pitchFamily="34" charset="0"/>
                <a:cs typeface="Times New Roman" panose="02020603050405020304" pitchFamily="18" charset="0"/>
              </a:rPr>
              <a:t>Trò</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chơi</a:t>
            </a:r>
            <a:r>
              <a:rPr lang="en-US" sz="2400" b="1" dirty="0">
                <a:latin typeface="Times New Roman" panose="02020603050405020304" pitchFamily="18" charset="0"/>
                <a:ea typeface="Calibri" panose="020F0502020204030204" pitchFamily="34" charset="0"/>
                <a:cs typeface="Times New Roman" panose="02020603050405020304" pitchFamily="18" charset="0"/>
              </a:rPr>
              <a:t> “TIẾP SỨC” </a:t>
            </a:r>
            <a:r>
              <a:rPr lang="en-US" sz="2400" dirty="0">
                <a:latin typeface="Times New Roman" panose="02020603050405020304" pitchFamily="18" charset="0"/>
                <a:ea typeface="Calibri" panose="020F0502020204030204" pitchFamily="34" charset="0"/>
                <a:cs typeface="Times New Roman" panose="02020603050405020304" pitchFamily="18" charset="0"/>
              </a:rPr>
              <a:t>(ĐIỂM TỐI ĐA: 24 ĐIỂM)</a:t>
            </a:r>
          </a:p>
          <a:p>
            <a:pPr algn="ctr">
              <a:lnSpc>
                <a:spcPct val="115000"/>
              </a:lnSpc>
              <a:spcBef>
                <a:spcPts val="100"/>
              </a:spcBef>
            </a:pPr>
            <a:r>
              <a:rPr lang="en-US" sz="2400" dirty="0" err="1">
                <a:latin typeface="Times New Roman" panose="02020603050405020304" pitchFamily="18" charset="0"/>
                <a:cs typeface="Times New Roman" panose="02020603050405020304" pitchFamily="18" charset="0"/>
              </a:rPr>
              <a:t>Điền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minh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0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8" name="Rectangle 7"/>
          <p:cNvSpPr/>
          <p:nvPr/>
        </p:nvSpPr>
        <p:spPr>
          <a:xfrm>
            <a:off x="187056" y="4188597"/>
            <a:ext cx="1643270" cy="460895"/>
          </a:xfrm>
          <a:prstGeom prst="rect">
            <a:avLst/>
          </a:prstGeom>
          <a:ln>
            <a:solidFill>
              <a:srgbClr val="05992C"/>
            </a:solidFill>
          </a:ln>
        </p:spPr>
        <p:txBody>
          <a:bodyPr wrap="none">
            <a:spAutoFit/>
          </a:bodyPr>
          <a:lstStyle/>
          <a:p>
            <a:pPr>
              <a:lnSpc>
                <a:spcPct val="107000"/>
              </a:lnSpc>
              <a:spcAft>
                <a:spcPts val="0"/>
              </a:spcAft>
            </a:pPr>
            <a:r>
              <a:rPr lang="en-US" sz="2400" dirty="0">
                <a:latin typeface="Times New Roman" panose="02020603050405020304" pitchFamily="18" charset="0"/>
                <a:cs typeface="Times New Roman" panose="02020603050405020304" pitchFamily="18" charset="0"/>
              </a:rPr>
              <a:t>KHOA THI</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187056" y="4860058"/>
            <a:ext cx="1665841" cy="460895"/>
          </a:xfrm>
          <a:prstGeom prst="rect">
            <a:avLst/>
          </a:prstGeom>
          <a:ln>
            <a:solidFill>
              <a:srgbClr val="05992C"/>
            </a:solidFill>
          </a:ln>
        </p:spPr>
        <p:txBody>
          <a:bodyPr wrap="none">
            <a:spAutoFit/>
          </a:bodyPr>
          <a:lstStyle/>
          <a:p>
            <a:pPr>
              <a:lnSpc>
                <a:spcPct val="107000"/>
              </a:lnSpc>
              <a:spcAft>
                <a:spcPts val="0"/>
              </a:spcAft>
            </a:pPr>
            <a:r>
              <a:rPr lang="en-US" sz="2400" dirty="0">
                <a:latin typeface="Times New Roman" panose="02020603050405020304" pitchFamily="18" charset="0"/>
                <a:cs typeface="Times New Roman" panose="02020603050405020304" pitchFamily="18" charset="0"/>
              </a:rPr>
              <a:t>QUAN LẠI</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2211252" y="4191679"/>
            <a:ext cx="1796517" cy="460895"/>
          </a:xfrm>
          <a:prstGeom prst="rect">
            <a:avLst/>
          </a:prstGeom>
          <a:ln>
            <a:solidFill>
              <a:srgbClr val="05992C"/>
            </a:solidFill>
          </a:ln>
        </p:spPr>
        <p:txBody>
          <a:bodyPr wrap="none">
            <a:spAutoFit/>
          </a:bodyPr>
          <a:lstStyle/>
          <a:p>
            <a:pPr>
              <a:lnSpc>
                <a:spcPct val="107000"/>
              </a:lnSpc>
              <a:spcAft>
                <a:spcPts val="0"/>
              </a:spcAft>
            </a:pPr>
            <a:r>
              <a:rPr lang="en-US" sz="2400" dirty="0">
                <a:latin typeface="Times New Roman" panose="02020603050405020304" pitchFamily="18" charset="0"/>
                <a:cs typeface="Times New Roman" panose="02020603050405020304" pitchFamily="18" charset="0"/>
              </a:rPr>
              <a:t>KHỔNG TỬ</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7030700" y="5568646"/>
            <a:ext cx="1031051" cy="460895"/>
          </a:xfrm>
          <a:prstGeom prst="rect">
            <a:avLst/>
          </a:prstGeom>
          <a:ln>
            <a:solidFill>
              <a:srgbClr val="05992C"/>
            </a:solidFill>
          </a:ln>
        </p:spPr>
        <p:txBody>
          <a:bodyPr wrap="none">
            <a:spAutoFit/>
          </a:bodyPr>
          <a:lstStyle/>
          <a:p>
            <a:pPr>
              <a:lnSpc>
                <a:spcPct val="107000"/>
              </a:lnSpc>
              <a:spcAft>
                <a:spcPts val="0"/>
              </a:spcAft>
            </a:pPr>
            <a:r>
              <a:rPr lang="en-US" sz="2400" dirty="0">
                <a:latin typeface="Times New Roman" panose="02020603050405020304" pitchFamily="18" charset="0"/>
                <a:cs typeface="Times New Roman" panose="02020603050405020304" pitchFamily="18" charset="0"/>
              </a:rPr>
              <a:t>LÊ SƠ</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187056" y="5531517"/>
            <a:ext cx="2593210" cy="460895"/>
          </a:xfrm>
          <a:prstGeom prst="rect">
            <a:avLst/>
          </a:prstGeom>
          <a:ln>
            <a:solidFill>
              <a:srgbClr val="05992C"/>
            </a:solidFill>
          </a:ln>
        </p:spPr>
        <p:txBody>
          <a:bodyPr wrap="none">
            <a:spAutoFit/>
          </a:bodyPr>
          <a:lstStyle/>
          <a:p>
            <a:pPr>
              <a:lnSpc>
                <a:spcPct val="107000"/>
              </a:lnSpc>
              <a:spcAft>
                <a:spcPts val="0"/>
              </a:spcAft>
            </a:pPr>
            <a:r>
              <a:rPr lang="en-US" sz="2400" dirty="0">
                <a:latin typeface="Times New Roman" panose="02020603050405020304" pitchFamily="18" charset="0"/>
                <a:cs typeface="Times New Roman" panose="02020603050405020304" pitchFamily="18" charset="0"/>
              </a:rPr>
              <a:t>QUỐC HỌC VIỆN</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2963845" y="5531517"/>
            <a:ext cx="1236236" cy="460895"/>
          </a:xfrm>
          <a:prstGeom prst="rect">
            <a:avLst/>
          </a:prstGeom>
          <a:ln>
            <a:solidFill>
              <a:srgbClr val="05992C"/>
            </a:solidFill>
          </a:ln>
        </p:spPr>
        <p:txBody>
          <a:bodyPr wrap="none">
            <a:spAutoFit/>
          </a:bodyPr>
          <a:lstStyle/>
          <a:p>
            <a:pPr>
              <a:lnSpc>
                <a:spcPct val="107000"/>
              </a:lnSpc>
              <a:spcAft>
                <a:spcPts val="0"/>
              </a:spcAft>
            </a:pPr>
            <a:r>
              <a:rPr lang="en-US" sz="2400" dirty="0">
                <a:latin typeface="Times New Roman" panose="02020603050405020304" pitchFamily="18" charset="0"/>
                <a:cs typeface="Times New Roman" panose="02020603050405020304" pitchFamily="18" charset="0"/>
              </a:rPr>
              <a:t>TIẾN SĨ</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p:cNvSpPr/>
          <p:nvPr/>
        </p:nvSpPr>
        <p:spPr>
          <a:xfrm>
            <a:off x="160382" y="6202976"/>
            <a:ext cx="1692515" cy="460895"/>
          </a:xfrm>
          <a:prstGeom prst="rect">
            <a:avLst/>
          </a:prstGeom>
          <a:ln>
            <a:solidFill>
              <a:srgbClr val="05992C"/>
            </a:solidFill>
          </a:ln>
        </p:spPr>
        <p:txBody>
          <a:bodyPr wrap="none">
            <a:spAutoFit/>
          </a:bodyPr>
          <a:lstStyle/>
          <a:p>
            <a:pPr>
              <a:lnSpc>
                <a:spcPct val="107000"/>
              </a:lnSpc>
              <a:spcAft>
                <a:spcPts val="0"/>
              </a:spcAft>
            </a:pPr>
            <a:r>
              <a:rPr lang="en-US" sz="2400" dirty="0">
                <a:latin typeface="Times New Roman" panose="02020603050405020304" pitchFamily="18" charset="0"/>
                <a:cs typeface="Times New Roman" panose="02020603050405020304" pitchFamily="18" charset="0"/>
              </a:rPr>
              <a:t>TAM KHÔI</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Rectangle 14"/>
          <p:cNvSpPr/>
          <p:nvPr/>
        </p:nvSpPr>
        <p:spPr>
          <a:xfrm>
            <a:off x="5611336" y="6199893"/>
            <a:ext cx="2837636" cy="460895"/>
          </a:xfrm>
          <a:prstGeom prst="rect">
            <a:avLst/>
          </a:prstGeom>
          <a:ln>
            <a:solidFill>
              <a:srgbClr val="05992C"/>
            </a:solidFill>
          </a:ln>
        </p:spPr>
        <p:txBody>
          <a:bodyPr wrap="none">
            <a:spAutoFit/>
          </a:bodyPr>
          <a:lstStyle/>
          <a:p>
            <a:pPr>
              <a:lnSpc>
                <a:spcPct val="107000"/>
              </a:lnSpc>
              <a:spcAft>
                <a:spcPts val="0"/>
              </a:spcAft>
            </a:pPr>
            <a:r>
              <a:rPr lang="en-US" sz="2400" dirty="0">
                <a:latin typeface="Times New Roman" panose="02020603050405020304" pitchFamily="18" charset="0"/>
                <a:cs typeface="Times New Roman" panose="02020603050405020304" pitchFamily="18" charset="0"/>
              </a:rPr>
              <a:t>TRƯỜNG ĐẠI HỌC</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15"/>
          <p:cNvSpPr/>
          <p:nvPr/>
        </p:nvSpPr>
        <p:spPr>
          <a:xfrm>
            <a:off x="2116129" y="6196812"/>
            <a:ext cx="3231975" cy="460895"/>
          </a:xfrm>
          <a:prstGeom prst="rect">
            <a:avLst/>
          </a:prstGeom>
          <a:ln>
            <a:solidFill>
              <a:srgbClr val="05992C"/>
            </a:solidFill>
          </a:ln>
        </p:spPr>
        <p:txBody>
          <a:bodyPr wrap="none">
            <a:spAutoFit/>
          </a:bodyPr>
          <a:lstStyle/>
          <a:p>
            <a:pPr>
              <a:lnSpc>
                <a:spcPct val="107000"/>
              </a:lnSpc>
              <a:spcAft>
                <a:spcPts val="0"/>
              </a:spcAft>
            </a:pPr>
            <a:r>
              <a:rPr lang="en-US" sz="2400" dirty="0">
                <a:latin typeface="Times New Roman" panose="02020603050405020304" pitchFamily="18" charset="0"/>
                <a:cs typeface="Times New Roman" panose="02020603050405020304" pitchFamily="18" charset="0"/>
              </a:rPr>
              <a:t>CHIẾU KHUYẾN HỌC</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p:cNvSpPr/>
          <p:nvPr/>
        </p:nvSpPr>
        <p:spPr>
          <a:xfrm>
            <a:off x="4383660" y="5568646"/>
            <a:ext cx="2455352" cy="460895"/>
          </a:xfrm>
          <a:prstGeom prst="rect">
            <a:avLst/>
          </a:prstGeom>
          <a:ln>
            <a:solidFill>
              <a:srgbClr val="05992C"/>
            </a:solidFill>
          </a:ln>
        </p:spPr>
        <p:txBody>
          <a:bodyPr wrap="none">
            <a:spAutoFit/>
          </a:bodyPr>
          <a:lstStyle/>
          <a:p>
            <a:pPr>
              <a:lnSpc>
                <a:spcPct val="107000"/>
              </a:lnSpc>
              <a:spcAft>
                <a:spcPts val="0"/>
              </a:spcAft>
            </a:pPr>
            <a:r>
              <a:rPr lang="en-US" sz="2400" dirty="0">
                <a:latin typeface="Times New Roman" panose="02020603050405020304" pitchFamily="18" charset="0"/>
                <a:cs typeface="Times New Roman" panose="02020603050405020304" pitchFamily="18" charset="0"/>
              </a:rPr>
              <a:t>QUỐC TỬ GIÁM</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angle 17"/>
          <p:cNvSpPr/>
          <p:nvPr/>
        </p:nvSpPr>
        <p:spPr>
          <a:xfrm>
            <a:off x="2041352" y="4856974"/>
            <a:ext cx="2342308" cy="460895"/>
          </a:xfrm>
          <a:prstGeom prst="rect">
            <a:avLst/>
          </a:prstGeom>
          <a:ln>
            <a:solidFill>
              <a:srgbClr val="05992C"/>
            </a:solidFill>
          </a:ln>
        </p:spPr>
        <p:txBody>
          <a:bodyPr wrap="none">
            <a:spAutoFit/>
          </a:bodyPr>
          <a:lstStyle/>
          <a:p>
            <a:pPr>
              <a:lnSpc>
                <a:spcPct val="107000"/>
              </a:lnSpc>
              <a:spcAft>
                <a:spcPts val="0"/>
              </a:spcAft>
            </a:pPr>
            <a:r>
              <a:rPr lang="en-US" sz="2400" dirty="0">
                <a:latin typeface="Times New Roman" panose="02020603050405020304" pitchFamily="18" charset="0"/>
                <a:cs typeface="Times New Roman" panose="02020603050405020304" pitchFamily="18" charset="0"/>
              </a:rPr>
              <a:t>MẠC ĐĨNH CHI</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ectangle 18"/>
          <p:cNvSpPr/>
          <p:nvPr/>
        </p:nvSpPr>
        <p:spPr>
          <a:xfrm>
            <a:off x="8685594" y="6206112"/>
            <a:ext cx="1715852" cy="487506"/>
          </a:xfrm>
          <a:prstGeom prst="rect">
            <a:avLst/>
          </a:prstGeom>
          <a:ln>
            <a:solidFill>
              <a:srgbClr val="05992C"/>
            </a:solidFill>
          </a:ln>
        </p:spPr>
        <p:txBody>
          <a:bodyPr wrap="square">
            <a:spAutoFit/>
          </a:bodyPr>
          <a:lstStyle/>
          <a:p>
            <a:pPr>
              <a:lnSpc>
                <a:spcPct val="107000"/>
              </a:lnSpc>
              <a:spcAft>
                <a:spcPts val="0"/>
              </a:spcAft>
            </a:pPr>
            <a:r>
              <a:rPr lang="en-US" sz="2400" dirty="0">
                <a:latin typeface="Times New Roman" panose="02020603050405020304" pitchFamily="18" charset="0"/>
                <a:cs typeface="Times New Roman" panose="02020603050405020304" pitchFamily="18" charset="0"/>
              </a:rPr>
              <a:t>VĂN MIẾU</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0" name="Picture 19"/>
          <p:cNvPicPr>
            <a:picLocks noChangeAspect="1"/>
          </p:cNvPicPr>
          <p:nvPr/>
        </p:nvPicPr>
        <p:blipFill>
          <a:blip r:embed="rId3"/>
          <a:stretch>
            <a:fillRect/>
          </a:stretch>
        </p:blipFill>
        <p:spPr>
          <a:xfrm>
            <a:off x="4634431" y="799853"/>
            <a:ext cx="7482738" cy="4521099"/>
          </a:xfrm>
          <a:prstGeom prst="rect">
            <a:avLst/>
          </a:prstGeom>
        </p:spPr>
      </p:pic>
    </p:spTree>
    <p:extLst>
      <p:ext uri="{BB962C8B-B14F-4D97-AF65-F5344CB8AC3E}">
        <p14:creationId xmlns:p14="http://schemas.microsoft.com/office/powerpoint/2010/main" val="23634885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pSp>
        <p:nvGrpSpPr>
          <p:cNvPr id="4" name="Group 3"/>
          <p:cNvGrpSpPr/>
          <p:nvPr/>
        </p:nvGrpSpPr>
        <p:grpSpPr>
          <a:xfrm>
            <a:off x="266426" y="120219"/>
            <a:ext cx="11925573" cy="6589356"/>
            <a:chOff x="4575442" y="548880"/>
            <a:chExt cx="7472063" cy="6100438"/>
          </a:xfrm>
        </p:grpSpPr>
        <p:grpSp>
          <p:nvGrpSpPr>
            <p:cNvPr id="5" name="Group 4"/>
            <p:cNvGrpSpPr/>
            <p:nvPr/>
          </p:nvGrpSpPr>
          <p:grpSpPr>
            <a:xfrm>
              <a:off x="4575442" y="548880"/>
              <a:ext cx="7472063" cy="6100438"/>
              <a:chOff x="394387" y="-1148172"/>
              <a:chExt cx="11710392" cy="7509164"/>
            </a:xfrm>
          </p:grpSpPr>
          <p:sp>
            <p:nvSpPr>
              <p:cNvPr id="7" name="Rectangle 6"/>
              <p:cNvSpPr/>
              <p:nvPr/>
            </p:nvSpPr>
            <p:spPr>
              <a:xfrm>
                <a:off x="394387" y="-1148172"/>
                <a:ext cx="11023636" cy="7330833"/>
              </a:xfrm>
              <a:prstGeom prst="rect">
                <a:avLst/>
              </a:prstGeom>
              <a:solidFill>
                <a:srgbClr val="FFC00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26845" y="-1024567"/>
                <a:ext cx="11361671" cy="7385559"/>
              </a:xfrm>
              <a:prstGeom prst="rect">
                <a:avLst/>
              </a:prstGeom>
              <a:solidFill>
                <a:srgbClr val="0070C0"/>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90539" y="-800411"/>
                <a:ext cx="11034284" cy="6983072"/>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Văn phòng phẩm Hà Nội"/>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2160" t="11843" r="11674" b="12259"/>
              <a:stretch/>
            </p:blipFill>
            <p:spPr bwMode="auto">
              <a:xfrm rot="20852549">
                <a:off x="11026413" y="5166807"/>
                <a:ext cx="1078366" cy="1135378"/>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18887" y="609786"/>
              <a:ext cx="935191" cy="1077169"/>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11"/>
          <p:cNvSpPr/>
          <p:nvPr/>
        </p:nvSpPr>
        <p:spPr>
          <a:xfrm>
            <a:off x="1786303" y="136645"/>
            <a:ext cx="3382169" cy="523220"/>
          </a:xfrm>
          <a:prstGeom prst="rect">
            <a:avLst/>
          </a:prstGeom>
          <a:solidFill>
            <a:srgbClr val="FFC000"/>
          </a:solidFill>
        </p:spPr>
        <p:txBody>
          <a:bodyPr wrap="square">
            <a:spAutoFit/>
          </a:bodyPr>
          <a:lstStyle/>
          <a:p>
            <a:pPr algn="ctr"/>
            <a:r>
              <a:rPr lang="en-US" sz="2800" b="1" dirty="0">
                <a:solidFill>
                  <a:srgbClr val="002060"/>
                </a:solidFill>
                <a:latin typeface="#9Slide03 SFU Futura_12" panose="020B0604020202020204" charset="0"/>
                <a:cs typeface="Arial" panose="020B0604020202020204" pitchFamily="34" charset="0"/>
              </a:rPr>
              <a:t>PHIẾU HỌC TẬP</a:t>
            </a:r>
            <a:endParaRPr lang="vi-VN" sz="2800" b="1" dirty="0">
              <a:solidFill>
                <a:srgbClr val="002060"/>
              </a:solidFill>
              <a:latin typeface="#9Slide03 SFU Futura_12" panose="020B0604020202020204" charset="0"/>
              <a:cs typeface="Arial" panose="020B0604020202020204" pitchFamily="34" charset="0"/>
            </a:endParaRPr>
          </a:p>
        </p:txBody>
      </p:sp>
      <p:sp>
        <p:nvSpPr>
          <p:cNvPr id="13" name="Rectangle 12"/>
          <p:cNvSpPr/>
          <p:nvPr/>
        </p:nvSpPr>
        <p:spPr>
          <a:xfrm>
            <a:off x="893624" y="736549"/>
            <a:ext cx="10930573" cy="5932521"/>
          </a:xfrm>
          <a:prstGeom prst="rect">
            <a:avLst/>
          </a:prstGeom>
        </p:spPr>
        <p:txBody>
          <a:bodyPr wrap="square">
            <a:spAutoFit/>
          </a:bodyPr>
          <a:lstStyle/>
          <a:p>
            <a:pPr algn="ctr">
              <a:lnSpc>
                <a:spcPct val="107000"/>
              </a:lnSpc>
              <a:spcAft>
                <a:spcPts val="8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ĐẠI VIỆT – MỘT QUỐC GIA HIẾU HỌC</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err="1">
                <a:latin typeface="Times New Roman" panose="02020603050405020304" pitchFamily="18" charset="0"/>
                <a:ea typeface="Calibri" panose="020F0502020204030204" pitchFamily="34" charset="0"/>
                <a:cs typeface="Times New Roman" panose="02020603050405020304" pitchFamily="18" charset="0"/>
              </a:rPr>
              <a:t>Giáo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dục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chủ</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yếu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nhằm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đào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tạo</a:t>
            </a:r>
            <a:r>
              <a:rPr lang="en-US" sz="2400" dirty="0">
                <a:latin typeface="Times New Roman" panose="02020603050405020304" pitchFamily="18" charset="0"/>
                <a:ea typeface="Calibri" panose="020F0502020204030204" pitchFamily="34" charset="0"/>
                <a:cs typeface="Times New Roman" panose="02020603050405020304" pitchFamily="18" charset="0"/>
              </a:rPr>
              <a:t>___(1)___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bộ</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máy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chính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quyền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Năm</a:t>
            </a:r>
            <a:r>
              <a:rPr lang="en-US" sz="2400" dirty="0">
                <a:latin typeface="Times New Roman" panose="02020603050405020304" pitchFamily="18" charset="0"/>
                <a:ea typeface="Calibri" panose="020F0502020204030204" pitchFamily="34" charset="0"/>
                <a:cs typeface="Times New Roman" panose="02020603050405020304" pitchFamily="18" charset="0"/>
              </a:rPr>
              <a:t> 1070,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Lý</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dựng</a:t>
            </a:r>
            <a:r>
              <a:rPr lang="en-US" sz="2400" dirty="0">
                <a:latin typeface="Times New Roman" panose="02020603050405020304" pitchFamily="18" charset="0"/>
                <a:ea typeface="Calibri" panose="020F0502020204030204" pitchFamily="34" charset="0"/>
                <a:cs typeface="Times New Roman" panose="02020603050405020304" pitchFamily="18" charset="0"/>
              </a:rPr>
              <a:t>_____(2)__,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thờ</a:t>
            </a:r>
            <a:r>
              <a:rPr lang="en-US" sz="2400" dirty="0">
                <a:latin typeface="Times New Roman" panose="02020603050405020304" pitchFamily="18" charset="0"/>
                <a:ea typeface="Calibri" panose="020F0502020204030204" pitchFamily="34" charset="0"/>
                <a:cs typeface="Times New Roman" panose="02020603050405020304" pitchFamily="18" charset="0"/>
              </a:rPr>
              <a:t>____(3)___.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Năm</a:t>
            </a:r>
            <a:r>
              <a:rPr lang="en-US" sz="2400" dirty="0">
                <a:latin typeface="Times New Roman" panose="02020603050405020304" pitchFamily="18" charset="0"/>
                <a:ea typeface="Calibri" panose="020F0502020204030204" pitchFamily="34" charset="0"/>
                <a:cs typeface="Times New Roman" panose="02020603050405020304" pitchFamily="18" charset="0"/>
              </a:rPr>
              <a:t> 1075,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triều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đình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mở</a:t>
            </a:r>
            <a:r>
              <a:rPr lang="en-US" sz="2400" dirty="0">
                <a:latin typeface="Times New Roman" panose="02020603050405020304" pitchFamily="18" charset="0"/>
                <a:ea typeface="Calibri" panose="020F0502020204030204" pitchFamily="34" charset="0"/>
                <a:cs typeface="Times New Roman" panose="02020603050405020304" pitchFamily="18" charset="0"/>
              </a:rPr>
              <a:t>___(4)____</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tuyển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chọn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tài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Năm</a:t>
            </a:r>
            <a:r>
              <a:rPr lang="en-US" sz="2400" dirty="0">
                <a:latin typeface="Times New Roman" panose="02020603050405020304" pitchFamily="18" charset="0"/>
                <a:ea typeface="Calibri" panose="020F0502020204030204" pitchFamily="34" charset="0"/>
                <a:cs typeface="Times New Roman" panose="02020603050405020304" pitchFamily="18" charset="0"/>
              </a:rPr>
              <a:t> 1076,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Lý</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xây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dựng</a:t>
            </a:r>
            <a:r>
              <a:rPr lang="en-US" sz="2400" dirty="0">
                <a:latin typeface="Times New Roman" panose="02020603050405020304" pitchFamily="18" charset="0"/>
                <a:ea typeface="Calibri" panose="020F0502020204030204" pitchFamily="34" charset="0"/>
                <a:cs typeface="Times New Roman" panose="02020603050405020304" pitchFamily="18" charset="0"/>
              </a:rPr>
              <a:t> ____(5)____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dạy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hoàng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chúa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Đây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coi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400" dirty="0">
                <a:latin typeface="Times New Roman" panose="02020603050405020304" pitchFamily="18" charset="0"/>
                <a:ea typeface="Calibri" panose="020F0502020204030204" pitchFamily="34" charset="0"/>
                <a:cs typeface="Times New Roman" panose="02020603050405020304" pitchFamily="18" charset="0"/>
              </a:rPr>
              <a:t> __  (6)____</a:t>
            </a:r>
          </a:p>
          <a:p>
            <a:pPr>
              <a:lnSpc>
                <a:spcPct val="107000"/>
              </a:lnSpc>
              <a:spcAft>
                <a:spcPts val="80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Trần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triều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đình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lập</a:t>
            </a:r>
            <a:r>
              <a:rPr lang="en-US" sz="2400" dirty="0">
                <a:latin typeface="Times New Roman" panose="02020603050405020304" pitchFamily="18" charset="0"/>
                <a:ea typeface="Calibri" panose="020F0502020204030204" pitchFamily="34" charset="0"/>
                <a:cs typeface="Times New Roman" panose="02020603050405020304" pitchFamily="18" charset="0"/>
              </a:rPr>
              <a:t> ____(7)___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400" dirty="0">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a:latin typeface="Times New Roman" panose="02020603050405020304" pitchFamily="18" charset="0"/>
                <a:ea typeface="Calibri" panose="020F0502020204030204" pitchFamily="34" charset="0"/>
                <a:cs typeface="Times New Roman" panose="02020603050405020304" pitchFamily="18" charset="0"/>
              </a:rPr>
              <a:t>em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quan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2400" dirty="0">
                <a:latin typeface="Times New Roman" panose="02020603050405020304" pitchFamily="18" charset="0"/>
                <a:ea typeface="Calibri" panose="020F0502020204030204" pitchFamily="34" charset="0"/>
                <a:cs typeface="Times New Roman" panose="02020603050405020304" pitchFamily="18" charset="0"/>
              </a:rPr>
              <a:t>___(8)_, con </a:t>
            </a:r>
            <a:r>
              <a:rPr lang="en-US" sz="2400" dirty="0" err="1">
                <a:latin typeface="Times New Roman" panose="02020603050405020304" pitchFamily="18" charset="0"/>
                <a:ea typeface="Calibri" panose="020F0502020204030204" pitchFamily="34" charset="0"/>
                <a:cs typeface="Times New Roman" panose="02020603050405020304" pitchFamily="18" charset="0"/>
              </a:rPr>
              <a:t>em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bình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giỏi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cũng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tăng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cường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khuyến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khích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tiêu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biểu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a:latin typeface="Times New Roman" panose="02020603050405020304" pitchFamily="18" charset="0"/>
                <a:ea typeface="Calibri" panose="020F0502020204030204" pitchFamily="34" charset="0"/>
                <a:cs typeface="Times New Roman" panose="02020603050405020304" pitchFamily="18" charset="0"/>
              </a:rPr>
              <a:t> ban____(9)_____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Tây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Sơn</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800"/>
              </a:spcAft>
            </a:pPr>
            <a:r>
              <a:rPr lang="en-US" sz="2400" dirty="0" err="1">
                <a:latin typeface="Times New Roman" panose="02020603050405020304" pitchFamily="18" charset="0"/>
                <a:ea typeface="Calibri" panose="020F0502020204030204" pitchFamily="34" charset="0"/>
                <a:cs typeface="Times New Roman" panose="02020603050405020304" pitchFamily="18" charset="0"/>
              </a:rPr>
              <a:t>Chế</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khoa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từng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bước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trở</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thức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tuyển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chọn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quan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thường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xuyên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Năm</a:t>
            </a:r>
            <a:r>
              <a:rPr lang="en-US" sz="2400" dirty="0">
                <a:latin typeface="Times New Roman" panose="02020603050405020304" pitchFamily="18" charset="0"/>
                <a:ea typeface="Calibri" panose="020F0502020204030204" pitchFamily="34" charset="0"/>
                <a:cs typeface="Times New Roman" panose="02020603050405020304" pitchFamily="18" charset="0"/>
              </a:rPr>
              <a:t> 1247,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Trần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đặt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danh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hiệu</a:t>
            </a:r>
            <a:r>
              <a:rPr lang="en-US" sz="2400" dirty="0">
                <a:latin typeface="Times New Roman" panose="02020603050405020304" pitchFamily="18" charset="0"/>
                <a:ea typeface="Calibri" panose="020F0502020204030204" pitchFamily="34" charset="0"/>
                <a:cs typeface="Times New Roman" panose="02020603050405020304" pitchFamily="18" charset="0"/>
              </a:rPr>
              <a:t>___(10)__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dành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đỗ</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kì</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Đình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tiêu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biểu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Nguyễn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Hiền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Lê</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Hưu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Đặc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biệt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400" dirty="0">
                <a:latin typeface="Times New Roman" panose="02020603050405020304" pitchFamily="18" charset="0"/>
                <a:ea typeface="Calibri" panose="020F0502020204030204" pitchFamily="34" charset="0"/>
                <a:cs typeface="Times New Roman" panose="02020603050405020304" pitchFamily="18" charset="0"/>
              </a:rPr>
              <a:t>____(11)____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Lưỡng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quốc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nguyên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Năm</a:t>
            </a:r>
            <a:r>
              <a:rPr lang="en-US" sz="2400" dirty="0">
                <a:latin typeface="Times New Roman" panose="02020603050405020304" pitchFamily="18" charset="0"/>
                <a:ea typeface="Calibri" panose="020F0502020204030204" pitchFamily="34" charset="0"/>
                <a:cs typeface="Times New Roman" panose="02020603050405020304" pitchFamily="18" charset="0"/>
              </a:rPr>
              <a:t> 1484,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vua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Lê</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Thánh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quyết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dựng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bia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ghi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đỗ</a:t>
            </a:r>
            <a:r>
              <a:rPr lang="en-US" sz="2400" dirty="0">
                <a:latin typeface="Times New Roman" panose="02020603050405020304" pitchFamily="18" charset="0"/>
                <a:ea typeface="Calibri" panose="020F0502020204030204" pitchFamily="34" charset="0"/>
                <a:cs typeface="Times New Roman" panose="02020603050405020304" pitchFamily="18" charset="0"/>
              </a:rPr>
              <a:t>__(12)__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Miếu</a:t>
            </a:r>
            <a:r>
              <a:rPr lang="en-US" sz="2400" dirty="0">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Quốc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Giám</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p:cNvSpPr/>
          <p:nvPr/>
        </p:nvSpPr>
        <p:spPr>
          <a:xfrm>
            <a:off x="5007116" y="6147860"/>
            <a:ext cx="1088884" cy="421654"/>
          </a:xfrm>
          <a:prstGeom prst="rect">
            <a:avLst/>
          </a:prstGeom>
          <a:solidFill>
            <a:schemeClr val="bg1"/>
          </a:solidFill>
          <a:ln>
            <a:solidFill>
              <a:srgbClr val="05992C"/>
            </a:solidFill>
          </a:ln>
        </p:spPr>
        <p:txBody>
          <a:bodyPr wrap="square">
            <a:spAutoFit/>
          </a:bodyPr>
          <a:lstStyle/>
          <a:p>
            <a:pPr>
              <a:lnSpc>
                <a:spcPct val="107000"/>
              </a:lnSpc>
              <a:spcAft>
                <a:spcPts val="0"/>
              </a:spcAft>
            </a:pPr>
            <a:r>
              <a:rPr lang="en-US" sz="2000" dirty="0">
                <a:solidFill>
                  <a:srgbClr val="C00000"/>
                </a:solidFill>
                <a:latin typeface="Times New Roman" panose="02020603050405020304" pitchFamily="18" charset="0"/>
                <a:cs typeface="Times New Roman" panose="02020603050405020304" pitchFamily="18" charset="0"/>
              </a:rPr>
              <a:t>TIẾN SĨ</a:t>
            </a:r>
            <a:endParaRPr lang="en-US" sz="20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Rectangle 14"/>
          <p:cNvSpPr/>
          <p:nvPr/>
        </p:nvSpPr>
        <p:spPr>
          <a:xfrm>
            <a:off x="5808019" y="1670127"/>
            <a:ext cx="1392369" cy="368755"/>
          </a:xfrm>
          <a:prstGeom prst="rect">
            <a:avLst/>
          </a:prstGeom>
          <a:solidFill>
            <a:schemeClr val="bg1"/>
          </a:solidFill>
          <a:ln>
            <a:solidFill>
              <a:srgbClr val="05992C"/>
            </a:solidFill>
          </a:ln>
        </p:spPr>
        <p:txBody>
          <a:bodyPr wrap="none">
            <a:spAutoFit/>
          </a:bodyPr>
          <a:lstStyle/>
          <a:p>
            <a:pPr>
              <a:lnSpc>
                <a:spcPct val="107000"/>
              </a:lnSpc>
              <a:spcAft>
                <a:spcPts val="0"/>
              </a:spcAft>
            </a:pPr>
            <a:r>
              <a:rPr lang="en-US" dirty="0">
                <a:solidFill>
                  <a:srgbClr val="C00000"/>
                </a:solidFill>
                <a:latin typeface="Times New Roman" panose="02020603050405020304" pitchFamily="18" charset="0"/>
                <a:cs typeface="Times New Roman" panose="02020603050405020304" pitchFamily="18" charset="0"/>
              </a:rPr>
              <a:t>KHỔNG TỬ</a:t>
            </a:r>
            <a:endParaRPr lang="en-US"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15"/>
          <p:cNvSpPr/>
          <p:nvPr/>
        </p:nvSpPr>
        <p:spPr>
          <a:xfrm>
            <a:off x="6553416" y="1255583"/>
            <a:ext cx="1293944" cy="368755"/>
          </a:xfrm>
          <a:prstGeom prst="rect">
            <a:avLst/>
          </a:prstGeom>
          <a:solidFill>
            <a:schemeClr val="bg1"/>
          </a:solidFill>
          <a:ln>
            <a:solidFill>
              <a:srgbClr val="05992C"/>
            </a:solidFill>
          </a:ln>
        </p:spPr>
        <p:txBody>
          <a:bodyPr wrap="none">
            <a:spAutoFit/>
          </a:bodyPr>
          <a:lstStyle/>
          <a:p>
            <a:pPr>
              <a:lnSpc>
                <a:spcPct val="107000"/>
              </a:lnSpc>
              <a:spcAft>
                <a:spcPts val="0"/>
              </a:spcAft>
            </a:pPr>
            <a:r>
              <a:rPr lang="en-US" dirty="0">
                <a:solidFill>
                  <a:srgbClr val="C00000"/>
                </a:solidFill>
                <a:latin typeface="Times New Roman" panose="02020603050405020304" pitchFamily="18" charset="0"/>
                <a:cs typeface="Times New Roman" panose="02020603050405020304" pitchFamily="18" charset="0"/>
              </a:rPr>
              <a:t>QUAN LẠI</a:t>
            </a:r>
            <a:endParaRPr lang="en-US"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p:cNvSpPr/>
          <p:nvPr/>
        </p:nvSpPr>
        <p:spPr>
          <a:xfrm>
            <a:off x="3850272" y="1689083"/>
            <a:ext cx="1389195" cy="368755"/>
          </a:xfrm>
          <a:prstGeom prst="rect">
            <a:avLst/>
          </a:prstGeom>
          <a:solidFill>
            <a:schemeClr val="bg1"/>
          </a:solidFill>
          <a:ln>
            <a:solidFill>
              <a:srgbClr val="05992C"/>
            </a:solidFill>
          </a:ln>
        </p:spPr>
        <p:txBody>
          <a:bodyPr wrap="square">
            <a:spAutoFit/>
          </a:bodyPr>
          <a:lstStyle/>
          <a:p>
            <a:pPr>
              <a:lnSpc>
                <a:spcPct val="107000"/>
              </a:lnSpc>
              <a:spcAft>
                <a:spcPts val="0"/>
              </a:spcAft>
            </a:pPr>
            <a:r>
              <a:rPr lang="en-US" dirty="0">
                <a:solidFill>
                  <a:srgbClr val="C00000"/>
                </a:solidFill>
                <a:latin typeface="Times New Roman" panose="02020603050405020304" pitchFamily="18" charset="0"/>
                <a:cs typeface="Times New Roman" panose="02020603050405020304" pitchFamily="18" charset="0"/>
              </a:rPr>
              <a:t>VĂN MIẾU</a:t>
            </a:r>
            <a:endParaRPr lang="en-US"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angle 17"/>
          <p:cNvSpPr/>
          <p:nvPr/>
        </p:nvSpPr>
        <p:spPr>
          <a:xfrm>
            <a:off x="2474420" y="3343282"/>
            <a:ext cx="891591" cy="399405"/>
          </a:xfrm>
          <a:prstGeom prst="rect">
            <a:avLst/>
          </a:prstGeom>
          <a:solidFill>
            <a:schemeClr val="bg1"/>
          </a:solidFill>
          <a:ln>
            <a:solidFill>
              <a:srgbClr val="05992C"/>
            </a:solidFill>
          </a:ln>
        </p:spPr>
        <p:txBody>
          <a:bodyPr wrap="none">
            <a:spAutoFit/>
          </a:bodyPr>
          <a:lstStyle/>
          <a:p>
            <a:pPr>
              <a:lnSpc>
                <a:spcPct val="107000"/>
              </a:lnSpc>
              <a:spcAft>
                <a:spcPts val="0"/>
              </a:spcAft>
            </a:pPr>
            <a:r>
              <a:rPr lang="en-US" sz="2000" dirty="0">
                <a:solidFill>
                  <a:srgbClr val="C00000"/>
                </a:solidFill>
                <a:latin typeface="Times New Roman" panose="02020603050405020304" pitchFamily="18" charset="0"/>
                <a:cs typeface="Times New Roman" panose="02020603050405020304" pitchFamily="18" charset="0"/>
              </a:rPr>
              <a:t>LÊ SƠ</a:t>
            </a:r>
            <a:endParaRPr lang="en-US" sz="20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ectangle 18"/>
          <p:cNvSpPr/>
          <p:nvPr/>
        </p:nvSpPr>
        <p:spPr>
          <a:xfrm>
            <a:off x="8466275" y="3720089"/>
            <a:ext cx="2467342" cy="368755"/>
          </a:xfrm>
          <a:prstGeom prst="rect">
            <a:avLst/>
          </a:prstGeom>
          <a:solidFill>
            <a:schemeClr val="bg1"/>
          </a:solidFill>
          <a:ln>
            <a:solidFill>
              <a:srgbClr val="05992C"/>
            </a:solidFill>
          </a:ln>
        </p:spPr>
        <p:txBody>
          <a:bodyPr wrap="none">
            <a:spAutoFit/>
          </a:bodyPr>
          <a:lstStyle/>
          <a:p>
            <a:pPr>
              <a:lnSpc>
                <a:spcPct val="107000"/>
              </a:lnSpc>
              <a:spcAft>
                <a:spcPts val="0"/>
              </a:spcAft>
            </a:pPr>
            <a:r>
              <a:rPr lang="en-US" dirty="0">
                <a:solidFill>
                  <a:srgbClr val="C00000"/>
                </a:solidFill>
                <a:latin typeface="Times New Roman" panose="02020603050405020304" pitchFamily="18" charset="0"/>
                <a:cs typeface="Times New Roman" panose="02020603050405020304" pitchFamily="18" charset="0"/>
              </a:rPr>
              <a:t>CHIẾU KHUYẾN HỌC</a:t>
            </a:r>
            <a:endParaRPr lang="en-US"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Rectangle 19"/>
          <p:cNvSpPr/>
          <p:nvPr/>
        </p:nvSpPr>
        <p:spPr>
          <a:xfrm>
            <a:off x="9197761" y="2482749"/>
            <a:ext cx="2272318" cy="388696"/>
          </a:xfrm>
          <a:prstGeom prst="rect">
            <a:avLst/>
          </a:prstGeom>
          <a:solidFill>
            <a:schemeClr val="bg1"/>
          </a:solidFill>
          <a:ln>
            <a:solidFill>
              <a:srgbClr val="05992C"/>
            </a:solidFill>
          </a:ln>
        </p:spPr>
        <p:txBody>
          <a:bodyPr wrap="square">
            <a:spAutoFit/>
          </a:bodyPr>
          <a:lstStyle/>
          <a:p>
            <a:pPr>
              <a:lnSpc>
                <a:spcPct val="107000"/>
              </a:lnSpc>
              <a:spcAft>
                <a:spcPts val="0"/>
              </a:spcAft>
            </a:pPr>
            <a:r>
              <a:rPr lang="en-US" dirty="0">
                <a:solidFill>
                  <a:srgbClr val="C00000"/>
                </a:solidFill>
                <a:latin typeface="Times New Roman" panose="02020603050405020304" pitchFamily="18" charset="0"/>
                <a:cs typeface="Times New Roman" panose="02020603050405020304" pitchFamily="18" charset="0"/>
              </a:rPr>
              <a:t>TRƯỜNG ĐẠI HỌC</a:t>
            </a:r>
            <a:endParaRPr lang="en-US"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1" name="Rectangle 20"/>
          <p:cNvSpPr/>
          <p:nvPr/>
        </p:nvSpPr>
        <p:spPr>
          <a:xfrm>
            <a:off x="644222" y="2492720"/>
            <a:ext cx="1971265" cy="368755"/>
          </a:xfrm>
          <a:prstGeom prst="rect">
            <a:avLst/>
          </a:prstGeom>
          <a:solidFill>
            <a:schemeClr val="bg1"/>
          </a:solidFill>
          <a:ln>
            <a:solidFill>
              <a:srgbClr val="05992C"/>
            </a:solidFill>
          </a:ln>
        </p:spPr>
        <p:txBody>
          <a:bodyPr wrap="square">
            <a:spAutoFit/>
          </a:bodyPr>
          <a:lstStyle/>
          <a:p>
            <a:pPr>
              <a:lnSpc>
                <a:spcPct val="107000"/>
              </a:lnSpc>
              <a:spcAft>
                <a:spcPts val="0"/>
              </a:spcAft>
            </a:pPr>
            <a:r>
              <a:rPr lang="en-US" dirty="0">
                <a:solidFill>
                  <a:srgbClr val="C00000"/>
                </a:solidFill>
                <a:latin typeface="Times New Roman" panose="02020603050405020304" pitchFamily="18" charset="0"/>
                <a:cs typeface="Times New Roman" panose="02020603050405020304" pitchFamily="18" charset="0"/>
              </a:rPr>
              <a:t>QUỐC TỬ GIÁM</a:t>
            </a:r>
            <a:endParaRPr lang="en-US"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Rectangle 21"/>
          <p:cNvSpPr/>
          <p:nvPr/>
        </p:nvSpPr>
        <p:spPr>
          <a:xfrm>
            <a:off x="8557764" y="5370569"/>
            <a:ext cx="1800493" cy="368755"/>
          </a:xfrm>
          <a:prstGeom prst="rect">
            <a:avLst/>
          </a:prstGeom>
          <a:solidFill>
            <a:schemeClr val="bg1"/>
          </a:solidFill>
          <a:ln>
            <a:solidFill>
              <a:srgbClr val="05992C"/>
            </a:solidFill>
          </a:ln>
        </p:spPr>
        <p:txBody>
          <a:bodyPr wrap="none">
            <a:spAutoFit/>
          </a:bodyPr>
          <a:lstStyle/>
          <a:p>
            <a:pPr>
              <a:lnSpc>
                <a:spcPct val="107000"/>
              </a:lnSpc>
              <a:spcAft>
                <a:spcPts val="0"/>
              </a:spcAft>
            </a:pPr>
            <a:r>
              <a:rPr lang="en-US" dirty="0">
                <a:solidFill>
                  <a:srgbClr val="C00000"/>
                </a:solidFill>
                <a:latin typeface="Times New Roman" panose="02020603050405020304" pitchFamily="18" charset="0"/>
                <a:cs typeface="Times New Roman" panose="02020603050405020304" pitchFamily="18" charset="0"/>
              </a:rPr>
              <a:t>MẠC ĐĨNH CHI</a:t>
            </a:r>
            <a:endParaRPr lang="en-US"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Rectangle 22"/>
          <p:cNvSpPr/>
          <p:nvPr/>
        </p:nvSpPr>
        <p:spPr>
          <a:xfrm>
            <a:off x="6547495" y="2945348"/>
            <a:ext cx="1988686" cy="368755"/>
          </a:xfrm>
          <a:prstGeom prst="rect">
            <a:avLst/>
          </a:prstGeom>
          <a:solidFill>
            <a:schemeClr val="bg1"/>
          </a:solidFill>
          <a:ln>
            <a:solidFill>
              <a:srgbClr val="05992C"/>
            </a:solidFill>
          </a:ln>
        </p:spPr>
        <p:txBody>
          <a:bodyPr wrap="none">
            <a:spAutoFit/>
          </a:bodyPr>
          <a:lstStyle/>
          <a:p>
            <a:pPr>
              <a:lnSpc>
                <a:spcPct val="107000"/>
              </a:lnSpc>
              <a:spcAft>
                <a:spcPts val="0"/>
              </a:spcAft>
            </a:pPr>
            <a:r>
              <a:rPr lang="en-US" dirty="0">
                <a:solidFill>
                  <a:srgbClr val="C00000"/>
                </a:solidFill>
                <a:latin typeface="Times New Roman" panose="02020603050405020304" pitchFamily="18" charset="0"/>
                <a:cs typeface="Times New Roman" panose="02020603050405020304" pitchFamily="18" charset="0"/>
              </a:rPr>
              <a:t>QUỐC HỌC VIỆN</a:t>
            </a:r>
            <a:endParaRPr lang="en-US"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Rectangle 23"/>
          <p:cNvSpPr/>
          <p:nvPr/>
        </p:nvSpPr>
        <p:spPr>
          <a:xfrm>
            <a:off x="5239467" y="4966548"/>
            <a:ext cx="1313949" cy="388696"/>
          </a:xfrm>
          <a:prstGeom prst="rect">
            <a:avLst/>
          </a:prstGeom>
          <a:solidFill>
            <a:schemeClr val="bg1"/>
          </a:solidFill>
          <a:ln>
            <a:solidFill>
              <a:srgbClr val="05992C"/>
            </a:solidFill>
          </a:ln>
        </p:spPr>
        <p:txBody>
          <a:bodyPr wrap="none">
            <a:spAutoFit/>
          </a:bodyPr>
          <a:lstStyle/>
          <a:p>
            <a:pPr>
              <a:lnSpc>
                <a:spcPct val="107000"/>
              </a:lnSpc>
              <a:spcAft>
                <a:spcPts val="0"/>
              </a:spcAft>
            </a:pPr>
            <a:r>
              <a:rPr lang="en-US" dirty="0">
                <a:solidFill>
                  <a:srgbClr val="C00000"/>
                </a:solidFill>
                <a:latin typeface="Times New Roman" panose="02020603050405020304" pitchFamily="18" charset="0"/>
                <a:cs typeface="Times New Roman" panose="02020603050405020304" pitchFamily="18" charset="0"/>
              </a:rPr>
              <a:t>TAM KHÔI</a:t>
            </a:r>
            <a:endParaRPr lang="en-US"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Rectangle 24"/>
          <p:cNvSpPr/>
          <p:nvPr/>
        </p:nvSpPr>
        <p:spPr>
          <a:xfrm>
            <a:off x="1428909" y="2037679"/>
            <a:ext cx="1277016" cy="388696"/>
          </a:xfrm>
          <a:prstGeom prst="rect">
            <a:avLst/>
          </a:prstGeom>
          <a:solidFill>
            <a:schemeClr val="bg1"/>
          </a:solidFill>
          <a:ln>
            <a:solidFill>
              <a:srgbClr val="05992C"/>
            </a:solidFill>
          </a:ln>
        </p:spPr>
        <p:txBody>
          <a:bodyPr wrap="none">
            <a:spAutoFit/>
          </a:bodyPr>
          <a:lstStyle/>
          <a:p>
            <a:pPr>
              <a:lnSpc>
                <a:spcPct val="107000"/>
              </a:lnSpc>
              <a:spcAft>
                <a:spcPts val="0"/>
              </a:spcAft>
            </a:pPr>
            <a:r>
              <a:rPr lang="en-US" dirty="0">
                <a:solidFill>
                  <a:srgbClr val="C00000"/>
                </a:solidFill>
                <a:latin typeface="Times New Roman" panose="02020603050405020304" pitchFamily="18" charset="0"/>
                <a:cs typeface="Times New Roman" panose="02020603050405020304" pitchFamily="18" charset="0"/>
              </a:rPr>
              <a:t>KHOA THI</a:t>
            </a:r>
            <a:endParaRPr lang="en-US"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48513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down)">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down)">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down)">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down)">
                                      <p:cBhvr>
                                        <p:cTn id="6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grpSp>
        <p:nvGrpSpPr>
          <p:cNvPr id="106" name="Google Shape;106;p16"/>
          <p:cNvGrpSpPr/>
          <p:nvPr/>
        </p:nvGrpSpPr>
        <p:grpSpPr>
          <a:xfrm>
            <a:off x="6051456" y="1116410"/>
            <a:ext cx="1671913" cy="2328736"/>
            <a:chOff x="4540593" y="1226907"/>
            <a:chExt cx="1179065" cy="1477650"/>
          </a:xfrm>
        </p:grpSpPr>
        <p:sp>
          <p:nvSpPr>
            <p:cNvPr id="107" name="Google Shape;107;p16"/>
            <p:cNvSpPr/>
            <p:nvPr/>
          </p:nvSpPr>
          <p:spPr>
            <a:xfrm>
              <a:off x="4592557" y="1630717"/>
              <a:ext cx="1017850" cy="1073840"/>
            </a:xfrm>
            <a:custGeom>
              <a:avLst/>
              <a:gdLst/>
              <a:ahLst/>
              <a:cxnLst/>
              <a:rect l="l" t="t" r="r" b="b"/>
              <a:pathLst>
                <a:path w="35922" h="37898" fill="none" extrusionOk="0">
                  <a:moveTo>
                    <a:pt x="0" y="37898"/>
                  </a:moveTo>
                  <a:lnTo>
                    <a:pt x="35921" y="29123"/>
                  </a:lnTo>
                  <a:cubicBezTo>
                    <a:pt x="35921" y="29123"/>
                    <a:pt x="31790" y="0"/>
                    <a:pt x="167" y="0"/>
                  </a:cubicBezTo>
                </a:path>
              </a:pathLst>
            </a:custGeom>
            <a:solidFill>
              <a:schemeClr val="accent3"/>
            </a:solidFill>
            <a:ln w="31550" cap="rnd" cmpd="sng">
              <a:solidFill>
                <a:schemeClr val="accent3"/>
              </a:solidFill>
              <a:prstDash val="solid"/>
              <a:miter lim="11906"/>
              <a:headEnd type="none" w="sm" len="sm"/>
              <a:tailEnd type="none" w="sm" len="sm"/>
            </a:ln>
          </p:spPr>
          <p:txBody>
            <a:bodyPr spcFirstLastPara="1" wrap="square" lIns="121900" tIns="121900" rIns="121900" bIns="121900" anchor="ctr" anchorCtr="0">
              <a:noAutofit/>
            </a:bodyPr>
            <a:lstStyle/>
            <a:p>
              <a:endParaRPr sz="2400"/>
            </a:p>
          </p:txBody>
        </p:sp>
        <p:sp>
          <p:nvSpPr>
            <p:cNvPr id="108" name="Google Shape;108;p16"/>
            <p:cNvSpPr/>
            <p:nvPr/>
          </p:nvSpPr>
          <p:spPr>
            <a:xfrm>
              <a:off x="5343482" y="1590228"/>
              <a:ext cx="376175" cy="326929"/>
            </a:xfrm>
            <a:custGeom>
              <a:avLst/>
              <a:gdLst/>
              <a:ahLst/>
              <a:cxnLst/>
              <a:rect l="l" t="t" r="r" b="b"/>
              <a:pathLst>
                <a:path w="13276" h="11538" fill="none" extrusionOk="0">
                  <a:moveTo>
                    <a:pt x="0" y="11538"/>
                  </a:moveTo>
                  <a:lnTo>
                    <a:pt x="13276" y="1"/>
                  </a:lnTo>
                </a:path>
              </a:pathLst>
            </a:custGeom>
            <a:solidFill>
              <a:schemeClr val="accent3"/>
            </a:solidFill>
            <a:ln w="31550" cap="rnd" cmpd="sng">
              <a:solidFill>
                <a:schemeClr val="accent3"/>
              </a:solidFill>
              <a:prstDash val="solid"/>
              <a:miter lim="11906"/>
              <a:headEnd type="none" w="sm" len="sm"/>
              <a:tailEnd type="none" w="sm" len="sm"/>
            </a:ln>
          </p:spPr>
          <p:txBody>
            <a:bodyPr spcFirstLastPara="1" wrap="square" lIns="121900" tIns="121900" rIns="121900" bIns="121900" anchor="ctr" anchorCtr="0">
              <a:noAutofit/>
            </a:bodyPr>
            <a:lstStyle/>
            <a:p>
              <a:endParaRPr sz="2400"/>
            </a:p>
          </p:txBody>
        </p:sp>
        <p:sp>
          <p:nvSpPr>
            <p:cNvPr id="109" name="Google Shape;109;p16"/>
            <p:cNvSpPr/>
            <p:nvPr/>
          </p:nvSpPr>
          <p:spPr>
            <a:xfrm>
              <a:off x="5006482" y="1291337"/>
              <a:ext cx="161623" cy="408902"/>
            </a:xfrm>
            <a:custGeom>
              <a:avLst/>
              <a:gdLst/>
              <a:ahLst/>
              <a:cxnLst/>
              <a:rect l="l" t="t" r="r" b="b"/>
              <a:pathLst>
                <a:path w="5704" h="14431" fill="none" extrusionOk="0">
                  <a:moveTo>
                    <a:pt x="0" y="14431"/>
                  </a:moveTo>
                  <a:lnTo>
                    <a:pt x="5703" y="1"/>
                  </a:lnTo>
                </a:path>
              </a:pathLst>
            </a:custGeom>
            <a:solidFill>
              <a:schemeClr val="accent3"/>
            </a:solidFill>
            <a:ln w="31550" cap="rnd" cmpd="sng">
              <a:solidFill>
                <a:schemeClr val="accent3"/>
              </a:solidFill>
              <a:prstDash val="solid"/>
              <a:miter lim="11906"/>
              <a:headEnd type="none" w="sm" len="sm"/>
              <a:tailEnd type="none" w="sm" len="sm"/>
            </a:ln>
          </p:spPr>
          <p:txBody>
            <a:bodyPr spcFirstLastPara="1" wrap="square" lIns="121900" tIns="121900" rIns="121900" bIns="121900" anchor="ctr" anchorCtr="0">
              <a:noAutofit/>
            </a:bodyPr>
            <a:lstStyle/>
            <a:p>
              <a:endParaRPr sz="2400"/>
            </a:p>
          </p:txBody>
        </p:sp>
        <p:sp>
          <p:nvSpPr>
            <p:cNvPr id="110" name="Google Shape;110;p16"/>
            <p:cNvSpPr/>
            <p:nvPr/>
          </p:nvSpPr>
          <p:spPr>
            <a:xfrm>
              <a:off x="4540593" y="1226907"/>
              <a:ext cx="56698" cy="403859"/>
            </a:xfrm>
            <a:custGeom>
              <a:avLst/>
              <a:gdLst/>
              <a:ahLst/>
              <a:cxnLst/>
              <a:rect l="l" t="t" r="r" b="b"/>
              <a:pathLst>
                <a:path w="2001" h="14253" fill="none" extrusionOk="0">
                  <a:moveTo>
                    <a:pt x="2001" y="14252"/>
                  </a:moveTo>
                  <a:lnTo>
                    <a:pt x="1" y="1"/>
                  </a:lnTo>
                </a:path>
              </a:pathLst>
            </a:custGeom>
            <a:solidFill>
              <a:schemeClr val="accent3"/>
            </a:solidFill>
            <a:ln w="31550" cap="rnd" cmpd="sng">
              <a:solidFill>
                <a:schemeClr val="accent3"/>
              </a:solidFill>
              <a:prstDash val="solid"/>
              <a:miter lim="11906"/>
              <a:headEnd type="none" w="sm" len="sm"/>
              <a:tailEnd type="none" w="sm" len="sm"/>
            </a:ln>
          </p:spPr>
          <p:txBody>
            <a:bodyPr spcFirstLastPara="1" wrap="square" lIns="121900" tIns="121900" rIns="121900" bIns="121900" anchor="ctr" anchorCtr="0">
              <a:noAutofit/>
            </a:bodyPr>
            <a:lstStyle/>
            <a:p>
              <a:endParaRPr sz="2400"/>
            </a:p>
          </p:txBody>
        </p:sp>
      </p:grpSp>
      <p:grpSp>
        <p:nvGrpSpPr>
          <p:cNvPr id="111" name="Google Shape;111;p16"/>
          <p:cNvGrpSpPr/>
          <p:nvPr/>
        </p:nvGrpSpPr>
        <p:grpSpPr>
          <a:xfrm>
            <a:off x="4510665" y="3138358"/>
            <a:ext cx="1943610" cy="2788488"/>
            <a:chOff x="3453999" y="2702804"/>
            <a:chExt cx="1179049" cy="1477617"/>
          </a:xfrm>
        </p:grpSpPr>
        <p:sp>
          <p:nvSpPr>
            <p:cNvPr id="112" name="Google Shape;112;p16"/>
            <p:cNvSpPr/>
            <p:nvPr/>
          </p:nvSpPr>
          <p:spPr>
            <a:xfrm>
              <a:off x="3563650" y="2702804"/>
              <a:ext cx="1017510" cy="1073840"/>
            </a:xfrm>
            <a:custGeom>
              <a:avLst/>
              <a:gdLst/>
              <a:ahLst/>
              <a:cxnLst/>
              <a:rect l="l" t="t" r="r" b="b"/>
              <a:pathLst>
                <a:path w="35910" h="37898" fill="none" extrusionOk="0">
                  <a:moveTo>
                    <a:pt x="35909" y="0"/>
                  </a:moveTo>
                  <a:lnTo>
                    <a:pt x="0" y="8787"/>
                  </a:lnTo>
                  <a:cubicBezTo>
                    <a:pt x="0" y="8787"/>
                    <a:pt x="4120" y="37898"/>
                    <a:pt x="35755" y="37898"/>
                  </a:cubicBezTo>
                </a:path>
              </a:pathLst>
            </a:custGeom>
            <a:solidFill>
              <a:schemeClr val="accent3"/>
            </a:solidFill>
            <a:ln w="31550" cap="rnd" cmpd="sng">
              <a:solidFill>
                <a:schemeClr val="accent3"/>
              </a:solidFill>
              <a:prstDash val="solid"/>
              <a:miter lim="11906"/>
              <a:headEnd type="none" w="sm" len="sm"/>
              <a:tailEnd type="none" w="sm" len="sm"/>
            </a:ln>
          </p:spPr>
          <p:txBody>
            <a:bodyPr spcFirstLastPara="1" wrap="square" lIns="121900" tIns="121900" rIns="121900" bIns="121900" anchor="ctr" anchorCtr="0">
              <a:noAutofit/>
            </a:bodyPr>
            <a:lstStyle/>
            <a:p>
              <a:endParaRPr sz="2400"/>
            </a:p>
          </p:txBody>
        </p:sp>
        <p:sp>
          <p:nvSpPr>
            <p:cNvPr id="113" name="Google Shape;113;p16"/>
            <p:cNvSpPr/>
            <p:nvPr/>
          </p:nvSpPr>
          <p:spPr>
            <a:xfrm>
              <a:off x="3453999" y="3490167"/>
              <a:ext cx="376515" cy="326929"/>
            </a:xfrm>
            <a:custGeom>
              <a:avLst/>
              <a:gdLst/>
              <a:ahLst/>
              <a:cxnLst/>
              <a:rect l="l" t="t" r="r" b="b"/>
              <a:pathLst>
                <a:path w="13288" h="11538" fill="none" extrusionOk="0">
                  <a:moveTo>
                    <a:pt x="13288" y="0"/>
                  </a:moveTo>
                  <a:lnTo>
                    <a:pt x="1" y="11538"/>
                  </a:lnTo>
                </a:path>
              </a:pathLst>
            </a:custGeom>
            <a:solidFill>
              <a:schemeClr val="accent3"/>
            </a:solidFill>
            <a:ln w="31550" cap="rnd" cmpd="sng">
              <a:solidFill>
                <a:schemeClr val="accent3"/>
              </a:solidFill>
              <a:prstDash val="solid"/>
              <a:miter lim="11906"/>
              <a:headEnd type="none" w="sm" len="sm"/>
              <a:tailEnd type="none" w="sm" len="sm"/>
            </a:ln>
          </p:spPr>
          <p:txBody>
            <a:bodyPr spcFirstLastPara="1" wrap="square" lIns="121900" tIns="121900" rIns="121900" bIns="121900" anchor="ctr" anchorCtr="0">
              <a:noAutofit/>
            </a:bodyPr>
            <a:lstStyle/>
            <a:p>
              <a:endParaRPr sz="2400"/>
            </a:p>
          </p:txBody>
        </p:sp>
        <p:sp>
          <p:nvSpPr>
            <p:cNvPr id="114" name="Google Shape;114;p16"/>
            <p:cNvSpPr/>
            <p:nvPr/>
          </p:nvSpPr>
          <p:spPr>
            <a:xfrm>
              <a:off x="4005570" y="3707089"/>
              <a:ext cx="161623" cy="409242"/>
            </a:xfrm>
            <a:custGeom>
              <a:avLst/>
              <a:gdLst/>
              <a:ahLst/>
              <a:cxnLst/>
              <a:rect l="l" t="t" r="r" b="b"/>
              <a:pathLst>
                <a:path w="5704" h="14443" fill="none" extrusionOk="0">
                  <a:moveTo>
                    <a:pt x="5703" y="0"/>
                  </a:moveTo>
                  <a:lnTo>
                    <a:pt x="0" y="14442"/>
                  </a:lnTo>
                </a:path>
              </a:pathLst>
            </a:custGeom>
            <a:solidFill>
              <a:schemeClr val="accent3"/>
            </a:solidFill>
            <a:ln w="31550" cap="rnd" cmpd="sng">
              <a:solidFill>
                <a:schemeClr val="accent3"/>
              </a:solidFill>
              <a:prstDash val="solid"/>
              <a:miter lim="11906"/>
              <a:headEnd type="none" w="sm" len="sm"/>
              <a:tailEnd type="none" w="sm" len="sm"/>
            </a:ln>
          </p:spPr>
          <p:txBody>
            <a:bodyPr spcFirstLastPara="1" wrap="square" lIns="121900" tIns="121900" rIns="121900" bIns="121900" anchor="ctr" anchorCtr="0">
              <a:noAutofit/>
            </a:bodyPr>
            <a:lstStyle/>
            <a:p>
              <a:endParaRPr sz="2400"/>
            </a:p>
          </p:txBody>
        </p:sp>
        <p:sp>
          <p:nvSpPr>
            <p:cNvPr id="115" name="Google Shape;115;p16"/>
            <p:cNvSpPr/>
            <p:nvPr/>
          </p:nvSpPr>
          <p:spPr>
            <a:xfrm>
              <a:off x="4576690" y="3776563"/>
              <a:ext cx="56358" cy="403859"/>
            </a:xfrm>
            <a:custGeom>
              <a:avLst/>
              <a:gdLst/>
              <a:ahLst/>
              <a:cxnLst/>
              <a:rect l="l" t="t" r="r" b="b"/>
              <a:pathLst>
                <a:path w="1989" h="14253" fill="none" extrusionOk="0">
                  <a:moveTo>
                    <a:pt x="1" y="1"/>
                  </a:moveTo>
                  <a:lnTo>
                    <a:pt x="1989" y="14253"/>
                  </a:lnTo>
                </a:path>
              </a:pathLst>
            </a:custGeom>
            <a:solidFill>
              <a:schemeClr val="accent3"/>
            </a:solidFill>
            <a:ln w="31550" cap="rnd" cmpd="sng">
              <a:solidFill>
                <a:schemeClr val="accent3"/>
              </a:solidFill>
              <a:prstDash val="solid"/>
              <a:miter lim="11906"/>
              <a:headEnd type="none" w="sm" len="sm"/>
              <a:tailEnd type="none" w="sm" len="sm"/>
            </a:ln>
          </p:spPr>
          <p:txBody>
            <a:bodyPr spcFirstLastPara="1" wrap="square" lIns="121900" tIns="121900" rIns="121900" bIns="121900" anchor="ctr" anchorCtr="0">
              <a:noAutofit/>
            </a:bodyPr>
            <a:lstStyle/>
            <a:p>
              <a:endParaRPr sz="2400"/>
            </a:p>
          </p:txBody>
        </p:sp>
      </p:grpSp>
      <p:sp>
        <p:nvSpPr>
          <p:cNvPr id="117" name="Google Shape;117;p16"/>
          <p:cNvSpPr/>
          <p:nvPr/>
        </p:nvSpPr>
        <p:spPr>
          <a:xfrm>
            <a:off x="6662913" y="241472"/>
            <a:ext cx="1222214" cy="1180645"/>
          </a:xfrm>
          <a:custGeom>
            <a:avLst/>
            <a:gdLst/>
            <a:ahLst/>
            <a:cxnLst/>
            <a:rect l="l" t="t" r="r" b="b"/>
            <a:pathLst>
              <a:path w="19443" h="19444" extrusionOk="0">
                <a:moveTo>
                  <a:pt x="9727" y="1"/>
                </a:moveTo>
                <a:cubicBezTo>
                  <a:pt x="4358" y="1"/>
                  <a:pt x="0" y="4358"/>
                  <a:pt x="0" y="9716"/>
                </a:cubicBezTo>
                <a:cubicBezTo>
                  <a:pt x="0" y="15086"/>
                  <a:pt x="4358" y="19443"/>
                  <a:pt x="9727" y="19443"/>
                </a:cubicBezTo>
                <a:cubicBezTo>
                  <a:pt x="15085" y="19443"/>
                  <a:pt x="19443" y="15086"/>
                  <a:pt x="19443" y="9716"/>
                </a:cubicBezTo>
                <a:cubicBezTo>
                  <a:pt x="19443" y="4358"/>
                  <a:pt x="15085" y="1"/>
                  <a:pt x="9727" y="1"/>
                </a:cubicBezTo>
                <a:close/>
              </a:path>
            </a:pathLst>
          </a:custGeom>
          <a:solidFill>
            <a:schemeClr val="accent6">
              <a:lumMod val="40000"/>
              <a:lumOff val="60000"/>
            </a:schemeClr>
          </a:solidFill>
          <a:ln>
            <a:noFill/>
          </a:ln>
        </p:spPr>
        <p:txBody>
          <a:bodyPr spcFirstLastPara="1" wrap="square" lIns="121900" tIns="121900" rIns="121900" bIns="121900" anchor="ctr" anchorCtr="0">
            <a:noAutofit/>
          </a:bodyPr>
          <a:lstStyle/>
          <a:p>
            <a:endParaRPr sz="2400"/>
          </a:p>
        </p:txBody>
      </p:sp>
      <p:sp>
        <p:nvSpPr>
          <p:cNvPr id="124" name="Google Shape;124;p16"/>
          <p:cNvSpPr/>
          <p:nvPr/>
        </p:nvSpPr>
        <p:spPr>
          <a:xfrm>
            <a:off x="7517529" y="1164043"/>
            <a:ext cx="1282120" cy="1145245"/>
          </a:xfrm>
          <a:custGeom>
            <a:avLst/>
            <a:gdLst/>
            <a:ahLst/>
            <a:cxnLst/>
            <a:rect l="l" t="t" r="r" b="b"/>
            <a:pathLst>
              <a:path w="19444" h="19432" extrusionOk="0">
                <a:moveTo>
                  <a:pt x="9728" y="1"/>
                </a:moveTo>
                <a:cubicBezTo>
                  <a:pt x="4359" y="1"/>
                  <a:pt x="1" y="4347"/>
                  <a:pt x="1" y="9716"/>
                </a:cubicBezTo>
                <a:cubicBezTo>
                  <a:pt x="1" y="15086"/>
                  <a:pt x="4359" y="19432"/>
                  <a:pt x="9728" y="19432"/>
                </a:cubicBezTo>
                <a:cubicBezTo>
                  <a:pt x="15086" y="19432"/>
                  <a:pt x="19444" y="15086"/>
                  <a:pt x="19444" y="9716"/>
                </a:cubicBezTo>
                <a:cubicBezTo>
                  <a:pt x="19444" y="4347"/>
                  <a:pt x="15086" y="1"/>
                  <a:pt x="9728" y="1"/>
                </a:cubicBezTo>
                <a:close/>
              </a:path>
            </a:pathLst>
          </a:custGeom>
          <a:solidFill>
            <a:schemeClr val="accent6">
              <a:lumMod val="40000"/>
              <a:lumOff val="60000"/>
            </a:schemeClr>
          </a:solidFill>
          <a:ln>
            <a:noFill/>
          </a:ln>
        </p:spPr>
        <p:txBody>
          <a:bodyPr spcFirstLastPara="1" wrap="square" lIns="121900" tIns="121900" rIns="121900" bIns="121900" anchor="ctr" anchorCtr="0">
            <a:noAutofit/>
          </a:bodyPr>
          <a:lstStyle/>
          <a:p>
            <a:endParaRPr sz="2400"/>
          </a:p>
        </p:txBody>
      </p:sp>
      <p:sp>
        <p:nvSpPr>
          <p:cNvPr id="127" name="Google Shape;127;p16"/>
          <p:cNvSpPr/>
          <p:nvPr/>
        </p:nvSpPr>
        <p:spPr>
          <a:xfrm>
            <a:off x="5628669" y="5361838"/>
            <a:ext cx="1312598" cy="1341212"/>
          </a:xfrm>
          <a:custGeom>
            <a:avLst/>
            <a:gdLst/>
            <a:ahLst/>
            <a:cxnLst/>
            <a:rect l="l" t="t" r="r" b="b"/>
            <a:pathLst>
              <a:path w="19444" h="19432" extrusionOk="0">
                <a:moveTo>
                  <a:pt x="9716" y="0"/>
                </a:moveTo>
                <a:cubicBezTo>
                  <a:pt x="4358" y="0"/>
                  <a:pt x="0" y="4346"/>
                  <a:pt x="0" y="9716"/>
                </a:cubicBezTo>
                <a:cubicBezTo>
                  <a:pt x="0" y="15085"/>
                  <a:pt x="4358" y="19431"/>
                  <a:pt x="9716" y="19431"/>
                </a:cubicBezTo>
                <a:cubicBezTo>
                  <a:pt x="15085" y="19431"/>
                  <a:pt x="19443" y="15085"/>
                  <a:pt x="19443" y="9716"/>
                </a:cubicBezTo>
                <a:cubicBezTo>
                  <a:pt x="19443" y="4346"/>
                  <a:pt x="15085" y="0"/>
                  <a:pt x="9716" y="0"/>
                </a:cubicBezTo>
                <a:close/>
              </a:path>
            </a:pathLst>
          </a:custGeom>
          <a:solidFill>
            <a:schemeClr val="accent6">
              <a:lumMod val="60000"/>
              <a:lumOff val="40000"/>
            </a:schemeClr>
          </a:solidFill>
          <a:ln>
            <a:noFill/>
          </a:ln>
        </p:spPr>
        <p:txBody>
          <a:bodyPr spcFirstLastPara="1" wrap="square" lIns="121900" tIns="121900" rIns="121900" bIns="121900" anchor="ctr" anchorCtr="0">
            <a:noAutofit/>
          </a:bodyPr>
          <a:lstStyle/>
          <a:p>
            <a:endParaRPr sz="2400"/>
          </a:p>
        </p:txBody>
      </p:sp>
      <p:sp>
        <p:nvSpPr>
          <p:cNvPr id="132" name="Google Shape;132;p16"/>
          <p:cNvSpPr/>
          <p:nvPr/>
        </p:nvSpPr>
        <p:spPr>
          <a:xfrm>
            <a:off x="3331456" y="4547322"/>
            <a:ext cx="1406042" cy="1330380"/>
          </a:xfrm>
          <a:custGeom>
            <a:avLst/>
            <a:gdLst/>
            <a:ahLst/>
            <a:cxnLst/>
            <a:rect l="l" t="t" r="r" b="b"/>
            <a:pathLst>
              <a:path w="19432" h="19443" extrusionOk="0">
                <a:moveTo>
                  <a:pt x="9716" y="0"/>
                </a:moveTo>
                <a:cubicBezTo>
                  <a:pt x="4346" y="0"/>
                  <a:pt x="1" y="4358"/>
                  <a:pt x="1" y="9727"/>
                </a:cubicBezTo>
                <a:cubicBezTo>
                  <a:pt x="1" y="15085"/>
                  <a:pt x="4346" y="19443"/>
                  <a:pt x="9716" y="19443"/>
                </a:cubicBezTo>
                <a:cubicBezTo>
                  <a:pt x="15086" y="19443"/>
                  <a:pt x="19432" y="15085"/>
                  <a:pt x="19432" y="9727"/>
                </a:cubicBezTo>
                <a:cubicBezTo>
                  <a:pt x="19432" y="4358"/>
                  <a:pt x="15086" y="0"/>
                  <a:pt x="9716" y="0"/>
                </a:cubicBezTo>
                <a:close/>
              </a:path>
            </a:pathLst>
          </a:custGeom>
          <a:solidFill>
            <a:schemeClr val="accent6">
              <a:lumMod val="60000"/>
              <a:lumOff val="40000"/>
            </a:schemeClr>
          </a:solidFill>
          <a:ln>
            <a:noFill/>
          </a:ln>
        </p:spPr>
        <p:txBody>
          <a:bodyPr spcFirstLastPara="1" wrap="square" lIns="121900" tIns="121900" rIns="121900" bIns="121900" anchor="ctr" anchorCtr="0">
            <a:noAutofit/>
          </a:bodyPr>
          <a:lstStyle/>
          <a:p>
            <a:endParaRPr sz="2400"/>
          </a:p>
        </p:txBody>
      </p:sp>
      <p:sp>
        <p:nvSpPr>
          <p:cNvPr id="137" name="Google Shape;137;p16"/>
          <p:cNvSpPr/>
          <p:nvPr/>
        </p:nvSpPr>
        <p:spPr>
          <a:xfrm>
            <a:off x="5134937" y="2161"/>
            <a:ext cx="1519068" cy="1106358"/>
          </a:xfrm>
          <a:custGeom>
            <a:avLst/>
            <a:gdLst/>
            <a:ahLst/>
            <a:cxnLst/>
            <a:rect l="l" t="t" r="r" b="b"/>
            <a:pathLst>
              <a:path w="19444" h="19432" extrusionOk="0">
                <a:moveTo>
                  <a:pt x="9716" y="1"/>
                </a:moveTo>
                <a:cubicBezTo>
                  <a:pt x="4358" y="1"/>
                  <a:pt x="0" y="4347"/>
                  <a:pt x="0" y="9716"/>
                </a:cubicBezTo>
                <a:cubicBezTo>
                  <a:pt x="0" y="15086"/>
                  <a:pt x="4358" y="19432"/>
                  <a:pt x="9716" y="19432"/>
                </a:cubicBezTo>
                <a:cubicBezTo>
                  <a:pt x="15086" y="19432"/>
                  <a:pt x="19443" y="15086"/>
                  <a:pt x="19443" y="9716"/>
                </a:cubicBezTo>
                <a:cubicBezTo>
                  <a:pt x="19443" y="4347"/>
                  <a:pt x="15086" y="1"/>
                  <a:pt x="9716" y="1"/>
                </a:cubicBezTo>
                <a:close/>
              </a:path>
            </a:pathLst>
          </a:custGeom>
          <a:solidFill>
            <a:schemeClr val="accent6">
              <a:lumMod val="40000"/>
              <a:lumOff val="60000"/>
            </a:schemeClr>
          </a:solidFill>
          <a:ln>
            <a:noFill/>
          </a:ln>
        </p:spPr>
        <p:txBody>
          <a:bodyPr spcFirstLastPara="1" wrap="square" lIns="121900" tIns="121900" rIns="121900" bIns="121900" anchor="ctr" anchorCtr="0">
            <a:noAutofit/>
          </a:bodyPr>
          <a:lstStyle/>
          <a:p>
            <a:endParaRPr sz="2400"/>
          </a:p>
        </p:txBody>
      </p:sp>
      <p:sp>
        <p:nvSpPr>
          <p:cNvPr id="140" name="Google Shape;140;p16"/>
          <p:cNvSpPr/>
          <p:nvPr/>
        </p:nvSpPr>
        <p:spPr>
          <a:xfrm>
            <a:off x="4272501" y="5603672"/>
            <a:ext cx="1351001" cy="1275826"/>
          </a:xfrm>
          <a:custGeom>
            <a:avLst/>
            <a:gdLst/>
            <a:ahLst/>
            <a:cxnLst/>
            <a:rect l="l" t="t" r="r" b="b"/>
            <a:pathLst>
              <a:path w="19432" h="19432" extrusionOk="0">
                <a:moveTo>
                  <a:pt x="9716" y="0"/>
                </a:moveTo>
                <a:cubicBezTo>
                  <a:pt x="4358" y="0"/>
                  <a:pt x="0" y="4346"/>
                  <a:pt x="0" y="9716"/>
                </a:cubicBezTo>
                <a:cubicBezTo>
                  <a:pt x="0" y="15086"/>
                  <a:pt x="4358" y="19431"/>
                  <a:pt x="9716" y="19431"/>
                </a:cubicBezTo>
                <a:cubicBezTo>
                  <a:pt x="15086" y="19431"/>
                  <a:pt x="19431" y="15086"/>
                  <a:pt x="19431" y="9716"/>
                </a:cubicBezTo>
                <a:cubicBezTo>
                  <a:pt x="19431" y="4346"/>
                  <a:pt x="15086" y="0"/>
                  <a:pt x="9716" y="0"/>
                </a:cubicBezTo>
                <a:close/>
              </a:path>
            </a:pathLst>
          </a:custGeom>
          <a:solidFill>
            <a:schemeClr val="accent6">
              <a:lumMod val="60000"/>
              <a:lumOff val="40000"/>
            </a:schemeClr>
          </a:solidFill>
          <a:ln>
            <a:noFill/>
          </a:ln>
        </p:spPr>
        <p:txBody>
          <a:bodyPr spcFirstLastPara="1" wrap="square" lIns="121900" tIns="121900" rIns="121900" bIns="121900" anchor="ctr" anchorCtr="0">
            <a:noAutofit/>
          </a:bodyPr>
          <a:lstStyle/>
          <a:p>
            <a:endParaRPr sz="2400"/>
          </a:p>
        </p:txBody>
      </p:sp>
      <p:grpSp>
        <p:nvGrpSpPr>
          <p:cNvPr id="146" name="Google Shape;146;p16"/>
          <p:cNvGrpSpPr/>
          <p:nvPr/>
        </p:nvGrpSpPr>
        <p:grpSpPr>
          <a:xfrm>
            <a:off x="5203235" y="2543819"/>
            <a:ext cx="1798293" cy="1798253"/>
            <a:chOff x="3942412" y="2068925"/>
            <a:chExt cx="1268190" cy="1268161"/>
          </a:xfrm>
        </p:grpSpPr>
        <p:sp>
          <p:nvSpPr>
            <p:cNvPr id="147" name="Google Shape;147;p16"/>
            <p:cNvSpPr/>
            <p:nvPr/>
          </p:nvSpPr>
          <p:spPr>
            <a:xfrm>
              <a:off x="3942412" y="2068925"/>
              <a:ext cx="1268190" cy="1268161"/>
            </a:xfrm>
            <a:custGeom>
              <a:avLst/>
              <a:gdLst/>
              <a:ahLst/>
              <a:cxnLst/>
              <a:rect l="l" t="t" r="r" b="b"/>
              <a:pathLst>
                <a:path w="44757" h="44756" extrusionOk="0">
                  <a:moveTo>
                    <a:pt x="22384" y="0"/>
                  </a:moveTo>
                  <a:cubicBezTo>
                    <a:pt x="10026" y="0"/>
                    <a:pt x="1" y="10014"/>
                    <a:pt x="1" y="22372"/>
                  </a:cubicBezTo>
                  <a:cubicBezTo>
                    <a:pt x="1" y="34731"/>
                    <a:pt x="10026" y="44756"/>
                    <a:pt x="22384" y="44756"/>
                  </a:cubicBezTo>
                  <a:cubicBezTo>
                    <a:pt x="34743" y="44756"/>
                    <a:pt x="44756" y="34731"/>
                    <a:pt x="44756" y="22372"/>
                  </a:cubicBezTo>
                  <a:cubicBezTo>
                    <a:pt x="44756" y="10014"/>
                    <a:pt x="34743" y="0"/>
                    <a:pt x="22384" y="0"/>
                  </a:cubicBezTo>
                  <a:close/>
                </a:path>
              </a:pathLst>
            </a:custGeom>
            <a:solidFill>
              <a:srgbClr val="002060"/>
            </a:solidFill>
            <a:ln>
              <a:noFill/>
            </a:ln>
          </p:spPr>
          <p:txBody>
            <a:bodyPr spcFirstLastPara="1" wrap="square" lIns="121900" tIns="121900" rIns="121900" bIns="121900" anchor="ctr" anchorCtr="0">
              <a:noAutofit/>
            </a:bodyPr>
            <a:lstStyle/>
            <a:p>
              <a:endParaRPr sz="2400"/>
            </a:p>
          </p:txBody>
        </p:sp>
        <p:sp>
          <p:nvSpPr>
            <p:cNvPr id="148" name="Google Shape;148;p16"/>
            <p:cNvSpPr txBox="1"/>
            <p:nvPr/>
          </p:nvSpPr>
          <p:spPr>
            <a:xfrm>
              <a:off x="3942457" y="2488205"/>
              <a:ext cx="1268100" cy="429600"/>
            </a:xfrm>
            <a:prstGeom prst="rect">
              <a:avLst/>
            </a:prstGeom>
            <a:noFill/>
            <a:ln>
              <a:noFill/>
            </a:ln>
          </p:spPr>
          <p:txBody>
            <a:bodyPr spcFirstLastPara="1" wrap="square" lIns="121900" tIns="121900" rIns="121900" bIns="121900" anchor="ctr" anchorCtr="0">
              <a:noAutofit/>
            </a:bodyPr>
            <a:lstStyle/>
            <a:p>
              <a:pPr algn="ctr"/>
              <a:r>
                <a:rPr lang="en" sz="2667" dirty="0">
                  <a:solidFill>
                    <a:srgbClr val="FFFFFF"/>
                  </a:solidFill>
                  <a:latin typeface="Times New Roman" panose="02020603050405020304" pitchFamily="18" charset="0"/>
                  <a:ea typeface="Fira Sans Extra Condensed Medium"/>
                  <a:cs typeface="Times New Roman" panose="02020603050405020304" pitchFamily="18" charset="0"/>
                  <a:sym typeface="Fira Sans Extra Condensed Medium"/>
                </a:rPr>
                <a:t>Văn minh Đại Việt</a:t>
              </a:r>
              <a:endParaRPr sz="2667" dirty="0">
                <a:solidFill>
                  <a:srgbClr val="FFFFFF"/>
                </a:solidFill>
                <a:latin typeface="Times New Roman" panose="02020603050405020304" pitchFamily="18" charset="0"/>
                <a:ea typeface="Fira Sans Extra Condensed Medium"/>
                <a:cs typeface="Times New Roman" panose="02020603050405020304" pitchFamily="18" charset="0"/>
                <a:sym typeface="Fira Sans Extra Condensed Medium"/>
              </a:endParaRPr>
            </a:p>
          </p:txBody>
        </p:sp>
      </p:grpSp>
      <p:grpSp>
        <p:nvGrpSpPr>
          <p:cNvPr id="149" name="Google Shape;149;p16"/>
          <p:cNvGrpSpPr/>
          <p:nvPr/>
        </p:nvGrpSpPr>
        <p:grpSpPr>
          <a:xfrm>
            <a:off x="3222172" y="3026738"/>
            <a:ext cx="1536366" cy="1487205"/>
            <a:chOff x="2917276" y="2614743"/>
            <a:chExt cx="763147" cy="762807"/>
          </a:xfrm>
        </p:grpSpPr>
        <p:sp>
          <p:nvSpPr>
            <p:cNvPr id="150" name="Google Shape;150;p16"/>
            <p:cNvSpPr/>
            <p:nvPr/>
          </p:nvSpPr>
          <p:spPr>
            <a:xfrm>
              <a:off x="2917276" y="2614743"/>
              <a:ext cx="763147" cy="762807"/>
            </a:xfrm>
            <a:custGeom>
              <a:avLst/>
              <a:gdLst/>
              <a:ahLst/>
              <a:cxnLst/>
              <a:rect l="l" t="t" r="r" b="b"/>
              <a:pathLst>
                <a:path w="26933" h="26921" extrusionOk="0">
                  <a:moveTo>
                    <a:pt x="13467" y="1"/>
                  </a:moveTo>
                  <a:cubicBezTo>
                    <a:pt x="6037" y="1"/>
                    <a:pt x="1" y="6025"/>
                    <a:pt x="1" y="13455"/>
                  </a:cubicBezTo>
                  <a:cubicBezTo>
                    <a:pt x="1" y="20896"/>
                    <a:pt x="6037" y="26921"/>
                    <a:pt x="13467" y="26921"/>
                  </a:cubicBezTo>
                  <a:cubicBezTo>
                    <a:pt x="20908" y="26921"/>
                    <a:pt x="26933" y="20896"/>
                    <a:pt x="26933" y="13455"/>
                  </a:cubicBezTo>
                  <a:cubicBezTo>
                    <a:pt x="26933" y="6025"/>
                    <a:pt x="20908" y="1"/>
                    <a:pt x="13467" y="1"/>
                  </a:cubicBezTo>
                  <a:close/>
                </a:path>
              </a:pathLst>
            </a:custGeom>
            <a:solidFill>
              <a:srgbClr val="C00000"/>
            </a:solidFill>
            <a:ln>
              <a:noFill/>
            </a:ln>
          </p:spPr>
          <p:txBody>
            <a:bodyPr spcFirstLastPara="1" wrap="square" lIns="121900" tIns="121900" rIns="121900" bIns="121900" anchor="ctr" anchorCtr="0">
              <a:noAutofit/>
            </a:bodyPr>
            <a:lstStyle/>
            <a:p>
              <a:endParaRPr sz="2400"/>
            </a:p>
          </p:txBody>
        </p:sp>
        <p:sp>
          <p:nvSpPr>
            <p:cNvPr id="151" name="Google Shape;151;p16"/>
            <p:cNvSpPr txBox="1"/>
            <p:nvPr/>
          </p:nvSpPr>
          <p:spPr>
            <a:xfrm>
              <a:off x="2931649" y="2781347"/>
              <a:ext cx="734400" cy="429600"/>
            </a:xfrm>
            <a:prstGeom prst="rect">
              <a:avLst/>
            </a:prstGeom>
            <a:noFill/>
            <a:ln>
              <a:noFill/>
            </a:ln>
          </p:spPr>
          <p:txBody>
            <a:bodyPr spcFirstLastPara="1" wrap="square" lIns="121900" tIns="121900" rIns="121900" bIns="121900" anchor="ctr" anchorCtr="0">
              <a:noAutofit/>
            </a:bodyPr>
            <a:lstStyle/>
            <a:p>
              <a:pPr algn="ctr"/>
              <a:r>
                <a:rPr lang="en" sz="2800" dirty="0">
                  <a:solidFill>
                    <a:srgbClr val="FFFFFF"/>
                  </a:solidFill>
                  <a:latin typeface="Times New Roman" panose="02020603050405020304" pitchFamily="18" charset="0"/>
                  <a:ea typeface="Fira Sans Extra Condensed Medium"/>
                  <a:cs typeface="Times New Roman" panose="02020603050405020304" pitchFamily="18" charset="0"/>
                  <a:sym typeface="Fira Sans Extra Condensed Medium"/>
                </a:rPr>
                <a:t>Văn học</a:t>
              </a:r>
              <a:endParaRPr sz="2800" dirty="0">
                <a:solidFill>
                  <a:srgbClr val="FFFFFF"/>
                </a:solidFill>
                <a:latin typeface="Times New Roman" panose="02020603050405020304" pitchFamily="18" charset="0"/>
                <a:ea typeface="Fira Sans Extra Condensed Medium"/>
                <a:cs typeface="Times New Roman" panose="02020603050405020304" pitchFamily="18" charset="0"/>
                <a:sym typeface="Fira Sans Extra Condensed Medium"/>
              </a:endParaRPr>
            </a:p>
          </p:txBody>
        </p:sp>
      </p:grpSp>
      <p:grpSp>
        <p:nvGrpSpPr>
          <p:cNvPr id="152" name="Google Shape;152;p16"/>
          <p:cNvGrpSpPr/>
          <p:nvPr/>
        </p:nvGrpSpPr>
        <p:grpSpPr>
          <a:xfrm>
            <a:off x="7360262" y="2447194"/>
            <a:ext cx="1478938" cy="1334302"/>
            <a:chOff x="5463588" y="2000782"/>
            <a:chExt cx="763147" cy="763147"/>
          </a:xfrm>
        </p:grpSpPr>
        <p:sp>
          <p:nvSpPr>
            <p:cNvPr id="153" name="Google Shape;153;p16"/>
            <p:cNvSpPr/>
            <p:nvPr/>
          </p:nvSpPr>
          <p:spPr>
            <a:xfrm>
              <a:off x="5463588" y="2000782"/>
              <a:ext cx="763147" cy="763147"/>
            </a:xfrm>
            <a:custGeom>
              <a:avLst/>
              <a:gdLst/>
              <a:ahLst/>
              <a:cxnLst/>
              <a:rect l="l" t="t" r="r" b="b"/>
              <a:pathLst>
                <a:path w="26933" h="26933" extrusionOk="0">
                  <a:moveTo>
                    <a:pt x="13466" y="0"/>
                  </a:moveTo>
                  <a:cubicBezTo>
                    <a:pt x="6037" y="0"/>
                    <a:pt x="0" y="6037"/>
                    <a:pt x="0" y="13466"/>
                  </a:cubicBezTo>
                  <a:cubicBezTo>
                    <a:pt x="0" y="20908"/>
                    <a:pt x="6037" y="26932"/>
                    <a:pt x="13466" y="26932"/>
                  </a:cubicBezTo>
                  <a:cubicBezTo>
                    <a:pt x="20907" y="26932"/>
                    <a:pt x="26932" y="20908"/>
                    <a:pt x="26932" y="13466"/>
                  </a:cubicBezTo>
                  <a:cubicBezTo>
                    <a:pt x="26932" y="6037"/>
                    <a:pt x="20907" y="0"/>
                    <a:pt x="13466" y="0"/>
                  </a:cubicBezTo>
                  <a:close/>
                </a:path>
              </a:pathLst>
            </a:custGeom>
            <a:solidFill>
              <a:srgbClr val="C00000"/>
            </a:solidFill>
            <a:ln>
              <a:noFill/>
            </a:ln>
          </p:spPr>
          <p:txBody>
            <a:bodyPr spcFirstLastPara="1" wrap="square" lIns="121900" tIns="121900" rIns="121900" bIns="121900" anchor="ctr" anchorCtr="0">
              <a:noAutofit/>
            </a:bodyPr>
            <a:lstStyle/>
            <a:p>
              <a:endParaRPr sz="2400"/>
            </a:p>
          </p:txBody>
        </p:sp>
        <p:sp>
          <p:nvSpPr>
            <p:cNvPr id="154" name="Google Shape;154;p16"/>
            <p:cNvSpPr txBox="1"/>
            <p:nvPr/>
          </p:nvSpPr>
          <p:spPr>
            <a:xfrm>
              <a:off x="5477962" y="2167556"/>
              <a:ext cx="734400" cy="429600"/>
            </a:xfrm>
            <a:prstGeom prst="rect">
              <a:avLst/>
            </a:prstGeom>
            <a:noFill/>
            <a:ln>
              <a:noFill/>
            </a:ln>
          </p:spPr>
          <p:txBody>
            <a:bodyPr spcFirstLastPara="1" wrap="square" lIns="121900" tIns="121900" rIns="121900" bIns="121900" anchor="ctr" anchorCtr="0">
              <a:noAutofit/>
            </a:bodyPr>
            <a:lstStyle/>
            <a:p>
              <a:pPr algn="ctr"/>
              <a:r>
                <a:rPr lang="en" sz="2800" dirty="0">
                  <a:solidFill>
                    <a:srgbClr val="FFFFFF"/>
                  </a:solidFill>
                  <a:latin typeface="Times New Roman" panose="02020603050405020304" pitchFamily="18" charset="0"/>
                  <a:ea typeface="Fira Sans Extra Condensed Medium"/>
                  <a:cs typeface="Times New Roman" panose="02020603050405020304" pitchFamily="18" charset="0"/>
                  <a:sym typeface="Fira Sans Extra Condensed Medium"/>
                </a:rPr>
                <a:t>Chữ viết</a:t>
              </a:r>
              <a:endParaRPr sz="2800" dirty="0">
                <a:solidFill>
                  <a:srgbClr val="FFFFFF"/>
                </a:solidFill>
                <a:latin typeface="Times New Roman" panose="02020603050405020304" pitchFamily="18" charset="0"/>
                <a:ea typeface="Fira Sans Extra Condensed Medium"/>
                <a:cs typeface="Times New Roman" panose="02020603050405020304" pitchFamily="18" charset="0"/>
                <a:sym typeface="Fira Sans Extra Condensed Medium"/>
              </a:endParaRPr>
            </a:p>
          </p:txBody>
        </p:sp>
      </p:grpSp>
      <p:sp>
        <p:nvSpPr>
          <p:cNvPr id="59" name="Rectangle 58">
            <a:extLst>
              <a:ext uri="{FF2B5EF4-FFF2-40B4-BE49-F238E27FC236}">
                <a16:creationId xmlns:a16="http://schemas.microsoft.com/office/drawing/2014/main" id="{043762B3-8E3F-4C90-9088-084C5087FB35}"/>
              </a:ext>
            </a:extLst>
          </p:cNvPr>
          <p:cNvSpPr/>
          <p:nvPr/>
        </p:nvSpPr>
        <p:spPr>
          <a:xfrm>
            <a:off x="7791117" y="1273495"/>
            <a:ext cx="1126489" cy="830997"/>
          </a:xfrm>
          <a:prstGeom prst="rect">
            <a:avLst/>
          </a:prstGeom>
          <a:noFill/>
        </p:spPr>
        <p:txBody>
          <a:bodyPr wrap="square" lIns="91440" tIns="45720" rIns="91440" bIns="45720">
            <a:spAutoFit/>
          </a:bodyPr>
          <a:lstStyle/>
          <a:p>
            <a:r>
              <a:rPr lang="en-US" sz="2400" dirty="0" err="1">
                <a:latin typeface="Times New Roman" panose="02020603050405020304" pitchFamily="18" charset="0"/>
                <a:cs typeface="Times New Roman" panose="02020603050405020304" pitchFamily="18" charset="0"/>
              </a:rPr>
              <a:t>Chữ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Hán</a:t>
            </a:r>
            <a:endParaRPr lang="en-US" sz="2400" dirty="0">
              <a:latin typeface="Times New Roman" panose="02020603050405020304" pitchFamily="18" charset="0"/>
              <a:cs typeface="Times New Roman" panose="02020603050405020304" pitchFamily="18" charset="0"/>
            </a:endParaRPr>
          </a:p>
        </p:txBody>
      </p:sp>
      <p:sp>
        <p:nvSpPr>
          <p:cNvPr id="61" name="Rectangle 60">
            <a:extLst>
              <a:ext uri="{FF2B5EF4-FFF2-40B4-BE49-F238E27FC236}">
                <a16:creationId xmlns:a16="http://schemas.microsoft.com/office/drawing/2014/main" id="{043762B3-8E3F-4C90-9088-084C5087FB35}"/>
              </a:ext>
            </a:extLst>
          </p:cNvPr>
          <p:cNvSpPr/>
          <p:nvPr/>
        </p:nvSpPr>
        <p:spPr>
          <a:xfrm>
            <a:off x="6915699" y="396697"/>
            <a:ext cx="1305503" cy="830997"/>
          </a:xfrm>
          <a:prstGeom prst="rect">
            <a:avLst/>
          </a:prstGeom>
          <a:noFill/>
        </p:spPr>
        <p:txBody>
          <a:bodyPr wrap="square" lIns="91440" tIns="45720" rIns="91440" bIns="45720">
            <a:spAutoFit/>
          </a:bodyPr>
          <a:lstStyle/>
          <a:p>
            <a:r>
              <a:rPr lang="en-US" sz="2400" dirty="0" err="1">
                <a:latin typeface="Times New Roman" panose="02020603050405020304" pitchFamily="18" charset="0"/>
                <a:cs typeface="Times New Roman" panose="02020603050405020304" pitchFamily="18" charset="0"/>
              </a:rPr>
              <a:t>Chữ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Nôm</a:t>
            </a:r>
            <a:endParaRPr lang="en-US" sz="2400" dirty="0">
              <a:latin typeface="Times New Roman" panose="02020603050405020304" pitchFamily="18" charset="0"/>
              <a:cs typeface="Times New Roman" panose="02020603050405020304" pitchFamily="18" charset="0"/>
            </a:endParaRPr>
          </a:p>
        </p:txBody>
      </p:sp>
      <p:sp>
        <p:nvSpPr>
          <p:cNvPr id="62" name="Rectangle 61">
            <a:extLst>
              <a:ext uri="{FF2B5EF4-FFF2-40B4-BE49-F238E27FC236}">
                <a16:creationId xmlns:a16="http://schemas.microsoft.com/office/drawing/2014/main" id="{043762B3-8E3F-4C90-9088-084C5087FB35}"/>
              </a:ext>
            </a:extLst>
          </p:cNvPr>
          <p:cNvSpPr/>
          <p:nvPr/>
        </p:nvSpPr>
        <p:spPr>
          <a:xfrm>
            <a:off x="5211033" y="184413"/>
            <a:ext cx="1451880" cy="830997"/>
          </a:xfrm>
          <a:prstGeom prst="rect">
            <a:avLst/>
          </a:prstGeom>
          <a:noFill/>
        </p:spPr>
        <p:txBody>
          <a:bodyPr wrap="square" lIns="91440" tIns="45720" rIns="91440" bIns="45720">
            <a:spAutoFit/>
          </a:bodyPr>
          <a:lstStyle/>
          <a:p>
            <a:pPr algn="ctr"/>
            <a:r>
              <a:rPr lang="en-US" sz="2400" dirty="0" err="1">
                <a:latin typeface="Times New Roman" panose="02020603050405020304" pitchFamily="18" charset="0"/>
                <a:cs typeface="Times New Roman" panose="02020603050405020304" pitchFamily="18" charset="0"/>
              </a:rPr>
              <a:t>Chữ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endParaRPr lang="en-US" sz="2400" dirty="0">
              <a:latin typeface="Times New Roman" panose="02020603050405020304" pitchFamily="18" charset="0"/>
              <a:cs typeface="Times New Roman" panose="02020603050405020304" pitchFamily="18" charset="0"/>
            </a:endParaRPr>
          </a:p>
        </p:txBody>
      </p:sp>
      <p:sp>
        <p:nvSpPr>
          <p:cNvPr id="63" name="Rectangle 62">
            <a:extLst>
              <a:ext uri="{FF2B5EF4-FFF2-40B4-BE49-F238E27FC236}">
                <a16:creationId xmlns:a16="http://schemas.microsoft.com/office/drawing/2014/main" id="{043762B3-8E3F-4C90-9088-084C5087FB35}"/>
              </a:ext>
            </a:extLst>
          </p:cNvPr>
          <p:cNvSpPr/>
          <p:nvPr/>
        </p:nvSpPr>
        <p:spPr>
          <a:xfrm>
            <a:off x="3460120" y="4781284"/>
            <a:ext cx="1284747" cy="830997"/>
          </a:xfrm>
          <a:prstGeom prst="rect">
            <a:avLst/>
          </a:prstGeom>
          <a:noFill/>
        </p:spPr>
        <p:txBody>
          <a:bodyPr wrap="square" lIns="91440" tIns="45720" rIns="91440" bIns="45720">
            <a:spAutoFit/>
          </a:bodyPr>
          <a:lstStyle/>
          <a:p>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Hán</a:t>
            </a:r>
            <a:endParaRPr lang="en-US" sz="2400" dirty="0">
              <a:latin typeface="Times New Roman" panose="02020603050405020304" pitchFamily="18" charset="0"/>
              <a:cs typeface="Times New Roman" panose="02020603050405020304" pitchFamily="18" charset="0"/>
            </a:endParaRPr>
          </a:p>
        </p:txBody>
      </p:sp>
      <p:sp>
        <p:nvSpPr>
          <p:cNvPr id="64" name="Rectangle 63">
            <a:extLst>
              <a:ext uri="{FF2B5EF4-FFF2-40B4-BE49-F238E27FC236}">
                <a16:creationId xmlns:a16="http://schemas.microsoft.com/office/drawing/2014/main" id="{043762B3-8E3F-4C90-9088-084C5087FB35}"/>
              </a:ext>
            </a:extLst>
          </p:cNvPr>
          <p:cNvSpPr/>
          <p:nvPr/>
        </p:nvSpPr>
        <p:spPr>
          <a:xfrm>
            <a:off x="4325215" y="5804728"/>
            <a:ext cx="1327139" cy="830997"/>
          </a:xfrm>
          <a:prstGeom prst="rect">
            <a:avLst/>
          </a:prstGeom>
          <a:noFill/>
        </p:spPr>
        <p:txBody>
          <a:bodyPr wrap="square" lIns="91440" tIns="45720" rIns="91440" bIns="45720">
            <a:spAutoFit/>
          </a:bodyPr>
          <a:lstStyle/>
          <a:p>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Nôm</a:t>
            </a:r>
            <a:endParaRPr lang="en-US" sz="2400" dirty="0">
              <a:latin typeface="Times New Roman" panose="02020603050405020304" pitchFamily="18" charset="0"/>
              <a:cs typeface="Times New Roman" panose="02020603050405020304" pitchFamily="18" charset="0"/>
            </a:endParaRPr>
          </a:p>
        </p:txBody>
      </p:sp>
      <p:sp>
        <p:nvSpPr>
          <p:cNvPr id="65" name="Rectangle 64">
            <a:extLst>
              <a:ext uri="{FF2B5EF4-FFF2-40B4-BE49-F238E27FC236}">
                <a16:creationId xmlns:a16="http://schemas.microsoft.com/office/drawing/2014/main" id="{043762B3-8E3F-4C90-9088-084C5087FB35}"/>
              </a:ext>
            </a:extLst>
          </p:cNvPr>
          <p:cNvSpPr/>
          <p:nvPr/>
        </p:nvSpPr>
        <p:spPr>
          <a:xfrm>
            <a:off x="5660122" y="5618219"/>
            <a:ext cx="1284747" cy="830997"/>
          </a:xfrm>
          <a:prstGeom prst="rect">
            <a:avLst/>
          </a:prstGeom>
          <a:noFill/>
        </p:spPr>
        <p:txBody>
          <a:bodyPr wrap="square" lIns="91440" tIns="45720" rIns="91440" bIns="45720">
            <a:spAutoFit/>
          </a:bodyPr>
          <a:lstStyle/>
          <a:p>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endParaRPr lang="en-US" sz="24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150088" y="3997048"/>
            <a:ext cx="3015486" cy="2729580"/>
          </a:xfrm>
          <a:prstGeom prst="rect">
            <a:avLst/>
          </a:prstGeom>
        </p:spPr>
      </p:pic>
      <p:sp>
        <p:nvSpPr>
          <p:cNvPr id="67" name="Text Box 4"/>
          <p:cNvSpPr txBox="1">
            <a:spLocks noChangeArrowheads="1"/>
          </p:cNvSpPr>
          <p:nvPr/>
        </p:nvSpPr>
        <p:spPr bwMode="auto">
          <a:xfrm>
            <a:off x="367131" y="238422"/>
            <a:ext cx="4391408" cy="4924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eaLnBrk="1" hangingPunct="1">
              <a:spcBef>
                <a:spcPct val="50000"/>
              </a:spcBef>
              <a:defRPr/>
            </a:pPr>
            <a:r>
              <a:rPr lang="en-US" altLang="en-US" sz="2600" b="1">
                <a:solidFill>
                  <a:srgbClr val="002060"/>
                </a:solidFill>
                <a:latin typeface="Times New Roman" panose="02020603050405020304" pitchFamily="18" charset="0"/>
                <a:cs typeface="Times New Roman" panose="02020603050405020304" pitchFamily="18" charset="0"/>
              </a:rPr>
              <a:t>c. Chữ </a:t>
            </a:r>
            <a:r>
              <a:rPr lang="en-US" altLang="en-US" sz="2600" b="1" dirty="0" err="1">
                <a:solidFill>
                  <a:srgbClr val="002060"/>
                </a:solidFill>
                <a:latin typeface="Times New Roman" panose="02020603050405020304" pitchFamily="18" charset="0"/>
                <a:cs typeface="Times New Roman" panose="02020603050405020304" pitchFamily="18" charset="0"/>
              </a:rPr>
              <a:t>viết</a:t>
            </a:r>
            <a:r>
              <a:rPr lang="en-US" altLang="en-US" sz="2600" b="1" dirty="0">
                <a:solidFill>
                  <a:srgbClr val="002060"/>
                </a:solidFill>
                <a:latin typeface="Times New Roman" panose="02020603050405020304" pitchFamily="18" charset="0"/>
                <a:cs typeface="Times New Roman" panose="02020603050405020304" pitchFamily="18" charset="0"/>
              </a:rPr>
              <a:t>, </a:t>
            </a:r>
            <a:r>
              <a:rPr lang="en-US" altLang="en-US" sz="2600" b="1" dirty="0" err="1">
                <a:solidFill>
                  <a:srgbClr val="002060"/>
                </a:solidFill>
                <a:latin typeface="Times New Roman" panose="02020603050405020304" pitchFamily="18" charset="0"/>
                <a:cs typeface="Times New Roman" panose="02020603050405020304" pitchFamily="18" charset="0"/>
              </a:rPr>
              <a:t>văn</a:t>
            </a:r>
            <a:r>
              <a:rPr lang="en-US" altLang="en-US" sz="2600" b="1" dirty="0">
                <a:solidFill>
                  <a:srgbClr val="002060"/>
                </a:solidFill>
                <a:latin typeface="Times New Roman" panose="02020603050405020304" pitchFamily="18" charset="0"/>
                <a:cs typeface="Times New Roman" panose="02020603050405020304" pitchFamily="18" charset="0"/>
              </a:rPr>
              <a:t> </a:t>
            </a:r>
            <a:r>
              <a:rPr lang="en-US" altLang="en-US" sz="2600" b="1" dirty="0" err="1">
                <a:solidFill>
                  <a:srgbClr val="002060"/>
                </a:solidFill>
                <a:latin typeface="Times New Roman" panose="02020603050405020304" pitchFamily="18" charset="0"/>
                <a:cs typeface="Times New Roman" panose="02020603050405020304" pitchFamily="18" charset="0"/>
              </a:rPr>
              <a:t>học</a:t>
            </a:r>
            <a:endParaRPr kumimoji="0" lang="en-US" altLang="en-US" sz="2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a:stretch>
            <a:fillRect/>
          </a:stretch>
        </p:blipFill>
        <p:spPr>
          <a:xfrm>
            <a:off x="10232571" y="4153907"/>
            <a:ext cx="1785256" cy="2640723"/>
          </a:xfrm>
          <a:prstGeom prst="rect">
            <a:avLst/>
          </a:prstGeom>
        </p:spPr>
      </p:pic>
      <p:sp>
        <p:nvSpPr>
          <p:cNvPr id="5" name="Rectangle 4"/>
          <p:cNvSpPr/>
          <p:nvPr/>
        </p:nvSpPr>
        <p:spPr>
          <a:xfrm>
            <a:off x="7030094" y="4153908"/>
            <a:ext cx="3014943" cy="2640723"/>
          </a:xfrm>
          <a:prstGeom prst="rect">
            <a:avLst/>
          </a:prstGeom>
          <a:ln>
            <a:solidFill>
              <a:srgbClr val="05992C"/>
            </a:solidFill>
          </a:ln>
        </p:spPr>
        <p:txBody>
          <a:bodyPr wrap="square">
            <a:spAutoFit/>
          </a:bodyPr>
          <a:lstStyle/>
          <a:p>
            <a:pPr algn="just">
              <a:lnSpc>
                <a:spcPct val="115000"/>
              </a:lnSpc>
              <a:spcBef>
                <a:spcPts val="100"/>
              </a:spcBef>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Nội</a:t>
            </a:r>
            <a:r>
              <a:rPr lang="en-US" sz="2400" b="1" dirty="0">
                <a:latin typeface="Times New Roman" panose="02020603050405020304" pitchFamily="18" charset="0"/>
                <a:ea typeface="Calibri" panose="020F0502020204030204" pitchFamily="34" charset="0"/>
                <a:cs typeface="Times New Roman" panose="02020603050405020304" pitchFamily="18" charset="0"/>
              </a:rPr>
              <a:t> dung</a:t>
            </a:r>
            <a:r>
              <a:rPr lang="en-US" sz="2400" dirty="0">
                <a:latin typeface="Times New Roman" panose="02020603050405020304" pitchFamily="18" charset="0"/>
                <a:ea typeface="Calibri" panose="020F0502020204030204" pitchFamily="34" charset="0"/>
                <a:cs typeface="Times New Roman" panose="02020603050405020304" pitchFamily="18" charset="0"/>
              </a:rPr>
              <a:t>: ca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ngợi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yêu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quê</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hương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phê</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phán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bộ</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phận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quan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cường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hào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bất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hội</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5"/>
          <a:stretch>
            <a:fillRect/>
          </a:stretch>
        </p:blipFill>
        <p:spPr>
          <a:xfrm>
            <a:off x="8850897" y="2048252"/>
            <a:ext cx="3223002" cy="1998243"/>
          </a:xfrm>
          <a:prstGeom prst="rect">
            <a:avLst/>
          </a:prstGeom>
        </p:spPr>
      </p:pic>
      <p:pic>
        <p:nvPicPr>
          <p:cNvPr id="7" name="Picture 6"/>
          <p:cNvPicPr>
            <a:picLocks noChangeAspect="1"/>
          </p:cNvPicPr>
          <p:nvPr/>
        </p:nvPicPr>
        <p:blipFill>
          <a:blip r:embed="rId6"/>
          <a:stretch>
            <a:fillRect/>
          </a:stretch>
        </p:blipFill>
        <p:spPr>
          <a:xfrm>
            <a:off x="150088" y="939430"/>
            <a:ext cx="3004335" cy="2842066"/>
          </a:xfrm>
          <a:prstGeom prst="rect">
            <a:avLst/>
          </a:prstGeom>
        </p:spPr>
      </p:pic>
      <p:pic>
        <p:nvPicPr>
          <p:cNvPr id="8" name="Picture 7"/>
          <p:cNvPicPr>
            <a:picLocks noChangeAspect="1"/>
          </p:cNvPicPr>
          <p:nvPr/>
        </p:nvPicPr>
        <p:blipFill>
          <a:blip r:embed="rId7"/>
          <a:stretch>
            <a:fillRect/>
          </a:stretch>
        </p:blipFill>
        <p:spPr>
          <a:xfrm>
            <a:off x="8839200" y="44637"/>
            <a:ext cx="3229648" cy="2003615"/>
          </a:xfrm>
          <a:prstGeom prst="rect">
            <a:avLst/>
          </a:prstGeom>
        </p:spPr>
      </p:pic>
    </p:spTree>
    <p:extLst>
      <p:ext uri="{BB962C8B-B14F-4D97-AF65-F5344CB8AC3E}">
        <p14:creationId xmlns:p14="http://schemas.microsoft.com/office/powerpoint/2010/main" val="9579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down)">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wipe(down)">
                                      <p:cBhvr>
                                        <p:cTn id="12" dur="500"/>
                                        <p:tgtEl>
                                          <p:spTgt spid="6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wipe(down)">
                                      <p:cBhvr>
                                        <p:cTn id="17" dur="500"/>
                                        <p:tgtEl>
                                          <p:spTgt spid="6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wipe(down)">
                                      <p:cBhvr>
                                        <p:cTn id="22" dur="500"/>
                                        <p:tgtEl>
                                          <p:spTgt spid="6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wipe(down)">
                                      <p:cBhvr>
                                        <p:cTn id="27" dur="500"/>
                                        <p:tgtEl>
                                          <p:spTgt spid="6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5"/>
                                        </p:tgtEl>
                                        <p:attrNameLst>
                                          <p:attrName>style.visibility</p:attrName>
                                        </p:attrNameLst>
                                      </p:cBhvr>
                                      <p:to>
                                        <p:strVal val="visible"/>
                                      </p:to>
                                    </p:set>
                                    <p:animEffect transition="in" filter="wipe(down)">
                                      <p:cBhvr>
                                        <p:cTn id="32" dur="500"/>
                                        <p:tgtEl>
                                          <p:spTgt spid="6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down)">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1" grpId="0"/>
      <p:bldP spid="62" grpId="0"/>
      <p:bldP spid="63" grpId="0"/>
      <p:bldP spid="64" grpId="0"/>
      <p:bldP spid="65" grpId="0"/>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1600" y="159657"/>
            <a:ext cx="11887200" cy="6698639"/>
          </a:xfrm>
          <a:prstGeom prst="rect">
            <a:avLst/>
          </a:prstGeom>
        </p:spPr>
      </p:pic>
      <p:sp>
        <p:nvSpPr>
          <p:cNvPr id="3" name="Oval 2"/>
          <p:cNvSpPr/>
          <p:nvPr/>
        </p:nvSpPr>
        <p:spPr>
          <a:xfrm>
            <a:off x="4804229" y="2627087"/>
            <a:ext cx="1930400" cy="1553028"/>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905829" y="3141991"/>
            <a:ext cx="2072348" cy="523220"/>
          </a:xfrm>
          <a:prstGeom prst="rect">
            <a:avLst/>
          </a:prstGeom>
        </p:spPr>
        <p:txBody>
          <a:bodyPr wrap="square">
            <a:spAutoFit/>
          </a:bodyPr>
          <a:lstStyle/>
          <a:p>
            <a:r>
              <a:rPr lang="en-US" sz="2800" dirty="0" err="1">
                <a:solidFill>
                  <a:schemeClr val="bg1"/>
                </a:solidFill>
                <a:latin typeface="Times New Roman" panose="02020603050405020304" pitchFamily="18" charset="0"/>
                <a:ea typeface="Calibri" panose="020F0502020204030204" pitchFamily="34" charset="0"/>
              </a:rPr>
              <a:t>Nghệ</a:t>
            </a:r>
            <a:r>
              <a:rPr lang="en-US" sz="2800" dirty="0">
                <a:solidFill>
                  <a:schemeClr val="bg1"/>
                </a:solidFill>
                <a:latin typeface="Times New Roman" panose="02020603050405020304" pitchFamily="18" charset="0"/>
                <a:ea typeface="Calibri" panose="020F0502020204030204" pitchFamily="34" charset="0"/>
              </a:rPr>
              <a:t> </a:t>
            </a:r>
            <a:r>
              <a:rPr lang="en-US" sz="2800" dirty="0" err="1">
                <a:solidFill>
                  <a:schemeClr val="bg1"/>
                </a:solidFill>
                <a:latin typeface="Times New Roman" panose="02020603050405020304" pitchFamily="18" charset="0"/>
                <a:ea typeface="Calibri" panose="020F0502020204030204" pitchFamily="34" charset="0"/>
              </a:rPr>
              <a:t>thuật</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9434286" y="1073705"/>
            <a:ext cx="1291772" cy="954107"/>
          </a:xfrm>
          <a:prstGeom prst="rect">
            <a:avLst/>
          </a:prstGeom>
          <a:solidFill>
            <a:schemeClr val="bg1"/>
          </a:solidFill>
        </p:spPr>
        <p:txBody>
          <a:bodyPr wrap="square">
            <a:spAutoFit/>
          </a:bodyPr>
          <a:lstStyle/>
          <a:p>
            <a:pPr algn="ctr"/>
            <a:r>
              <a:rPr lang="en-US" sz="2800" dirty="0" err="1">
                <a:solidFill>
                  <a:srgbClr val="C00000"/>
                </a:solidFill>
                <a:latin typeface="Times New Roman" panose="02020603050405020304" pitchFamily="18" charset="0"/>
                <a:ea typeface="Calibri" panose="020F0502020204030204" pitchFamily="34" charset="0"/>
              </a:rPr>
              <a:t>Kiến</a:t>
            </a:r>
            <a:r>
              <a:rPr lang="en-US" sz="2800" dirty="0">
                <a:solidFill>
                  <a:srgbClr val="C00000"/>
                </a:solidFill>
                <a:latin typeface="Times New Roman" panose="02020603050405020304" pitchFamily="18" charset="0"/>
                <a:ea typeface="Calibri" panose="020F0502020204030204" pitchFamily="34" charset="0"/>
              </a:rPr>
              <a:t> </a:t>
            </a:r>
            <a:r>
              <a:rPr lang="en-US" sz="2800" dirty="0" err="1">
                <a:solidFill>
                  <a:srgbClr val="C00000"/>
                </a:solidFill>
                <a:latin typeface="Times New Roman" panose="02020603050405020304" pitchFamily="18" charset="0"/>
                <a:ea typeface="Calibri" panose="020F0502020204030204" pitchFamily="34" charset="0"/>
              </a:rPr>
              <a:t>trúc</a:t>
            </a:r>
            <a:endParaRPr lang="en-US" sz="2800" dirty="0">
              <a:solidFill>
                <a:srgbClr val="C0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8171541" y="348343"/>
            <a:ext cx="1291773" cy="903968"/>
          </a:xfrm>
          <a:prstGeom prst="rect">
            <a:avLst/>
          </a:prstGeom>
        </p:spPr>
      </p:pic>
      <p:pic>
        <p:nvPicPr>
          <p:cNvPr id="8" name="Picture 7"/>
          <p:cNvPicPr>
            <a:picLocks noChangeAspect="1"/>
          </p:cNvPicPr>
          <p:nvPr/>
        </p:nvPicPr>
        <p:blipFill>
          <a:blip r:embed="rId4"/>
          <a:stretch>
            <a:fillRect/>
          </a:stretch>
        </p:blipFill>
        <p:spPr>
          <a:xfrm>
            <a:off x="8200569" y="1252311"/>
            <a:ext cx="1291773" cy="775501"/>
          </a:xfrm>
          <a:prstGeom prst="rect">
            <a:avLst/>
          </a:prstGeom>
        </p:spPr>
      </p:pic>
      <p:pic>
        <p:nvPicPr>
          <p:cNvPr id="9" name="Picture 8"/>
          <p:cNvPicPr>
            <a:picLocks noChangeAspect="1"/>
          </p:cNvPicPr>
          <p:nvPr/>
        </p:nvPicPr>
        <p:blipFill>
          <a:blip r:embed="rId5"/>
          <a:stretch>
            <a:fillRect/>
          </a:stretch>
        </p:blipFill>
        <p:spPr>
          <a:xfrm>
            <a:off x="8186055" y="2054681"/>
            <a:ext cx="1306287" cy="698494"/>
          </a:xfrm>
          <a:prstGeom prst="rect">
            <a:avLst/>
          </a:prstGeom>
        </p:spPr>
      </p:pic>
      <p:sp>
        <p:nvSpPr>
          <p:cNvPr id="10" name="Rounded Rectangle 9"/>
          <p:cNvSpPr/>
          <p:nvPr/>
        </p:nvSpPr>
        <p:spPr>
          <a:xfrm>
            <a:off x="10871199" y="163740"/>
            <a:ext cx="1146629" cy="794204"/>
          </a:xfrm>
          <a:prstGeom prst="roundRect">
            <a:avLst/>
          </a:prstGeom>
          <a:noFill/>
          <a:ln w="28575">
            <a:solidFill>
              <a:srgbClr val="059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1088913" y="126947"/>
            <a:ext cx="1281321" cy="830997"/>
          </a:xfrm>
          <a:prstGeom prst="rect">
            <a:avLst/>
          </a:prstGeom>
        </p:spPr>
        <p:txBody>
          <a:bodyPr wrap="square">
            <a:spAutoFit/>
          </a:bodyPr>
          <a:lstStyle/>
          <a:p>
            <a:r>
              <a:rPr lang="en-US" sz="2400" dirty="0" err="1">
                <a:solidFill>
                  <a:srgbClr val="002060"/>
                </a:solidFill>
                <a:latin typeface="Times New Roman" panose="02020603050405020304" pitchFamily="18" charset="0"/>
                <a:ea typeface="Calibri" panose="020F0502020204030204" pitchFamily="34" charset="0"/>
              </a:rPr>
              <a:t>Cung</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điện</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12" name="Rounded Rectangle 11"/>
          <p:cNvSpPr/>
          <p:nvPr/>
        </p:nvSpPr>
        <p:spPr>
          <a:xfrm>
            <a:off x="10914741" y="1073705"/>
            <a:ext cx="1146629" cy="794204"/>
          </a:xfrm>
          <a:prstGeom prst="roundRect">
            <a:avLst/>
          </a:prstGeom>
          <a:noFill/>
          <a:ln w="28575">
            <a:solidFill>
              <a:srgbClr val="059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088913" y="1030516"/>
            <a:ext cx="928916" cy="830997"/>
          </a:xfrm>
          <a:prstGeom prst="rect">
            <a:avLst/>
          </a:prstGeom>
        </p:spPr>
        <p:txBody>
          <a:bodyPr wrap="square">
            <a:spAutoFit/>
          </a:bodyPr>
          <a:lstStyle/>
          <a:p>
            <a:r>
              <a:rPr lang="en-US" sz="2400" dirty="0" err="1">
                <a:solidFill>
                  <a:srgbClr val="002060"/>
                </a:solidFill>
                <a:latin typeface="Times New Roman" panose="02020603050405020304" pitchFamily="18" charset="0"/>
                <a:ea typeface="Calibri" panose="020F0502020204030204" pitchFamily="34" charset="0"/>
              </a:rPr>
              <a:t>Tôn</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giáo</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10914740" y="1983670"/>
            <a:ext cx="1146629" cy="794204"/>
          </a:xfrm>
          <a:prstGeom prst="roundRect">
            <a:avLst/>
          </a:prstGeom>
          <a:noFill/>
          <a:ln w="28575">
            <a:solidFill>
              <a:srgbClr val="059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1023596" y="1956363"/>
            <a:ext cx="928916" cy="830997"/>
          </a:xfrm>
          <a:prstGeom prst="rect">
            <a:avLst/>
          </a:prstGeom>
        </p:spPr>
        <p:txBody>
          <a:bodyPr wrap="square">
            <a:spAutoFit/>
          </a:bodyPr>
          <a:lstStyle/>
          <a:p>
            <a:pPr algn="ctr"/>
            <a:r>
              <a:rPr lang="en-US" sz="2400" dirty="0" err="1">
                <a:solidFill>
                  <a:srgbClr val="002060"/>
                </a:solidFill>
                <a:latin typeface="Times New Roman" panose="02020603050405020304" pitchFamily="18" charset="0"/>
              </a:rPr>
              <a:t>Đình</a:t>
            </a:r>
            <a:r>
              <a:rPr lang="en-US" sz="2400" dirty="0">
                <a:solidFill>
                  <a:srgbClr val="002060"/>
                </a:solidFill>
                <a:latin typeface="Times New Roman" panose="02020603050405020304" pitchFamily="18" charset="0"/>
              </a:rPr>
              <a:t> </a:t>
            </a:r>
            <a:r>
              <a:rPr lang="en-US" sz="2400" dirty="0" err="1">
                <a:solidFill>
                  <a:srgbClr val="002060"/>
                </a:solidFill>
                <a:latin typeface="Times New Roman" panose="02020603050405020304" pitchFamily="18" charset="0"/>
              </a:rPr>
              <a:t>làng</a:t>
            </a:r>
            <a:endParaRPr lang="en-US" sz="2400" dirty="0">
              <a:solidFill>
                <a:srgbClr val="002060"/>
              </a:solidFill>
              <a:latin typeface="Times New Roman" panose="02020603050405020304" pitchFamily="18" charset="0"/>
              <a:cs typeface="Times New Roman" panose="02020603050405020304" pitchFamily="18" charset="0"/>
            </a:endParaRPr>
          </a:p>
        </p:txBody>
      </p:sp>
      <p:pic>
        <p:nvPicPr>
          <p:cNvPr id="17" name="Picture 16"/>
          <p:cNvPicPr/>
          <p:nvPr/>
        </p:nvPicPr>
        <p:blipFill>
          <a:blip r:embed="rId6">
            <a:extLst>
              <a:ext uri="{28A0092B-C50C-407E-A947-70E740481C1C}">
                <a14:useLocalDpi xmlns:a14="http://schemas.microsoft.com/office/drawing/2010/main" val="0"/>
              </a:ext>
            </a:extLst>
          </a:blip>
          <a:srcRect/>
          <a:stretch>
            <a:fillRect/>
          </a:stretch>
        </p:blipFill>
        <p:spPr bwMode="auto">
          <a:xfrm>
            <a:off x="8560345" y="3288614"/>
            <a:ext cx="1164226" cy="1559157"/>
          </a:xfrm>
          <a:prstGeom prst="rect">
            <a:avLst/>
          </a:prstGeom>
          <a:noFill/>
          <a:ln>
            <a:noFill/>
          </a:ln>
        </p:spPr>
      </p:pic>
      <p:sp>
        <p:nvSpPr>
          <p:cNvPr id="19" name="Rectangle 18"/>
          <p:cNvSpPr/>
          <p:nvPr/>
        </p:nvSpPr>
        <p:spPr>
          <a:xfrm>
            <a:off x="10888797" y="3671401"/>
            <a:ext cx="863599" cy="830997"/>
          </a:xfrm>
          <a:prstGeom prst="rect">
            <a:avLst/>
          </a:prstGeom>
          <a:solidFill>
            <a:schemeClr val="bg1"/>
          </a:solidFill>
        </p:spPr>
        <p:txBody>
          <a:bodyPr wrap="square">
            <a:spAutoFit/>
          </a:bodyPr>
          <a:lstStyle/>
          <a:p>
            <a:pPr algn="ctr"/>
            <a:r>
              <a:rPr lang="en-US" sz="2400" dirty="0" err="1">
                <a:solidFill>
                  <a:srgbClr val="C00000"/>
                </a:solidFill>
                <a:latin typeface="Times New Roman" panose="02020603050405020304" pitchFamily="18" charset="0"/>
              </a:rPr>
              <a:t>Điêu</a:t>
            </a:r>
            <a:r>
              <a:rPr lang="en-US" sz="2400" dirty="0">
                <a:solidFill>
                  <a:srgbClr val="C00000"/>
                </a:solidFill>
                <a:latin typeface="Times New Roman" panose="02020603050405020304" pitchFamily="18" charset="0"/>
              </a:rPr>
              <a:t> </a:t>
            </a:r>
            <a:r>
              <a:rPr lang="en-US" sz="2400" dirty="0" err="1">
                <a:solidFill>
                  <a:srgbClr val="C00000"/>
                </a:solidFill>
                <a:latin typeface="Times New Roman" panose="02020603050405020304" pitchFamily="18" charset="0"/>
              </a:rPr>
              <a:t>khắc</a:t>
            </a:r>
            <a:endParaRPr lang="en-US" sz="2400" dirty="0">
              <a:solidFill>
                <a:srgbClr val="C00000"/>
              </a:solidFill>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7"/>
          <a:stretch>
            <a:fillRect/>
          </a:stretch>
        </p:blipFill>
        <p:spPr>
          <a:xfrm>
            <a:off x="9708964" y="3258927"/>
            <a:ext cx="1299025" cy="1559157"/>
          </a:xfrm>
          <a:prstGeom prst="rect">
            <a:avLst/>
          </a:prstGeom>
        </p:spPr>
      </p:pic>
      <p:sp>
        <p:nvSpPr>
          <p:cNvPr id="21" name="Rectangle 20"/>
          <p:cNvSpPr/>
          <p:nvPr/>
        </p:nvSpPr>
        <p:spPr>
          <a:xfrm>
            <a:off x="7284631" y="5492943"/>
            <a:ext cx="863599" cy="830997"/>
          </a:xfrm>
          <a:prstGeom prst="rect">
            <a:avLst/>
          </a:prstGeom>
          <a:solidFill>
            <a:schemeClr val="bg1"/>
          </a:solidFill>
        </p:spPr>
        <p:txBody>
          <a:bodyPr wrap="square">
            <a:spAutoFit/>
          </a:bodyPr>
          <a:lstStyle/>
          <a:p>
            <a:pPr algn="ctr"/>
            <a:r>
              <a:rPr lang="en-US" sz="2400" dirty="0" err="1">
                <a:solidFill>
                  <a:srgbClr val="C00000"/>
                </a:solidFill>
                <a:latin typeface="Times New Roman" panose="02020603050405020304" pitchFamily="18" charset="0"/>
              </a:rPr>
              <a:t>Âm</a:t>
            </a:r>
            <a:r>
              <a:rPr lang="en-US" sz="2400" dirty="0">
                <a:solidFill>
                  <a:srgbClr val="C00000"/>
                </a:solidFill>
                <a:latin typeface="Times New Roman" panose="02020603050405020304" pitchFamily="18" charset="0"/>
              </a:rPr>
              <a:t> </a:t>
            </a:r>
            <a:r>
              <a:rPr lang="en-US" sz="2400" dirty="0" err="1">
                <a:solidFill>
                  <a:srgbClr val="C00000"/>
                </a:solidFill>
                <a:latin typeface="Times New Roman" panose="02020603050405020304" pitchFamily="18" charset="0"/>
              </a:rPr>
              <a:t>nhạc</a:t>
            </a:r>
            <a:endParaRPr lang="en-US" sz="2400" dirty="0">
              <a:solidFill>
                <a:srgbClr val="C00000"/>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8"/>
          <a:stretch>
            <a:fillRect/>
          </a:stretch>
        </p:blipFill>
        <p:spPr>
          <a:xfrm>
            <a:off x="988240" y="1822687"/>
            <a:ext cx="1522730" cy="891662"/>
          </a:xfrm>
          <a:prstGeom prst="rect">
            <a:avLst/>
          </a:prstGeom>
        </p:spPr>
      </p:pic>
      <p:pic>
        <p:nvPicPr>
          <p:cNvPr id="23" name="Picture 22"/>
          <p:cNvPicPr>
            <a:picLocks noChangeAspect="1"/>
          </p:cNvPicPr>
          <p:nvPr/>
        </p:nvPicPr>
        <p:blipFill>
          <a:blip r:embed="rId9"/>
          <a:stretch>
            <a:fillRect/>
          </a:stretch>
        </p:blipFill>
        <p:spPr>
          <a:xfrm>
            <a:off x="6323017" y="5016511"/>
            <a:ext cx="961614" cy="1631034"/>
          </a:xfrm>
          <a:prstGeom prst="rect">
            <a:avLst/>
          </a:prstGeom>
        </p:spPr>
      </p:pic>
      <p:sp>
        <p:nvSpPr>
          <p:cNvPr id="24" name="Rounded Rectangle 23"/>
          <p:cNvSpPr/>
          <p:nvPr/>
        </p:nvSpPr>
        <p:spPr>
          <a:xfrm>
            <a:off x="8423379" y="5095841"/>
            <a:ext cx="3529133" cy="794204"/>
          </a:xfrm>
          <a:prstGeom prst="roundRect">
            <a:avLst/>
          </a:prstGeom>
          <a:noFill/>
          <a:ln w="28575">
            <a:solidFill>
              <a:srgbClr val="059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8423379" y="5934710"/>
            <a:ext cx="3529133" cy="794204"/>
          </a:xfrm>
          <a:prstGeom prst="roundRect">
            <a:avLst/>
          </a:prstGeom>
          <a:solidFill>
            <a:schemeClr val="bg1"/>
          </a:solidFill>
          <a:ln w="28575">
            <a:solidFill>
              <a:srgbClr val="059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8628326" y="5227686"/>
            <a:ext cx="2808932" cy="461665"/>
          </a:xfrm>
          <a:prstGeom prst="rect">
            <a:avLst/>
          </a:prstGeom>
        </p:spPr>
        <p:txBody>
          <a:bodyPr wrap="square">
            <a:spAutoFit/>
          </a:bodyPr>
          <a:lstStyle/>
          <a:p>
            <a:pPr algn="ctr"/>
            <a:r>
              <a:rPr lang="en-US" sz="2400" dirty="0" err="1">
                <a:solidFill>
                  <a:srgbClr val="002060"/>
                </a:solidFill>
                <a:latin typeface="Times New Roman" panose="02020603050405020304" pitchFamily="18" charset="0"/>
              </a:rPr>
              <a:t>Dân</a:t>
            </a:r>
            <a:r>
              <a:rPr lang="en-US" sz="2400" dirty="0">
                <a:solidFill>
                  <a:srgbClr val="002060"/>
                </a:solidFill>
                <a:latin typeface="Times New Roman" panose="02020603050405020304" pitchFamily="18" charset="0"/>
              </a:rPr>
              <a:t> </a:t>
            </a:r>
            <a:r>
              <a:rPr lang="en-US" sz="2400" dirty="0" err="1">
                <a:solidFill>
                  <a:srgbClr val="002060"/>
                </a:solidFill>
                <a:latin typeface="Times New Roman" panose="02020603050405020304" pitchFamily="18" charset="0"/>
              </a:rPr>
              <a:t>gian</a:t>
            </a:r>
            <a:r>
              <a:rPr lang="en-US" sz="2400" dirty="0">
                <a:solidFill>
                  <a:srgbClr val="002060"/>
                </a:solidFill>
                <a:latin typeface="Times New Roman" panose="02020603050405020304" pitchFamily="18" charset="0"/>
              </a:rPr>
              <a:t>, </a:t>
            </a:r>
            <a:r>
              <a:rPr lang="en-US" sz="2400" dirty="0" err="1">
                <a:solidFill>
                  <a:srgbClr val="002060"/>
                </a:solidFill>
                <a:latin typeface="Times New Roman" panose="02020603050405020304" pitchFamily="18" charset="0"/>
              </a:rPr>
              <a:t>cung</a:t>
            </a:r>
            <a:r>
              <a:rPr lang="en-US" sz="2400" dirty="0">
                <a:solidFill>
                  <a:srgbClr val="002060"/>
                </a:solidFill>
                <a:latin typeface="Times New Roman" panose="02020603050405020304" pitchFamily="18" charset="0"/>
              </a:rPr>
              <a:t> </a:t>
            </a:r>
            <a:r>
              <a:rPr lang="en-US" sz="2400" dirty="0" err="1">
                <a:solidFill>
                  <a:srgbClr val="002060"/>
                </a:solidFill>
                <a:latin typeface="Times New Roman" panose="02020603050405020304" pitchFamily="18" charset="0"/>
              </a:rPr>
              <a:t>đình</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27" name="Rectangle 26"/>
          <p:cNvSpPr/>
          <p:nvPr/>
        </p:nvSpPr>
        <p:spPr>
          <a:xfrm>
            <a:off x="8679122" y="6078886"/>
            <a:ext cx="2808932" cy="461665"/>
          </a:xfrm>
          <a:prstGeom prst="rect">
            <a:avLst/>
          </a:prstGeom>
        </p:spPr>
        <p:txBody>
          <a:bodyPr wrap="square">
            <a:spAutoFit/>
          </a:bodyPr>
          <a:lstStyle/>
          <a:p>
            <a:pPr algn="ctr"/>
            <a:r>
              <a:rPr lang="en-US" sz="2400" dirty="0" err="1">
                <a:solidFill>
                  <a:srgbClr val="002060"/>
                </a:solidFill>
                <a:latin typeface="Times New Roman" panose="02020603050405020304" pitchFamily="18" charset="0"/>
              </a:rPr>
              <a:t>Nhạc</a:t>
            </a:r>
            <a:r>
              <a:rPr lang="en-US" sz="2400" dirty="0">
                <a:solidFill>
                  <a:srgbClr val="002060"/>
                </a:solidFill>
                <a:latin typeface="Times New Roman" panose="02020603050405020304" pitchFamily="18" charset="0"/>
              </a:rPr>
              <a:t> </a:t>
            </a:r>
            <a:r>
              <a:rPr lang="en-US" sz="2400" dirty="0" err="1">
                <a:solidFill>
                  <a:srgbClr val="002060"/>
                </a:solidFill>
                <a:latin typeface="Times New Roman" panose="02020603050405020304" pitchFamily="18" charset="0"/>
              </a:rPr>
              <a:t>cụ</a:t>
            </a:r>
            <a:r>
              <a:rPr lang="en-US" sz="2400" dirty="0">
                <a:solidFill>
                  <a:srgbClr val="002060"/>
                </a:solidFill>
                <a:latin typeface="Times New Roman" panose="02020603050405020304" pitchFamily="18" charset="0"/>
              </a:rPr>
              <a:t> </a:t>
            </a:r>
            <a:r>
              <a:rPr lang="en-US" sz="2400" dirty="0" err="1">
                <a:solidFill>
                  <a:srgbClr val="002060"/>
                </a:solidFill>
                <a:latin typeface="Times New Roman" panose="02020603050405020304" pitchFamily="18" charset="0"/>
              </a:rPr>
              <a:t>phong</a:t>
            </a:r>
            <a:r>
              <a:rPr lang="en-US" sz="2400" dirty="0">
                <a:solidFill>
                  <a:srgbClr val="002060"/>
                </a:solidFill>
                <a:latin typeface="Times New Roman" panose="02020603050405020304" pitchFamily="18" charset="0"/>
              </a:rPr>
              <a:t> </a:t>
            </a:r>
            <a:r>
              <a:rPr lang="en-US" sz="2400" dirty="0" err="1">
                <a:solidFill>
                  <a:srgbClr val="002060"/>
                </a:solidFill>
                <a:latin typeface="Times New Roman" panose="02020603050405020304" pitchFamily="18" charset="0"/>
              </a:rPr>
              <a:t>phú</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2108200" y="3764616"/>
            <a:ext cx="863599" cy="830997"/>
          </a:xfrm>
          <a:prstGeom prst="rect">
            <a:avLst/>
          </a:prstGeom>
          <a:solidFill>
            <a:schemeClr val="bg1"/>
          </a:solidFill>
        </p:spPr>
        <p:txBody>
          <a:bodyPr wrap="square">
            <a:spAutoFit/>
          </a:bodyPr>
          <a:lstStyle/>
          <a:p>
            <a:pPr algn="ctr"/>
            <a:r>
              <a:rPr lang="en-US" sz="2400" dirty="0" err="1">
                <a:solidFill>
                  <a:srgbClr val="C00000"/>
                </a:solidFill>
                <a:latin typeface="Times New Roman" panose="02020603050405020304" pitchFamily="18" charset="0"/>
              </a:rPr>
              <a:t>Sân</a:t>
            </a:r>
            <a:r>
              <a:rPr lang="en-US" sz="2400" dirty="0">
                <a:solidFill>
                  <a:srgbClr val="C00000"/>
                </a:solidFill>
                <a:latin typeface="Times New Roman" panose="02020603050405020304" pitchFamily="18" charset="0"/>
              </a:rPr>
              <a:t> </a:t>
            </a:r>
            <a:r>
              <a:rPr lang="en-US" sz="2400" dirty="0" err="1">
                <a:solidFill>
                  <a:srgbClr val="C00000"/>
                </a:solidFill>
                <a:latin typeface="Times New Roman" panose="02020603050405020304" pitchFamily="18" charset="0"/>
              </a:rPr>
              <a:t>khấu</a:t>
            </a:r>
            <a:endParaRPr lang="en-US" sz="2400" dirty="0">
              <a:solidFill>
                <a:srgbClr val="C00000"/>
              </a:solidFill>
              <a:latin typeface="Times New Roman" panose="02020603050405020304" pitchFamily="18" charset="0"/>
              <a:cs typeface="Times New Roman" panose="02020603050405020304" pitchFamily="18" charset="0"/>
            </a:endParaRPr>
          </a:p>
        </p:txBody>
      </p:sp>
      <p:pic>
        <p:nvPicPr>
          <p:cNvPr id="29" name="Picture 28"/>
          <p:cNvPicPr>
            <a:picLocks noChangeAspect="1"/>
          </p:cNvPicPr>
          <p:nvPr/>
        </p:nvPicPr>
        <p:blipFill>
          <a:blip r:embed="rId10"/>
          <a:stretch>
            <a:fillRect/>
          </a:stretch>
        </p:blipFill>
        <p:spPr>
          <a:xfrm>
            <a:off x="342642" y="3091541"/>
            <a:ext cx="1736530" cy="1233714"/>
          </a:xfrm>
          <a:prstGeom prst="rect">
            <a:avLst/>
          </a:prstGeom>
        </p:spPr>
      </p:pic>
      <p:pic>
        <p:nvPicPr>
          <p:cNvPr id="30" name="Picture 29"/>
          <p:cNvPicPr>
            <a:picLocks noChangeAspect="1"/>
          </p:cNvPicPr>
          <p:nvPr/>
        </p:nvPicPr>
        <p:blipFill>
          <a:blip r:embed="rId11"/>
          <a:stretch>
            <a:fillRect/>
          </a:stretch>
        </p:blipFill>
        <p:spPr>
          <a:xfrm>
            <a:off x="342642" y="4357965"/>
            <a:ext cx="1692988" cy="983292"/>
          </a:xfrm>
          <a:prstGeom prst="rect">
            <a:avLst/>
          </a:prstGeom>
        </p:spPr>
      </p:pic>
      <p:sp>
        <p:nvSpPr>
          <p:cNvPr id="31" name="Rectangle 30"/>
          <p:cNvSpPr/>
          <p:nvPr/>
        </p:nvSpPr>
        <p:spPr>
          <a:xfrm>
            <a:off x="2539999" y="1266473"/>
            <a:ext cx="1208315" cy="830997"/>
          </a:xfrm>
          <a:prstGeom prst="rect">
            <a:avLst/>
          </a:prstGeom>
          <a:solidFill>
            <a:schemeClr val="bg1"/>
          </a:solidFill>
        </p:spPr>
        <p:txBody>
          <a:bodyPr wrap="square">
            <a:spAutoFit/>
          </a:bodyPr>
          <a:lstStyle/>
          <a:p>
            <a:pPr algn="ctr"/>
            <a:r>
              <a:rPr lang="en-US" sz="2400" dirty="0" err="1">
                <a:solidFill>
                  <a:srgbClr val="C00000"/>
                </a:solidFill>
                <a:latin typeface="Times New Roman" panose="02020603050405020304" pitchFamily="18" charset="0"/>
              </a:rPr>
              <a:t>Lễ</a:t>
            </a:r>
            <a:r>
              <a:rPr lang="en-US" sz="2400" dirty="0">
                <a:solidFill>
                  <a:srgbClr val="C00000"/>
                </a:solidFill>
                <a:latin typeface="Times New Roman" panose="02020603050405020304" pitchFamily="18" charset="0"/>
              </a:rPr>
              <a:t> </a:t>
            </a:r>
            <a:r>
              <a:rPr lang="en-US" sz="2400" dirty="0" err="1">
                <a:solidFill>
                  <a:srgbClr val="C00000"/>
                </a:solidFill>
                <a:latin typeface="Times New Roman" panose="02020603050405020304" pitchFamily="18" charset="0"/>
              </a:rPr>
              <a:t>hội</a:t>
            </a:r>
            <a:r>
              <a:rPr lang="en-US" sz="2400" dirty="0">
                <a:solidFill>
                  <a:srgbClr val="C00000"/>
                </a:solidFill>
                <a:latin typeface="Times New Roman" panose="02020603050405020304" pitchFamily="18" charset="0"/>
              </a:rPr>
              <a:t>, </a:t>
            </a:r>
            <a:r>
              <a:rPr lang="en-US" sz="2400" dirty="0" err="1">
                <a:solidFill>
                  <a:srgbClr val="C00000"/>
                </a:solidFill>
                <a:latin typeface="Times New Roman" panose="02020603050405020304" pitchFamily="18" charset="0"/>
              </a:rPr>
              <a:t>trò</a:t>
            </a:r>
            <a:r>
              <a:rPr lang="en-US" sz="2400" dirty="0">
                <a:solidFill>
                  <a:srgbClr val="C00000"/>
                </a:solidFill>
                <a:latin typeface="Times New Roman" panose="02020603050405020304" pitchFamily="18" charset="0"/>
              </a:rPr>
              <a:t> </a:t>
            </a:r>
            <a:r>
              <a:rPr lang="en-US" sz="2400" dirty="0" err="1">
                <a:solidFill>
                  <a:srgbClr val="C00000"/>
                </a:solidFill>
                <a:latin typeface="Times New Roman" panose="02020603050405020304" pitchFamily="18" charset="0"/>
              </a:rPr>
              <a:t>chơi</a:t>
            </a:r>
            <a:endParaRPr lang="en-US" sz="2400" dirty="0">
              <a:solidFill>
                <a:srgbClr val="C00000"/>
              </a:solidFill>
              <a:latin typeface="Times New Roman" panose="02020603050405020304" pitchFamily="18" charset="0"/>
              <a:cs typeface="Times New Roman" panose="02020603050405020304" pitchFamily="18" charset="0"/>
            </a:endParaRPr>
          </a:p>
        </p:txBody>
      </p:sp>
      <p:pic>
        <p:nvPicPr>
          <p:cNvPr id="32" name="Picture 31"/>
          <p:cNvPicPr>
            <a:picLocks noChangeAspect="1"/>
          </p:cNvPicPr>
          <p:nvPr/>
        </p:nvPicPr>
        <p:blipFill>
          <a:blip r:embed="rId12"/>
          <a:stretch>
            <a:fillRect/>
          </a:stretch>
        </p:blipFill>
        <p:spPr>
          <a:xfrm>
            <a:off x="981784" y="671946"/>
            <a:ext cx="1558215" cy="1084283"/>
          </a:xfrm>
          <a:prstGeom prst="rect">
            <a:avLst/>
          </a:prstGeom>
        </p:spPr>
      </p:pic>
      <p:pic>
        <p:nvPicPr>
          <p:cNvPr id="33" name="Picture 32"/>
          <p:cNvPicPr>
            <a:picLocks noChangeAspect="1"/>
          </p:cNvPicPr>
          <p:nvPr/>
        </p:nvPicPr>
        <p:blipFill>
          <a:blip r:embed="rId13"/>
          <a:stretch>
            <a:fillRect/>
          </a:stretch>
        </p:blipFill>
        <p:spPr>
          <a:xfrm>
            <a:off x="5184269" y="5095840"/>
            <a:ext cx="1138748" cy="1551705"/>
          </a:xfrm>
          <a:prstGeom prst="rect">
            <a:avLst/>
          </a:prstGeom>
        </p:spPr>
      </p:pic>
    </p:spTree>
    <p:extLst>
      <p:ext uri="{BB962C8B-B14F-4D97-AF65-F5344CB8AC3E}">
        <p14:creationId xmlns:p14="http://schemas.microsoft.com/office/powerpoint/2010/main" val="2861093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2C864D-9B13-4C43-9E2A-6CCB0887FBE2}"/>
              </a:ext>
            </a:extLst>
          </p:cNvPr>
          <p:cNvPicPr>
            <a:picLocks noChangeAspect="1"/>
          </p:cNvPicPr>
          <p:nvPr/>
        </p:nvPicPr>
        <p:blipFill>
          <a:blip r:embed="rId2"/>
          <a:stretch>
            <a:fillRect/>
          </a:stretch>
        </p:blipFill>
        <p:spPr>
          <a:xfrm>
            <a:off x="-53349" y="5968"/>
            <a:ext cx="12217046" cy="739749"/>
          </a:xfrm>
          <a:prstGeom prst="rect">
            <a:avLst/>
          </a:prstGeom>
        </p:spPr>
      </p:pic>
      <p:sp>
        <p:nvSpPr>
          <p:cNvPr id="5" name="Text Box 4"/>
          <p:cNvSpPr txBox="1">
            <a:spLocks noChangeArrowheads="1"/>
          </p:cNvSpPr>
          <p:nvPr/>
        </p:nvSpPr>
        <p:spPr bwMode="auto">
          <a:xfrm>
            <a:off x="1034670" y="92979"/>
            <a:ext cx="10638405" cy="4924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eaLnBrk="1" hangingPunct="1">
              <a:spcBef>
                <a:spcPct val="50000"/>
              </a:spcBef>
              <a:defRPr/>
            </a:pPr>
            <a:r>
              <a:rPr lang="en-US" altLang="en-US" sz="2600" b="1" dirty="0">
                <a:solidFill>
                  <a:srgbClr val="002060"/>
                </a:solidFill>
                <a:latin typeface="Times New Roman" panose="02020603050405020304" pitchFamily="18" charset="0"/>
                <a:cs typeface="Times New Roman" panose="02020603050405020304" pitchFamily="18" charset="0"/>
              </a:rPr>
              <a:t>g</a:t>
            </a:r>
            <a:r>
              <a:rPr kumimoji="0" lang="en-US" altLang="en-US" sz="26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 </a:t>
            </a:r>
            <a:r>
              <a:rPr lang="en-US" altLang="en-US" sz="2600" b="1">
                <a:solidFill>
                  <a:srgbClr val="002060"/>
                </a:solidFill>
                <a:latin typeface="Times New Roman" panose="02020603050405020304" pitchFamily="18" charset="0"/>
                <a:cs typeface="Times New Roman" panose="02020603050405020304" pitchFamily="18" charset="0"/>
              </a:rPr>
              <a:t>Khoa học – kĩ thuật</a:t>
            </a:r>
            <a:endParaRPr kumimoji="0" lang="en-US" altLang="en-US" sz="2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BCEE68C0-54A0-448B-BB9D-DDF480666C28}"/>
              </a:ext>
            </a:extLst>
          </p:cNvPr>
          <p:cNvSpPr txBox="1"/>
          <p:nvPr/>
        </p:nvSpPr>
        <p:spPr>
          <a:xfrm>
            <a:off x="143488" y="1527104"/>
            <a:ext cx="4936513" cy="4597003"/>
          </a:xfrm>
          <a:prstGeom prst="wedgeRoundRectCallout">
            <a:avLst>
              <a:gd name="adj1" fmla="val 68"/>
              <a:gd name="adj2" fmla="val 49862"/>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b="1" dirty="0"/>
              <a:t> </a:t>
            </a:r>
            <a:r>
              <a:rPr lang="en-US" sz="2400" b="1" dirty="0" err="1">
                <a:latin typeface="Times New Roman" panose="02020603050405020304" pitchFamily="18" charset="0"/>
                <a:cs typeface="Times New Roman" panose="02020603050405020304" pitchFamily="18" charset="0"/>
              </a:rPr>
              <a:t>Trò</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chơi</a:t>
            </a:r>
            <a:r>
              <a:rPr lang="en-US" sz="2400" b="1" dirty="0">
                <a:latin typeface="Times New Roman" panose="02020603050405020304" pitchFamily="18" charset="0"/>
                <a:cs typeface="Times New Roman" panose="02020603050405020304" pitchFamily="18" charset="0"/>
              </a:rPr>
              <a:t> “THỬ TÀI TRÍ NHỚ”. </a:t>
            </a:r>
          </a:p>
          <a:p>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đọc</a:t>
            </a:r>
            <a:r>
              <a:rPr lang="en-US" sz="2400">
                <a:latin typeface="Times New Roman" panose="02020603050405020304" pitchFamily="18" charset="0"/>
                <a:cs typeface="Times New Roman" panose="02020603050405020304" pitchFamily="18" charset="0"/>
              </a:rPr>
              <a:t> SGK, tr.120, h. </a:t>
            </a:r>
            <a:r>
              <a:rPr lang="en-US" sz="2400" i="1" dirty="0" err="1">
                <a:latin typeface="Times New Roman" panose="02020603050405020304" pitchFamily="18" charset="0"/>
                <a:cs typeface="Times New Roman" panose="02020603050405020304" pitchFamily="18" charset="0"/>
              </a:rPr>
              <a:t>Thành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tựu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tiêu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biểu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về</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khoa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học</a:t>
            </a:r>
            <a:r>
              <a:rPr lang="en-US" sz="2400" i="1" dirty="0">
                <a:latin typeface="Times New Roman" panose="02020603050405020304" pitchFamily="18" charset="0"/>
                <a:cs typeface="Times New Roman" panose="02020603050405020304" pitchFamily="18" charset="0"/>
              </a:rPr>
              <a:t> – </a:t>
            </a:r>
            <a:r>
              <a:rPr lang="en-US" sz="2400" i="1" dirty="0" err="1">
                <a:latin typeface="Times New Roman" panose="02020603050405020304" pitchFamily="18" charset="0"/>
                <a:cs typeface="Times New Roman" panose="02020603050405020304" pitchFamily="18" charset="0"/>
              </a:rPr>
              <a:t>kĩ</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thuật</a:t>
            </a:r>
            <a:r>
              <a:rPr lang="en-US" sz="2400" i="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(3 </a:t>
            </a:r>
            <a:r>
              <a:rPr lang="en-US" sz="2400" dirty="0" err="1">
                <a:latin typeface="Times New Roman" panose="02020603050405020304" pitchFamily="18" charset="0"/>
                <a:cs typeface="Times New Roman" panose="02020603050405020304" pitchFamily="18" charset="0"/>
              </a:rPr>
              <a:t>phút</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GV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kĩ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lĩnh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vực</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HS </a:t>
            </a:r>
            <a:r>
              <a:rPr lang="en-US" sz="2400" dirty="0" err="1">
                <a:latin typeface="Times New Roman" panose="02020603050405020304" pitchFamily="18" charset="0"/>
                <a:cs typeface="Times New Roman" panose="02020603050405020304" pitchFamily="18" charset="0"/>
              </a:rPr>
              <a:t>thử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nhớ</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HS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lĩnh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nhớ</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p>
        </p:txBody>
      </p:sp>
      <p:pic>
        <p:nvPicPr>
          <p:cNvPr id="9" name="Picture 8"/>
          <p:cNvPicPr>
            <a:picLocks noChangeAspect="1"/>
          </p:cNvPicPr>
          <p:nvPr/>
        </p:nvPicPr>
        <p:blipFill>
          <a:blip r:embed="rId3"/>
          <a:stretch>
            <a:fillRect/>
          </a:stretch>
        </p:blipFill>
        <p:spPr>
          <a:xfrm>
            <a:off x="5167085" y="832728"/>
            <a:ext cx="6836228" cy="6025272"/>
          </a:xfrm>
          <a:prstGeom prst="rect">
            <a:avLst/>
          </a:prstGeom>
        </p:spPr>
      </p:pic>
    </p:spTree>
    <p:extLst>
      <p:ext uri="{BB962C8B-B14F-4D97-AF65-F5344CB8AC3E}">
        <p14:creationId xmlns:p14="http://schemas.microsoft.com/office/powerpoint/2010/main" val="1738821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Đại Việt Sử Ký Toàn Thư (pdf) - Lịch sử Việt Nam - Trang Nhà Quảng Đứ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431" y="365124"/>
            <a:ext cx="3966483" cy="554218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4539429" y="365124"/>
            <a:ext cx="2438401" cy="5643791"/>
          </a:xfrm>
          <a:prstGeom prst="rect">
            <a:avLst/>
          </a:prstGeom>
        </p:spPr>
      </p:pic>
      <p:sp>
        <p:nvSpPr>
          <p:cNvPr id="4" name="Rectangle 3"/>
          <p:cNvSpPr/>
          <p:nvPr/>
        </p:nvSpPr>
        <p:spPr>
          <a:xfrm>
            <a:off x="7097792" y="478972"/>
            <a:ext cx="4789409" cy="178525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7179089" y="595086"/>
            <a:ext cx="4577481" cy="15538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09964C2-A046-482F-8B33-2C2A5CA29938}"/>
              </a:ext>
            </a:extLst>
          </p:cNvPr>
          <p:cNvSpPr txBox="1"/>
          <p:nvPr/>
        </p:nvSpPr>
        <p:spPr>
          <a:xfrm>
            <a:off x="7213603" y="682969"/>
            <a:ext cx="4428798" cy="1384995"/>
          </a:xfrm>
          <a:prstGeom prst="rect">
            <a:avLst/>
          </a:prstGeom>
          <a:noFill/>
        </p:spPr>
        <p:txBody>
          <a:bodyPr wrap="square" rtlCol="0">
            <a:spAutoFit/>
          </a:bodyPr>
          <a:lstStyle/>
          <a:p>
            <a:pPr lvl="0" algn="ctr">
              <a:defRPr/>
            </a:pPr>
            <a:r>
              <a:rPr lang="en-US" sz="2800" dirty="0" err="1">
                <a:solidFill>
                  <a:srgbClr val="1C1817"/>
                </a:solidFill>
                <a:latin typeface="Times New Roman" panose="02020603050405020304" pitchFamily="18" charset="0"/>
                <a:cs typeface="Times New Roman" panose="02020603050405020304" pitchFamily="18" charset="0"/>
              </a:rPr>
              <a:t>Là</a:t>
            </a:r>
            <a:r>
              <a:rPr lang="en-US" sz="2800" dirty="0">
                <a:solidFill>
                  <a:srgbClr val="1C1817"/>
                </a:solidFill>
                <a:latin typeface="Times New Roman" panose="02020603050405020304" pitchFamily="18" charset="0"/>
                <a:cs typeface="Times New Roman" panose="02020603050405020304" pitchFamily="18" charset="0"/>
              </a:rPr>
              <a:t> </a:t>
            </a:r>
            <a:r>
              <a:rPr lang="en-US" sz="2800" dirty="0" err="1">
                <a:solidFill>
                  <a:srgbClr val="1C1817"/>
                </a:solidFill>
                <a:latin typeface="Times New Roman" panose="02020603050405020304" pitchFamily="18" charset="0"/>
                <a:cs typeface="Times New Roman" panose="02020603050405020304" pitchFamily="18" charset="0"/>
              </a:rPr>
              <a:t>bộ</a:t>
            </a:r>
            <a:r>
              <a:rPr lang="en-US" sz="2800" dirty="0">
                <a:solidFill>
                  <a:srgbClr val="1C1817"/>
                </a:solidFill>
                <a:latin typeface="Times New Roman" panose="02020603050405020304" pitchFamily="18" charset="0"/>
                <a:cs typeface="Times New Roman" panose="02020603050405020304" pitchFamily="18" charset="0"/>
              </a:rPr>
              <a:t> </a:t>
            </a:r>
            <a:r>
              <a:rPr lang="en-US" sz="2800" b="1" dirty="0" err="1">
                <a:solidFill>
                  <a:srgbClr val="5E1A17"/>
                </a:solidFill>
                <a:latin typeface="Times New Roman" panose="02020603050405020304" pitchFamily="18" charset="0"/>
                <a:cs typeface="Times New Roman" panose="02020603050405020304" pitchFamily="18" charset="0"/>
              </a:rPr>
              <a:t>chính</a:t>
            </a:r>
            <a:r>
              <a:rPr lang="en-US" sz="2800" b="1" dirty="0">
                <a:solidFill>
                  <a:srgbClr val="5E1A17"/>
                </a:solidFill>
                <a:latin typeface="Times New Roman" panose="02020603050405020304" pitchFamily="18" charset="0"/>
                <a:cs typeface="Times New Roman" panose="02020603050405020304" pitchFamily="18" charset="0"/>
              </a:rPr>
              <a:t> </a:t>
            </a:r>
            <a:r>
              <a:rPr lang="en-US" sz="2800" b="1" dirty="0" err="1">
                <a:solidFill>
                  <a:srgbClr val="5E1A17"/>
                </a:solidFill>
                <a:latin typeface="Times New Roman" panose="02020603050405020304" pitchFamily="18" charset="0"/>
                <a:cs typeface="Times New Roman" panose="02020603050405020304" pitchFamily="18" charset="0"/>
              </a:rPr>
              <a:t>sử</a:t>
            </a:r>
            <a:r>
              <a:rPr lang="en-US" sz="2800" b="1" dirty="0">
                <a:solidFill>
                  <a:srgbClr val="5E1A17"/>
                </a:solidFill>
                <a:latin typeface="Times New Roman" panose="02020603050405020304" pitchFamily="18" charset="0"/>
                <a:cs typeface="Times New Roman" panose="02020603050405020304" pitchFamily="18" charset="0"/>
              </a:rPr>
              <a:t> </a:t>
            </a:r>
            <a:r>
              <a:rPr lang="en-US" sz="2800" dirty="0" err="1">
                <a:solidFill>
                  <a:srgbClr val="1C1817"/>
                </a:solidFill>
                <a:latin typeface="Times New Roman" panose="02020603050405020304" pitchFamily="18" charset="0"/>
                <a:cs typeface="Times New Roman" panose="02020603050405020304" pitchFamily="18" charset="0"/>
              </a:rPr>
              <a:t>được</a:t>
            </a:r>
            <a:r>
              <a:rPr lang="en-US" sz="2800" dirty="0">
                <a:solidFill>
                  <a:srgbClr val="1C1817"/>
                </a:solidFill>
                <a:latin typeface="Times New Roman" panose="02020603050405020304" pitchFamily="18" charset="0"/>
                <a:cs typeface="Times New Roman" panose="02020603050405020304" pitchFamily="18" charset="0"/>
              </a:rPr>
              <a:t> </a:t>
            </a:r>
            <a:r>
              <a:rPr lang="en-US" sz="2800" dirty="0" err="1">
                <a:solidFill>
                  <a:srgbClr val="1C1817"/>
                </a:solidFill>
                <a:latin typeface="Times New Roman" panose="02020603050405020304" pitchFamily="18" charset="0"/>
                <a:cs typeface="Times New Roman" panose="02020603050405020304" pitchFamily="18" charset="0"/>
              </a:rPr>
              <a:t>biên</a:t>
            </a:r>
            <a:r>
              <a:rPr lang="en-US" sz="2800" dirty="0">
                <a:solidFill>
                  <a:srgbClr val="1C1817"/>
                </a:solidFill>
                <a:latin typeface="Times New Roman" panose="02020603050405020304" pitchFamily="18" charset="0"/>
                <a:cs typeface="Times New Roman" panose="02020603050405020304" pitchFamily="18" charset="0"/>
              </a:rPr>
              <a:t> </a:t>
            </a:r>
            <a:r>
              <a:rPr lang="en-US" sz="2800" dirty="0" err="1">
                <a:solidFill>
                  <a:srgbClr val="1C1817"/>
                </a:solidFill>
                <a:latin typeface="Times New Roman" panose="02020603050405020304" pitchFamily="18" charset="0"/>
                <a:cs typeface="Times New Roman" panose="02020603050405020304" pitchFamily="18" charset="0"/>
              </a:rPr>
              <a:t>soạn</a:t>
            </a:r>
            <a:r>
              <a:rPr lang="en-US" sz="2800" dirty="0">
                <a:solidFill>
                  <a:srgbClr val="1C1817"/>
                </a:solidFill>
                <a:latin typeface="Times New Roman" panose="02020603050405020304" pitchFamily="18" charset="0"/>
                <a:cs typeface="Times New Roman" panose="02020603050405020304" pitchFamily="18" charset="0"/>
              </a:rPr>
              <a:t> </a:t>
            </a:r>
            <a:r>
              <a:rPr lang="en-US" sz="2800" dirty="0" err="1">
                <a:solidFill>
                  <a:srgbClr val="1C1817"/>
                </a:solidFill>
                <a:latin typeface="Times New Roman" panose="02020603050405020304" pitchFamily="18" charset="0"/>
                <a:cs typeface="Times New Roman" panose="02020603050405020304" pitchFamily="18" charset="0"/>
              </a:rPr>
              <a:t>bởi</a:t>
            </a:r>
            <a:r>
              <a:rPr lang="en-US" sz="2800" dirty="0">
                <a:solidFill>
                  <a:srgbClr val="1C1817"/>
                </a:solidFill>
                <a:latin typeface="Times New Roman" panose="02020603050405020304" pitchFamily="18" charset="0"/>
                <a:cs typeface="Times New Roman" panose="02020603050405020304" pitchFamily="18" charset="0"/>
              </a:rPr>
              <a:t> </a:t>
            </a:r>
            <a:r>
              <a:rPr lang="en-US" sz="2800" dirty="0" err="1">
                <a:solidFill>
                  <a:srgbClr val="1C1817"/>
                </a:solidFill>
                <a:latin typeface="Times New Roman" panose="02020603050405020304" pitchFamily="18" charset="0"/>
                <a:cs typeface="Times New Roman" panose="02020603050405020304" pitchFamily="18" charset="0"/>
              </a:rPr>
              <a:t>nhiều</a:t>
            </a:r>
            <a:r>
              <a:rPr lang="en-US" sz="2800" dirty="0">
                <a:solidFill>
                  <a:srgbClr val="1C1817"/>
                </a:solidFill>
                <a:latin typeface="Times New Roman" panose="02020603050405020304" pitchFamily="18" charset="0"/>
                <a:cs typeface="Times New Roman" panose="02020603050405020304" pitchFamily="18" charset="0"/>
              </a:rPr>
              <a:t> </a:t>
            </a:r>
            <a:r>
              <a:rPr lang="en-US" sz="2800" dirty="0" err="1">
                <a:solidFill>
                  <a:srgbClr val="1C1817"/>
                </a:solidFill>
                <a:latin typeface="Times New Roman" panose="02020603050405020304" pitchFamily="18" charset="0"/>
                <a:cs typeface="Times New Roman" panose="02020603050405020304" pitchFamily="18" charset="0"/>
              </a:rPr>
              <a:t>đời</a:t>
            </a:r>
            <a:r>
              <a:rPr lang="en-US" sz="2800" dirty="0">
                <a:solidFill>
                  <a:srgbClr val="1C1817"/>
                </a:solidFill>
                <a:latin typeface="Times New Roman" panose="02020603050405020304" pitchFamily="18" charset="0"/>
                <a:cs typeface="Times New Roman" panose="02020603050405020304" pitchFamily="18" charset="0"/>
              </a:rPr>
              <a:t> </a:t>
            </a:r>
            <a:r>
              <a:rPr lang="en-US" sz="2800" dirty="0" err="1">
                <a:solidFill>
                  <a:srgbClr val="1C1817"/>
                </a:solidFill>
                <a:latin typeface="Times New Roman" panose="02020603050405020304" pitchFamily="18" charset="0"/>
                <a:cs typeface="Times New Roman" panose="02020603050405020304" pitchFamily="18" charset="0"/>
              </a:rPr>
              <a:t>sử</a:t>
            </a:r>
            <a:r>
              <a:rPr lang="en-US" sz="2800" dirty="0">
                <a:solidFill>
                  <a:srgbClr val="1C1817"/>
                </a:solidFill>
                <a:latin typeface="Times New Roman" panose="02020603050405020304" pitchFamily="18" charset="0"/>
                <a:cs typeface="Times New Roman" panose="02020603050405020304" pitchFamily="18" charset="0"/>
              </a:rPr>
              <a:t> </a:t>
            </a:r>
            <a:r>
              <a:rPr lang="en-US" sz="2800" dirty="0" err="1">
                <a:solidFill>
                  <a:srgbClr val="1C1817"/>
                </a:solidFill>
                <a:latin typeface="Times New Roman" panose="02020603050405020304" pitchFamily="18" charset="0"/>
                <a:cs typeface="Times New Roman" panose="02020603050405020304" pitchFamily="18" charset="0"/>
              </a:rPr>
              <a:t>quan</a:t>
            </a:r>
            <a:r>
              <a:rPr lang="en-US" sz="2800" dirty="0">
                <a:solidFill>
                  <a:srgbClr val="1C1817"/>
                </a:solidFill>
                <a:latin typeface="Times New Roman" panose="02020603050405020304" pitchFamily="18" charset="0"/>
                <a:cs typeface="Times New Roman" panose="02020603050405020304" pitchFamily="18" charset="0"/>
              </a:rPr>
              <a:t> </a:t>
            </a:r>
            <a:r>
              <a:rPr lang="en-US" sz="2800" dirty="0" err="1">
                <a:solidFill>
                  <a:srgbClr val="1C1817"/>
                </a:solidFill>
                <a:latin typeface="Times New Roman" panose="02020603050405020304" pitchFamily="18" charset="0"/>
                <a:cs typeface="Times New Roman" panose="02020603050405020304" pitchFamily="18" charset="0"/>
              </a:rPr>
              <a:t>thời</a:t>
            </a:r>
            <a:r>
              <a:rPr lang="en-US" sz="2800" dirty="0">
                <a:solidFill>
                  <a:srgbClr val="1C1817"/>
                </a:solidFill>
                <a:latin typeface="Times New Roman" panose="02020603050405020304" pitchFamily="18" charset="0"/>
                <a:cs typeface="Times New Roman" panose="02020603050405020304" pitchFamily="18" charset="0"/>
              </a:rPr>
              <a:t> </a:t>
            </a:r>
            <a:r>
              <a:rPr lang="en-US" sz="2800" dirty="0" err="1">
                <a:solidFill>
                  <a:srgbClr val="1C1817"/>
                </a:solidFill>
                <a:latin typeface="Times New Roman" panose="02020603050405020304" pitchFamily="18" charset="0"/>
                <a:cs typeface="Times New Roman" panose="02020603050405020304" pitchFamily="18" charset="0"/>
              </a:rPr>
              <a:t>Hậu</a:t>
            </a:r>
            <a:r>
              <a:rPr lang="en-US" sz="2800" dirty="0">
                <a:solidFill>
                  <a:srgbClr val="1C1817"/>
                </a:solidFill>
                <a:latin typeface="Times New Roman" panose="02020603050405020304" pitchFamily="18" charset="0"/>
                <a:cs typeface="Times New Roman" panose="02020603050405020304" pitchFamily="18" charset="0"/>
              </a:rPr>
              <a:t> </a:t>
            </a:r>
            <a:r>
              <a:rPr lang="en-US" sz="2800" dirty="0" err="1">
                <a:solidFill>
                  <a:srgbClr val="1C1817"/>
                </a:solidFill>
                <a:latin typeface="Times New Roman" panose="02020603050405020304" pitchFamily="18" charset="0"/>
                <a:cs typeface="Times New Roman" panose="02020603050405020304" pitchFamily="18" charset="0"/>
              </a:rPr>
              <a:t>Lê</a:t>
            </a:r>
            <a:r>
              <a:rPr lang="en-US" sz="2800" dirty="0">
                <a:solidFill>
                  <a:srgbClr val="1C1817"/>
                </a:solidFill>
                <a:latin typeface="Times New Roman" panose="02020603050405020304" pitchFamily="18" charset="0"/>
                <a:cs typeface="Times New Roman" panose="02020603050405020304" pitchFamily="18" charset="0"/>
              </a:rPr>
              <a:t>.</a:t>
            </a:r>
            <a:endParaRPr lang="vi-VN" sz="2800" dirty="0">
              <a:solidFill>
                <a:srgbClr val="1C1817"/>
              </a:solidFill>
              <a:latin typeface="Times New Roman" panose="02020603050405020304" pitchFamily="18" charset="0"/>
              <a:cs typeface="Times New Roman" panose="02020603050405020304" pitchFamily="18" charset="0"/>
            </a:endParaRPr>
          </a:p>
        </p:txBody>
      </p:sp>
      <p:sp>
        <p:nvSpPr>
          <p:cNvPr id="9" name="Rectangle 8"/>
          <p:cNvSpPr/>
          <p:nvPr/>
        </p:nvSpPr>
        <p:spPr>
          <a:xfrm>
            <a:off x="7053943" y="4790333"/>
            <a:ext cx="4833258" cy="191526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7213603" y="4915960"/>
            <a:ext cx="4542967" cy="165900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09964C2-A046-482F-8B33-2C2A5CA29938}"/>
              </a:ext>
            </a:extLst>
          </p:cNvPr>
          <p:cNvSpPr txBox="1"/>
          <p:nvPr/>
        </p:nvSpPr>
        <p:spPr>
          <a:xfrm>
            <a:off x="7251659" y="5052965"/>
            <a:ext cx="4466854" cy="1384995"/>
          </a:xfrm>
          <a:prstGeom prst="rect">
            <a:avLst/>
          </a:prstGeom>
          <a:noFill/>
        </p:spPr>
        <p:txBody>
          <a:bodyPr wrap="square" rtlCol="0">
            <a:spAutoFit/>
          </a:bodyPr>
          <a:lstStyle/>
          <a:p>
            <a:pPr lvl="0" algn="ctr">
              <a:defRPr/>
            </a:pPr>
            <a:r>
              <a:rPr lang="en-US" sz="2800" dirty="0">
                <a:solidFill>
                  <a:srgbClr val="1C1817"/>
                </a:solidFill>
                <a:latin typeface="Times New Roman" panose="02020603050405020304" pitchFamily="18" charset="0"/>
                <a:cs typeface="Times New Roman" panose="02020603050405020304" pitchFamily="18" charset="0"/>
              </a:rPr>
              <a:t>Di </a:t>
            </a:r>
            <a:r>
              <a:rPr lang="en-US" sz="2800" dirty="0" err="1">
                <a:solidFill>
                  <a:srgbClr val="1C1817"/>
                </a:solidFill>
                <a:latin typeface="Times New Roman" panose="02020603050405020304" pitchFamily="18" charset="0"/>
                <a:cs typeface="Times New Roman" panose="02020603050405020304" pitchFamily="18" charset="0"/>
              </a:rPr>
              <a:t>sản</a:t>
            </a:r>
            <a:r>
              <a:rPr lang="en-US" sz="2800" dirty="0">
                <a:solidFill>
                  <a:srgbClr val="1C1817"/>
                </a:solidFill>
                <a:latin typeface="Times New Roman" panose="02020603050405020304" pitchFamily="18" charset="0"/>
                <a:cs typeface="Times New Roman" panose="02020603050405020304" pitchFamily="18" charset="0"/>
              </a:rPr>
              <a:t> </a:t>
            </a:r>
            <a:r>
              <a:rPr lang="en-US" sz="2800" dirty="0" err="1">
                <a:solidFill>
                  <a:srgbClr val="1C1817"/>
                </a:solidFill>
                <a:latin typeface="Times New Roman" panose="02020603050405020304" pitchFamily="18" charset="0"/>
                <a:cs typeface="Times New Roman" panose="02020603050405020304" pitchFamily="18" charset="0"/>
              </a:rPr>
              <a:t>vô</a:t>
            </a:r>
            <a:r>
              <a:rPr lang="en-US" sz="2800" dirty="0">
                <a:solidFill>
                  <a:srgbClr val="1C1817"/>
                </a:solidFill>
                <a:latin typeface="Times New Roman" panose="02020603050405020304" pitchFamily="18" charset="0"/>
                <a:cs typeface="Times New Roman" panose="02020603050405020304" pitchFamily="18" charset="0"/>
              </a:rPr>
              <a:t> </a:t>
            </a:r>
            <a:r>
              <a:rPr lang="en-US" sz="2800" dirty="0" err="1">
                <a:solidFill>
                  <a:srgbClr val="1C1817"/>
                </a:solidFill>
                <a:latin typeface="Times New Roman" panose="02020603050405020304" pitchFamily="18" charset="0"/>
                <a:cs typeface="Times New Roman" panose="02020603050405020304" pitchFamily="18" charset="0"/>
              </a:rPr>
              <a:t>giá</a:t>
            </a:r>
            <a:r>
              <a:rPr lang="en-US" sz="2800" dirty="0">
                <a:solidFill>
                  <a:srgbClr val="1C1817"/>
                </a:solidFill>
                <a:latin typeface="Times New Roman" panose="02020603050405020304" pitchFamily="18" charset="0"/>
                <a:cs typeface="Times New Roman" panose="02020603050405020304" pitchFamily="18" charset="0"/>
              </a:rPr>
              <a:t> </a:t>
            </a:r>
            <a:r>
              <a:rPr lang="en-US" sz="2800" dirty="0" err="1">
                <a:solidFill>
                  <a:srgbClr val="1C1817"/>
                </a:solidFill>
                <a:latin typeface="Times New Roman" panose="02020603050405020304" pitchFamily="18" charset="0"/>
                <a:cs typeface="Times New Roman" panose="02020603050405020304" pitchFamily="18" charset="0"/>
              </a:rPr>
              <a:t>của</a:t>
            </a:r>
            <a:r>
              <a:rPr lang="en-US" sz="2800" dirty="0">
                <a:solidFill>
                  <a:srgbClr val="1C1817"/>
                </a:solidFill>
                <a:latin typeface="Times New Roman" panose="02020603050405020304" pitchFamily="18" charset="0"/>
                <a:cs typeface="Times New Roman" panose="02020603050405020304" pitchFamily="18" charset="0"/>
              </a:rPr>
              <a:t> </a:t>
            </a:r>
            <a:r>
              <a:rPr lang="en-US" sz="2800" dirty="0" err="1">
                <a:solidFill>
                  <a:srgbClr val="1C1817"/>
                </a:solidFill>
                <a:latin typeface="Times New Roman" panose="02020603050405020304" pitchFamily="18" charset="0"/>
                <a:cs typeface="Times New Roman" panose="02020603050405020304" pitchFamily="18" charset="0"/>
              </a:rPr>
              <a:t>văn</a:t>
            </a:r>
            <a:r>
              <a:rPr lang="en-US" sz="2800" dirty="0">
                <a:solidFill>
                  <a:srgbClr val="1C1817"/>
                </a:solidFill>
                <a:latin typeface="Times New Roman" panose="02020603050405020304" pitchFamily="18" charset="0"/>
                <a:cs typeface="Times New Roman" panose="02020603050405020304" pitchFamily="18" charset="0"/>
              </a:rPr>
              <a:t> </a:t>
            </a:r>
            <a:r>
              <a:rPr lang="en-US" sz="2800" dirty="0" err="1">
                <a:solidFill>
                  <a:srgbClr val="1C1817"/>
                </a:solidFill>
                <a:latin typeface="Times New Roman" panose="02020603050405020304" pitchFamily="18" charset="0"/>
                <a:cs typeface="Times New Roman" panose="02020603050405020304" pitchFamily="18" charset="0"/>
              </a:rPr>
              <a:t>hóa</a:t>
            </a:r>
            <a:r>
              <a:rPr lang="en-US" sz="2800" dirty="0">
                <a:solidFill>
                  <a:srgbClr val="1C1817"/>
                </a:solidFill>
                <a:latin typeface="Times New Roman" panose="02020603050405020304" pitchFamily="18" charset="0"/>
                <a:cs typeface="Times New Roman" panose="02020603050405020304" pitchFamily="18" charset="0"/>
              </a:rPr>
              <a:t> </a:t>
            </a:r>
            <a:r>
              <a:rPr lang="en-US" sz="2800" dirty="0" err="1">
                <a:solidFill>
                  <a:srgbClr val="1C1817"/>
                </a:solidFill>
                <a:latin typeface="Times New Roman" panose="02020603050405020304" pitchFamily="18" charset="0"/>
                <a:cs typeface="Times New Roman" panose="02020603050405020304" pitchFamily="18" charset="0"/>
              </a:rPr>
              <a:t>dân</a:t>
            </a:r>
            <a:r>
              <a:rPr lang="en-US" sz="2800" dirty="0">
                <a:solidFill>
                  <a:srgbClr val="1C1817"/>
                </a:solidFill>
                <a:latin typeface="Times New Roman" panose="02020603050405020304" pitchFamily="18" charset="0"/>
                <a:cs typeface="Times New Roman" panose="02020603050405020304" pitchFamily="18" charset="0"/>
              </a:rPr>
              <a:t> </a:t>
            </a:r>
            <a:r>
              <a:rPr lang="en-US" sz="2800" dirty="0" err="1">
                <a:solidFill>
                  <a:srgbClr val="1C1817"/>
                </a:solidFill>
                <a:latin typeface="Times New Roman" panose="02020603050405020304" pitchFamily="18" charset="0"/>
                <a:cs typeface="Times New Roman" panose="02020603050405020304" pitchFamily="18" charset="0"/>
              </a:rPr>
              <a:t>tộc</a:t>
            </a:r>
            <a:r>
              <a:rPr lang="en-US" sz="2800" dirty="0">
                <a:solidFill>
                  <a:srgbClr val="1C1817"/>
                </a:solidFill>
                <a:latin typeface="Times New Roman" panose="02020603050405020304" pitchFamily="18" charset="0"/>
                <a:cs typeface="Times New Roman" panose="02020603050405020304" pitchFamily="18" charset="0"/>
              </a:rPr>
              <a:t>, </a:t>
            </a:r>
            <a:r>
              <a:rPr lang="en-US" sz="2800" dirty="0" err="1">
                <a:solidFill>
                  <a:srgbClr val="1C1817"/>
                </a:solidFill>
                <a:latin typeface="Times New Roman" panose="02020603050405020304" pitchFamily="18" charset="0"/>
                <a:cs typeface="Times New Roman" panose="02020603050405020304" pitchFamily="18" charset="0"/>
              </a:rPr>
              <a:t>là</a:t>
            </a:r>
            <a:r>
              <a:rPr lang="en-US" sz="2800" dirty="0">
                <a:solidFill>
                  <a:srgbClr val="1C1817"/>
                </a:solidFill>
                <a:latin typeface="Times New Roman" panose="02020603050405020304" pitchFamily="18" charset="0"/>
                <a:cs typeface="Times New Roman" panose="02020603050405020304" pitchFamily="18" charset="0"/>
              </a:rPr>
              <a:t> </a:t>
            </a:r>
            <a:r>
              <a:rPr lang="en-US" sz="2800" dirty="0" err="1">
                <a:solidFill>
                  <a:srgbClr val="1C1817"/>
                </a:solidFill>
                <a:latin typeface="Times New Roman" panose="02020603050405020304" pitchFamily="18" charset="0"/>
                <a:cs typeface="Times New Roman" panose="02020603050405020304" pitchFamily="18" charset="0"/>
              </a:rPr>
              <a:t>kho</a:t>
            </a:r>
            <a:r>
              <a:rPr lang="en-US" sz="2800" dirty="0">
                <a:solidFill>
                  <a:srgbClr val="1C1817"/>
                </a:solidFill>
                <a:latin typeface="Times New Roman" panose="02020603050405020304" pitchFamily="18" charset="0"/>
                <a:cs typeface="Times New Roman" panose="02020603050405020304" pitchFamily="18" charset="0"/>
              </a:rPr>
              <a:t> </a:t>
            </a:r>
            <a:r>
              <a:rPr lang="en-US" sz="2800" dirty="0" err="1">
                <a:solidFill>
                  <a:srgbClr val="1C1817"/>
                </a:solidFill>
                <a:latin typeface="Times New Roman" panose="02020603050405020304" pitchFamily="18" charset="0"/>
                <a:cs typeface="Times New Roman" panose="02020603050405020304" pitchFamily="18" charset="0"/>
              </a:rPr>
              <a:t>tư</a:t>
            </a:r>
            <a:r>
              <a:rPr lang="en-US" sz="2800" dirty="0">
                <a:solidFill>
                  <a:srgbClr val="1C1817"/>
                </a:solidFill>
                <a:latin typeface="Times New Roman" panose="02020603050405020304" pitchFamily="18" charset="0"/>
                <a:cs typeface="Times New Roman" panose="02020603050405020304" pitchFamily="18" charset="0"/>
              </a:rPr>
              <a:t> </a:t>
            </a:r>
            <a:r>
              <a:rPr lang="en-US" sz="2800" dirty="0" err="1">
                <a:solidFill>
                  <a:srgbClr val="1C1817"/>
                </a:solidFill>
                <a:latin typeface="Times New Roman" panose="02020603050405020304" pitchFamily="18" charset="0"/>
                <a:cs typeface="Times New Roman" panose="02020603050405020304" pitchFamily="18" charset="0"/>
              </a:rPr>
              <a:t>liệu</a:t>
            </a:r>
            <a:r>
              <a:rPr lang="en-US" sz="2800" dirty="0">
                <a:solidFill>
                  <a:srgbClr val="1C1817"/>
                </a:solidFill>
                <a:latin typeface="Times New Roman" panose="02020603050405020304" pitchFamily="18" charset="0"/>
                <a:cs typeface="Times New Roman" panose="02020603050405020304" pitchFamily="18" charset="0"/>
              </a:rPr>
              <a:t> </a:t>
            </a:r>
            <a:r>
              <a:rPr lang="en-US" sz="2800" dirty="0" err="1">
                <a:solidFill>
                  <a:srgbClr val="1C1817"/>
                </a:solidFill>
                <a:latin typeface="Times New Roman" panose="02020603050405020304" pitchFamily="18" charset="0"/>
                <a:cs typeface="Times New Roman" panose="02020603050405020304" pitchFamily="18" charset="0"/>
              </a:rPr>
              <a:t>phong</a:t>
            </a:r>
            <a:r>
              <a:rPr lang="en-US" sz="2800" dirty="0">
                <a:solidFill>
                  <a:srgbClr val="1C1817"/>
                </a:solidFill>
                <a:latin typeface="Times New Roman" panose="02020603050405020304" pitchFamily="18" charset="0"/>
                <a:cs typeface="Times New Roman" panose="02020603050405020304" pitchFamily="18" charset="0"/>
              </a:rPr>
              <a:t> </a:t>
            </a:r>
            <a:r>
              <a:rPr lang="en-US" sz="2800" dirty="0" err="1">
                <a:solidFill>
                  <a:srgbClr val="1C1817"/>
                </a:solidFill>
                <a:latin typeface="Times New Roman" panose="02020603050405020304" pitchFamily="18" charset="0"/>
                <a:cs typeface="Times New Roman" panose="02020603050405020304" pitchFamily="18" charset="0"/>
              </a:rPr>
              <a:t>phú</a:t>
            </a:r>
            <a:r>
              <a:rPr lang="en-US" sz="2800" dirty="0">
                <a:solidFill>
                  <a:srgbClr val="1C1817"/>
                </a:solidFill>
                <a:latin typeface="Times New Roman" panose="02020603050405020304" pitchFamily="18" charset="0"/>
                <a:cs typeface="Times New Roman" panose="02020603050405020304" pitchFamily="18" charset="0"/>
              </a:rPr>
              <a:t>, </a:t>
            </a:r>
            <a:r>
              <a:rPr lang="en-US" sz="2800" dirty="0" err="1">
                <a:solidFill>
                  <a:srgbClr val="1C1817"/>
                </a:solidFill>
                <a:latin typeface="Times New Roman" panose="02020603050405020304" pitchFamily="18" charset="0"/>
                <a:cs typeface="Times New Roman" panose="02020603050405020304" pitchFamily="18" charset="0"/>
              </a:rPr>
              <a:t>là</a:t>
            </a:r>
            <a:r>
              <a:rPr lang="en-US" sz="2800" dirty="0">
                <a:solidFill>
                  <a:srgbClr val="1C1817"/>
                </a:solidFill>
                <a:latin typeface="Times New Roman" panose="02020603050405020304" pitchFamily="18" charset="0"/>
                <a:cs typeface="Times New Roman" panose="02020603050405020304" pitchFamily="18" charset="0"/>
              </a:rPr>
              <a:t> </a:t>
            </a:r>
            <a:r>
              <a:rPr lang="en-US" sz="2800" dirty="0" err="1">
                <a:solidFill>
                  <a:srgbClr val="1C1817"/>
                </a:solidFill>
                <a:latin typeface="Times New Roman" panose="02020603050405020304" pitchFamily="18" charset="0"/>
                <a:cs typeface="Times New Roman" panose="02020603050405020304" pitchFamily="18" charset="0"/>
              </a:rPr>
              <a:t>bộ</a:t>
            </a:r>
            <a:r>
              <a:rPr lang="en-US" sz="2800" dirty="0">
                <a:solidFill>
                  <a:srgbClr val="1C1817"/>
                </a:solidFill>
                <a:latin typeface="Times New Roman" panose="02020603050405020304" pitchFamily="18" charset="0"/>
                <a:cs typeface="Times New Roman" panose="02020603050405020304" pitchFamily="18" charset="0"/>
              </a:rPr>
              <a:t> </a:t>
            </a:r>
            <a:r>
              <a:rPr lang="en-US" sz="2800" dirty="0" err="1">
                <a:solidFill>
                  <a:srgbClr val="1C1817"/>
                </a:solidFill>
                <a:latin typeface="Times New Roman" panose="02020603050405020304" pitchFamily="18" charset="0"/>
                <a:cs typeface="Times New Roman" panose="02020603050405020304" pitchFamily="18" charset="0"/>
              </a:rPr>
              <a:t>sử</a:t>
            </a:r>
            <a:r>
              <a:rPr lang="en-US" sz="2800" dirty="0">
                <a:solidFill>
                  <a:srgbClr val="1C1817"/>
                </a:solidFill>
                <a:latin typeface="Times New Roman" panose="02020603050405020304" pitchFamily="18" charset="0"/>
                <a:cs typeface="Times New Roman" panose="02020603050405020304" pitchFamily="18" charset="0"/>
              </a:rPr>
              <a:t> </a:t>
            </a:r>
            <a:r>
              <a:rPr lang="en-US" sz="2800" dirty="0" err="1">
                <a:solidFill>
                  <a:srgbClr val="1C1817"/>
                </a:solidFill>
                <a:latin typeface="Times New Roman" panose="02020603050405020304" pitchFamily="18" charset="0"/>
                <a:cs typeface="Times New Roman" panose="02020603050405020304" pitchFamily="18" charset="0"/>
              </a:rPr>
              <a:t>có</a:t>
            </a:r>
            <a:r>
              <a:rPr lang="en-US" sz="2800" dirty="0">
                <a:solidFill>
                  <a:srgbClr val="1C1817"/>
                </a:solidFill>
                <a:latin typeface="Times New Roman" panose="02020603050405020304" pitchFamily="18" charset="0"/>
                <a:cs typeface="Times New Roman" panose="02020603050405020304" pitchFamily="18" charset="0"/>
              </a:rPr>
              <a:t> </a:t>
            </a:r>
            <a:r>
              <a:rPr lang="en-US" sz="2800" dirty="0" err="1">
                <a:solidFill>
                  <a:srgbClr val="1C1817"/>
                </a:solidFill>
                <a:latin typeface="Times New Roman" panose="02020603050405020304" pitchFamily="18" charset="0"/>
                <a:cs typeface="Times New Roman" panose="02020603050405020304" pitchFamily="18" charset="0"/>
              </a:rPr>
              <a:t>giá</a:t>
            </a:r>
            <a:r>
              <a:rPr lang="en-US" sz="2800" dirty="0">
                <a:solidFill>
                  <a:srgbClr val="1C1817"/>
                </a:solidFill>
                <a:latin typeface="Times New Roman" panose="02020603050405020304" pitchFamily="18" charset="0"/>
                <a:cs typeface="Times New Roman" panose="02020603050405020304" pitchFamily="18" charset="0"/>
              </a:rPr>
              <a:t> </a:t>
            </a:r>
            <a:r>
              <a:rPr lang="en-US" sz="2800" dirty="0" err="1">
                <a:solidFill>
                  <a:srgbClr val="1C1817"/>
                </a:solidFill>
                <a:latin typeface="Times New Roman" panose="02020603050405020304" pitchFamily="18" charset="0"/>
                <a:cs typeface="Times New Roman" panose="02020603050405020304" pitchFamily="18" charset="0"/>
              </a:rPr>
              <a:t>trị</a:t>
            </a:r>
            <a:r>
              <a:rPr lang="en-US" sz="2800" dirty="0">
                <a:solidFill>
                  <a:srgbClr val="1C1817"/>
                </a:solidFill>
                <a:latin typeface="Times New Roman" panose="02020603050405020304" pitchFamily="18" charset="0"/>
                <a:cs typeface="Times New Roman" panose="02020603050405020304" pitchFamily="18" charset="0"/>
              </a:rPr>
              <a:t> </a:t>
            </a:r>
            <a:r>
              <a:rPr lang="en-US" sz="2800" dirty="0" err="1">
                <a:solidFill>
                  <a:srgbClr val="1C1817"/>
                </a:solidFill>
                <a:latin typeface="Times New Roman" panose="02020603050405020304" pitchFamily="18" charset="0"/>
                <a:cs typeface="Times New Roman" panose="02020603050405020304" pitchFamily="18" charset="0"/>
              </a:rPr>
              <a:t>văn</a:t>
            </a:r>
            <a:r>
              <a:rPr lang="en-US" sz="2800" dirty="0">
                <a:solidFill>
                  <a:srgbClr val="1C1817"/>
                </a:solidFill>
                <a:latin typeface="Times New Roman" panose="02020603050405020304" pitchFamily="18" charset="0"/>
                <a:cs typeface="Times New Roman" panose="02020603050405020304" pitchFamily="18" charset="0"/>
              </a:rPr>
              <a:t> </a:t>
            </a:r>
            <a:r>
              <a:rPr lang="en-US" sz="2800" dirty="0" err="1">
                <a:solidFill>
                  <a:srgbClr val="1C1817"/>
                </a:solidFill>
                <a:latin typeface="Times New Roman" panose="02020603050405020304" pitchFamily="18" charset="0"/>
                <a:cs typeface="Times New Roman" panose="02020603050405020304" pitchFamily="18" charset="0"/>
              </a:rPr>
              <a:t>học</a:t>
            </a:r>
            <a:r>
              <a:rPr lang="en-US" sz="2800" dirty="0">
                <a:solidFill>
                  <a:srgbClr val="1C1817"/>
                </a:solidFill>
                <a:latin typeface="Times New Roman" panose="02020603050405020304" pitchFamily="18" charset="0"/>
                <a:cs typeface="Times New Roman" panose="02020603050405020304" pitchFamily="18" charset="0"/>
              </a:rPr>
              <a:t>.</a:t>
            </a:r>
            <a:endParaRPr lang="vi-VN" sz="2800" dirty="0">
              <a:solidFill>
                <a:srgbClr val="1C1817"/>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909964C2-A046-482F-8B33-2C2A5CA29938}"/>
              </a:ext>
            </a:extLst>
          </p:cNvPr>
          <p:cNvSpPr txBox="1"/>
          <p:nvPr/>
        </p:nvSpPr>
        <p:spPr>
          <a:xfrm>
            <a:off x="645708" y="6008913"/>
            <a:ext cx="4042402" cy="523220"/>
          </a:xfrm>
          <a:prstGeom prst="rect">
            <a:avLst/>
          </a:prstGeom>
          <a:noFill/>
        </p:spPr>
        <p:txBody>
          <a:bodyPr wrap="square" rtlCol="0">
            <a:spAutoFit/>
          </a:bodyPr>
          <a:lstStyle/>
          <a:p>
            <a:pPr lvl="0" algn="ctr">
              <a:defRPr/>
            </a:pPr>
            <a:r>
              <a:rPr lang="en-US" sz="2800" b="1" dirty="0" err="1">
                <a:solidFill>
                  <a:srgbClr val="1C1817"/>
                </a:solidFill>
                <a:latin typeface="Times New Roman" panose="02020603050405020304" pitchFamily="18" charset="0"/>
                <a:cs typeface="Times New Roman" panose="02020603050405020304" pitchFamily="18" charset="0"/>
              </a:rPr>
              <a:t>Ngô</a:t>
            </a:r>
            <a:r>
              <a:rPr lang="en-US" sz="2800" b="1" dirty="0">
                <a:solidFill>
                  <a:srgbClr val="1C1817"/>
                </a:solidFill>
                <a:latin typeface="Times New Roman" panose="02020603050405020304" pitchFamily="18" charset="0"/>
                <a:cs typeface="Times New Roman" panose="02020603050405020304" pitchFamily="18" charset="0"/>
              </a:rPr>
              <a:t> </a:t>
            </a:r>
            <a:r>
              <a:rPr lang="en-US" sz="2800" b="1" dirty="0" err="1">
                <a:solidFill>
                  <a:srgbClr val="1C1817"/>
                </a:solidFill>
                <a:latin typeface="Times New Roman" panose="02020603050405020304" pitchFamily="18" charset="0"/>
                <a:cs typeface="Times New Roman" panose="02020603050405020304" pitchFamily="18" charset="0"/>
              </a:rPr>
              <a:t>Sĩ</a:t>
            </a:r>
            <a:r>
              <a:rPr lang="en-US" sz="2800" b="1" dirty="0">
                <a:solidFill>
                  <a:srgbClr val="1C1817"/>
                </a:solidFill>
                <a:latin typeface="Times New Roman" panose="02020603050405020304" pitchFamily="18" charset="0"/>
                <a:cs typeface="Times New Roman" panose="02020603050405020304" pitchFamily="18" charset="0"/>
              </a:rPr>
              <a:t> </a:t>
            </a:r>
            <a:r>
              <a:rPr lang="en-US" sz="2800" b="1" dirty="0" err="1">
                <a:solidFill>
                  <a:srgbClr val="1C1817"/>
                </a:solidFill>
                <a:latin typeface="Times New Roman" panose="02020603050405020304" pitchFamily="18" charset="0"/>
                <a:cs typeface="Times New Roman" panose="02020603050405020304" pitchFamily="18" charset="0"/>
              </a:rPr>
              <a:t>Liên</a:t>
            </a:r>
            <a:r>
              <a:rPr lang="en-US" sz="2800" b="1" dirty="0">
                <a:solidFill>
                  <a:srgbClr val="1C1817"/>
                </a:solidFill>
                <a:latin typeface="Times New Roman" panose="02020603050405020304" pitchFamily="18" charset="0"/>
                <a:cs typeface="Times New Roman" panose="02020603050405020304" pitchFamily="18" charset="0"/>
              </a:rPr>
              <a:t>.</a:t>
            </a:r>
            <a:endParaRPr lang="vi-VN" sz="2800" b="1" dirty="0">
              <a:solidFill>
                <a:srgbClr val="1C1817"/>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7097792" y="2402736"/>
            <a:ext cx="4847157" cy="218458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7179089" y="2441468"/>
            <a:ext cx="4681229" cy="204344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6">
            <a:extLst>
              <a:ext uri="{FF2B5EF4-FFF2-40B4-BE49-F238E27FC236}">
                <a16:creationId xmlns:a16="http://schemas.microsoft.com/office/drawing/2014/main" id="{180B5B07-55CD-4182-8DB7-06C3D88E8A9D}"/>
              </a:ext>
            </a:extLst>
          </p:cNvPr>
          <p:cNvSpPr txBox="1"/>
          <p:nvPr/>
        </p:nvSpPr>
        <p:spPr>
          <a:xfrm>
            <a:off x="7361198" y="2616804"/>
            <a:ext cx="4499120" cy="169277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dirty="0" err="1">
                <a:solidFill>
                  <a:srgbClr val="1C1817"/>
                </a:solidFill>
                <a:latin typeface="Times New Roman" panose="02020603050405020304" pitchFamily="18" charset="0"/>
                <a:cs typeface="Times New Roman" panose="02020603050405020304" pitchFamily="18" charset="0"/>
              </a:rPr>
              <a:t>Ghi</a:t>
            </a:r>
            <a:r>
              <a:rPr lang="en-US" sz="2600" dirty="0">
                <a:solidFill>
                  <a:srgbClr val="1C1817"/>
                </a:solidFill>
                <a:latin typeface="Times New Roman" panose="02020603050405020304" pitchFamily="18" charset="0"/>
                <a:cs typeface="Times New Roman" panose="02020603050405020304" pitchFamily="18" charset="0"/>
              </a:rPr>
              <a:t> </a:t>
            </a:r>
            <a:r>
              <a:rPr lang="vi-VN" sz="2600" dirty="0">
                <a:solidFill>
                  <a:srgbClr val="1C1817"/>
                </a:solidFill>
                <a:latin typeface="Times New Roman" panose="02020603050405020304" pitchFamily="18" charset="0"/>
                <a:cs typeface="Times New Roman" panose="02020603050405020304" pitchFamily="18" charset="0"/>
              </a:rPr>
              <a:t>chép lịch sử Việt Nam từ thời Kinh Dương Vương năm 2879 TCN đến năm 1675 đời vua Lê Gia Tông nhà Hậu Lê</a:t>
            </a:r>
            <a:r>
              <a:rPr lang="en-US" sz="2600" dirty="0">
                <a:solidFill>
                  <a:srgbClr val="1C1817"/>
                </a:solidFill>
                <a:latin typeface="Times New Roman" panose="02020603050405020304" pitchFamily="18" charset="0"/>
                <a:cs typeface="Times New Roman" panose="02020603050405020304" pitchFamily="18" charset="0"/>
              </a:rPr>
              <a:t>.</a:t>
            </a:r>
            <a:endParaRPr kumimoji="0" lang="en-US" sz="2600" i="0" u="none" strike="noStrike" kern="1200" cap="none" spc="0" normalizeH="0" baseline="0" noProof="0" dirty="0">
              <a:ln>
                <a:noFill/>
              </a:ln>
              <a:solidFill>
                <a:srgbClr val="1C1817"/>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9066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02C864D-9B13-4C43-9E2A-6CCB0887FBE2}"/>
              </a:ext>
            </a:extLst>
          </p:cNvPr>
          <p:cNvPicPr>
            <a:picLocks noChangeAspect="1"/>
          </p:cNvPicPr>
          <p:nvPr/>
        </p:nvPicPr>
        <p:blipFill>
          <a:blip r:embed="rId2"/>
          <a:stretch>
            <a:fillRect/>
          </a:stretch>
        </p:blipFill>
        <p:spPr>
          <a:xfrm>
            <a:off x="-53349" y="5968"/>
            <a:ext cx="12217046" cy="739749"/>
          </a:xfrm>
          <a:prstGeom prst="rect">
            <a:avLst/>
          </a:prstGeom>
        </p:spPr>
      </p:pic>
      <p:sp>
        <p:nvSpPr>
          <p:cNvPr id="7" name="Text Box 4"/>
          <p:cNvSpPr txBox="1">
            <a:spLocks noChangeArrowheads="1"/>
          </p:cNvSpPr>
          <p:nvPr/>
        </p:nvSpPr>
        <p:spPr bwMode="auto">
          <a:xfrm>
            <a:off x="1034670" y="92979"/>
            <a:ext cx="10638405" cy="4924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eaLnBrk="1" hangingPunct="1">
              <a:spcBef>
                <a:spcPct val="50000"/>
              </a:spcBef>
              <a:defRPr/>
            </a:pPr>
            <a:r>
              <a:rPr kumimoji="0" lang="en-US" altLang="en-US" sz="26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h. </a:t>
            </a:r>
            <a:r>
              <a:rPr lang="en-US" altLang="en-US" sz="2600" b="1">
                <a:solidFill>
                  <a:srgbClr val="002060"/>
                </a:solidFill>
                <a:latin typeface="Times New Roman" panose="02020603050405020304" pitchFamily="18" charset="0"/>
                <a:cs typeface="Times New Roman" panose="02020603050405020304" pitchFamily="18" charset="0"/>
              </a:rPr>
              <a:t>Khoa học – kĩ thuật</a:t>
            </a:r>
            <a:endParaRPr kumimoji="0" lang="en-US" altLang="en-US" sz="2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BCEE68C0-54A0-448B-BB9D-DDF480666C28}"/>
              </a:ext>
            </a:extLst>
          </p:cNvPr>
          <p:cNvSpPr txBox="1"/>
          <p:nvPr/>
        </p:nvSpPr>
        <p:spPr>
          <a:xfrm>
            <a:off x="420280" y="1525626"/>
            <a:ext cx="4416601" cy="2009061"/>
          </a:xfrm>
          <a:prstGeom prst="wedgeRoundRectCallout">
            <a:avLst>
              <a:gd name="adj1" fmla="val 68"/>
              <a:gd name="adj2" fmla="val 49862"/>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kĩ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minh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3"/>
          <a:stretch>
            <a:fillRect/>
          </a:stretch>
        </p:blipFill>
        <p:spPr>
          <a:xfrm>
            <a:off x="1445537" y="3754296"/>
            <a:ext cx="2865206" cy="2922273"/>
          </a:xfrm>
          <a:prstGeom prst="rect">
            <a:avLst/>
          </a:prstGeom>
        </p:spPr>
      </p:pic>
      <p:pic>
        <p:nvPicPr>
          <p:cNvPr id="14" name="Picture 13"/>
          <p:cNvPicPr>
            <a:picLocks noChangeAspect="1"/>
          </p:cNvPicPr>
          <p:nvPr/>
        </p:nvPicPr>
        <p:blipFill>
          <a:blip r:embed="rId4"/>
          <a:stretch>
            <a:fillRect/>
          </a:stretch>
        </p:blipFill>
        <p:spPr>
          <a:xfrm>
            <a:off x="138108" y="3753289"/>
            <a:ext cx="1864863" cy="2923281"/>
          </a:xfrm>
          <a:prstGeom prst="rect">
            <a:avLst/>
          </a:prstGeom>
        </p:spPr>
      </p:pic>
      <p:pic>
        <p:nvPicPr>
          <p:cNvPr id="15" name="Picture 14"/>
          <p:cNvPicPr>
            <a:picLocks noChangeAspect="1"/>
          </p:cNvPicPr>
          <p:nvPr/>
        </p:nvPicPr>
        <p:blipFill>
          <a:blip r:embed="rId5"/>
          <a:stretch>
            <a:fillRect/>
          </a:stretch>
        </p:blipFill>
        <p:spPr>
          <a:xfrm>
            <a:off x="3809992" y="3753289"/>
            <a:ext cx="2053779" cy="2923280"/>
          </a:xfrm>
          <a:prstGeom prst="rect">
            <a:avLst/>
          </a:prstGeom>
        </p:spPr>
      </p:pic>
      <p:pic>
        <p:nvPicPr>
          <p:cNvPr id="17" name="Picture 16"/>
          <p:cNvPicPr>
            <a:picLocks noChangeAspect="1"/>
          </p:cNvPicPr>
          <p:nvPr/>
        </p:nvPicPr>
        <p:blipFill>
          <a:blip r:embed="rId6"/>
          <a:stretch>
            <a:fillRect/>
          </a:stretch>
        </p:blipFill>
        <p:spPr>
          <a:xfrm>
            <a:off x="7414171" y="3750334"/>
            <a:ext cx="3003099" cy="2954090"/>
          </a:xfrm>
          <a:prstGeom prst="rect">
            <a:avLst/>
          </a:prstGeom>
        </p:spPr>
      </p:pic>
      <p:pic>
        <p:nvPicPr>
          <p:cNvPr id="18" name="Picture 17"/>
          <p:cNvPicPr>
            <a:picLocks noChangeAspect="1"/>
          </p:cNvPicPr>
          <p:nvPr/>
        </p:nvPicPr>
        <p:blipFill>
          <a:blip r:embed="rId7"/>
          <a:stretch>
            <a:fillRect/>
          </a:stretch>
        </p:blipFill>
        <p:spPr>
          <a:xfrm>
            <a:off x="5863771" y="3774424"/>
            <a:ext cx="2061029" cy="2930000"/>
          </a:xfrm>
          <a:prstGeom prst="rect">
            <a:avLst/>
          </a:prstGeom>
        </p:spPr>
      </p:pic>
      <p:pic>
        <p:nvPicPr>
          <p:cNvPr id="19" name="Picture 18"/>
          <p:cNvPicPr>
            <a:picLocks noChangeAspect="1"/>
          </p:cNvPicPr>
          <p:nvPr/>
        </p:nvPicPr>
        <p:blipFill>
          <a:blip r:embed="rId8"/>
          <a:stretch>
            <a:fillRect/>
          </a:stretch>
        </p:blipFill>
        <p:spPr>
          <a:xfrm>
            <a:off x="9906640" y="3781143"/>
            <a:ext cx="2185118" cy="2923281"/>
          </a:xfrm>
          <a:prstGeom prst="rect">
            <a:avLst/>
          </a:prstGeom>
        </p:spPr>
      </p:pic>
      <p:sp>
        <p:nvSpPr>
          <p:cNvPr id="21" name="Rectangle 20"/>
          <p:cNvSpPr/>
          <p:nvPr/>
        </p:nvSpPr>
        <p:spPr>
          <a:xfrm>
            <a:off x="5146802" y="1590301"/>
            <a:ext cx="6944956" cy="178525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5283201" y="1706415"/>
            <a:ext cx="6647542" cy="15538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09964C2-A046-482F-8B33-2C2A5CA29938}"/>
              </a:ext>
            </a:extLst>
          </p:cNvPr>
          <p:cNvSpPr txBox="1"/>
          <p:nvPr/>
        </p:nvSpPr>
        <p:spPr>
          <a:xfrm>
            <a:off x="5146802" y="1787721"/>
            <a:ext cx="4040741" cy="492443"/>
          </a:xfrm>
          <a:prstGeom prst="rect">
            <a:avLst/>
          </a:prstGeom>
          <a:noFill/>
        </p:spPr>
        <p:txBody>
          <a:bodyPr wrap="square" rtlCol="0">
            <a:spAutoFit/>
          </a:bodyPr>
          <a:lstStyle/>
          <a:p>
            <a:pPr lvl="0" algn="ctr">
              <a:defRPr/>
            </a:pPr>
            <a:r>
              <a:rPr lang="en-US" sz="2600" dirty="0">
                <a:solidFill>
                  <a:srgbClr val="1C1817"/>
                </a:solidFill>
                <a:latin typeface="Times New Roman" panose="02020603050405020304" pitchFamily="18" charset="0"/>
                <a:cs typeface="Times New Roman" panose="02020603050405020304" pitchFamily="18" charset="0"/>
              </a:rPr>
              <a:t>- </a:t>
            </a:r>
            <a:r>
              <a:rPr lang="en-US" sz="2600" dirty="0" err="1">
                <a:solidFill>
                  <a:srgbClr val="1C1817"/>
                </a:solidFill>
                <a:latin typeface="Times New Roman" panose="02020603050405020304" pitchFamily="18" charset="0"/>
                <a:cs typeface="Times New Roman" panose="02020603050405020304" pitchFamily="18" charset="0"/>
              </a:rPr>
              <a:t>Phong</a:t>
            </a:r>
            <a:r>
              <a:rPr lang="en-US" sz="2600" dirty="0">
                <a:solidFill>
                  <a:srgbClr val="1C1817"/>
                </a:solidFill>
                <a:latin typeface="Times New Roman" panose="02020603050405020304" pitchFamily="18" charset="0"/>
                <a:cs typeface="Times New Roman" panose="02020603050405020304" pitchFamily="18" charset="0"/>
              </a:rPr>
              <a:t> </a:t>
            </a:r>
            <a:r>
              <a:rPr lang="en-US" sz="2600" dirty="0" err="1">
                <a:solidFill>
                  <a:srgbClr val="1C1817"/>
                </a:solidFill>
                <a:latin typeface="Times New Roman" panose="02020603050405020304" pitchFamily="18" charset="0"/>
                <a:cs typeface="Times New Roman" panose="02020603050405020304" pitchFamily="18" charset="0"/>
              </a:rPr>
              <a:t>phú</a:t>
            </a:r>
            <a:r>
              <a:rPr lang="en-US" sz="2600" dirty="0">
                <a:solidFill>
                  <a:srgbClr val="1C1817"/>
                </a:solidFill>
                <a:latin typeface="Times New Roman" panose="02020603050405020304" pitchFamily="18" charset="0"/>
                <a:cs typeface="Times New Roman" panose="02020603050405020304" pitchFamily="18" charset="0"/>
              </a:rPr>
              <a:t>, </a:t>
            </a:r>
            <a:r>
              <a:rPr lang="en-US" sz="2600" dirty="0" err="1">
                <a:solidFill>
                  <a:srgbClr val="1C1817"/>
                </a:solidFill>
                <a:latin typeface="Times New Roman" panose="02020603050405020304" pitchFamily="18" charset="0"/>
                <a:cs typeface="Times New Roman" panose="02020603050405020304" pitchFamily="18" charset="0"/>
              </a:rPr>
              <a:t>có</a:t>
            </a:r>
            <a:r>
              <a:rPr lang="en-US" sz="2600" dirty="0">
                <a:solidFill>
                  <a:srgbClr val="1C1817"/>
                </a:solidFill>
                <a:latin typeface="Times New Roman" panose="02020603050405020304" pitchFamily="18" charset="0"/>
                <a:cs typeface="Times New Roman" panose="02020603050405020304" pitchFamily="18" charset="0"/>
              </a:rPr>
              <a:t> </a:t>
            </a:r>
            <a:r>
              <a:rPr lang="en-US" sz="2600" dirty="0" err="1">
                <a:solidFill>
                  <a:srgbClr val="1C1817"/>
                </a:solidFill>
                <a:latin typeface="Times New Roman" panose="02020603050405020304" pitchFamily="18" charset="0"/>
                <a:cs typeface="Times New Roman" panose="02020603050405020304" pitchFamily="18" charset="0"/>
              </a:rPr>
              <a:t>giá</a:t>
            </a:r>
            <a:r>
              <a:rPr lang="en-US" sz="2600" dirty="0">
                <a:solidFill>
                  <a:srgbClr val="1C1817"/>
                </a:solidFill>
                <a:latin typeface="Times New Roman" panose="02020603050405020304" pitchFamily="18" charset="0"/>
                <a:cs typeface="Times New Roman" panose="02020603050405020304" pitchFamily="18" charset="0"/>
              </a:rPr>
              <a:t> </a:t>
            </a:r>
            <a:r>
              <a:rPr lang="en-US" sz="2600" dirty="0" err="1">
                <a:solidFill>
                  <a:srgbClr val="1C1817"/>
                </a:solidFill>
                <a:latin typeface="Times New Roman" panose="02020603050405020304" pitchFamily="18" charset="0"/>
                <a:cs typeface="Times New Roman" panose="02020603050405020304" pitchFamily="18" charset="0"/>
              </a:rPr>
              <a:t>trị</a:t>
            </a:r>
            <a:r>
              <a:rPr lang="en-US" sz="2600" dirty="0">
                <a:solidFill>
                  <a:srgbClr val="1C1817"/>
                </a:solidFill>
                <a:latin typeface="Times New Roman" panose="02020603050405020304" pitchFamily="18" charset="0"/>
                <a:cs typeface="Times New Roman" panose="02020603050405020304" pitchFamily="18" charset="0"/>
              </a:rPr>
              <a:t> </a:t>
            </a:r>
            <a:r>
              <a:rPr lang="en-US" sz="2600" dirty="0" err="1">
                <a:solidFill>
                  <a:srgbClr val="1C1817"/>
                </a:solidFill>
                <a:latin typeface="Times New Roman" panose="02020603050405020304" pitchFamily="18" charset="0"/>
                <a:cs typeface="Times New Roman" panose="02020603050405020304" pitchFamily="18" charset="0"/>
              </a:rPr>
              <a:t>cao</a:t>
            </a:r>
            <a:endParaRPr lang="vi-VN" sz="2600" dirty="0">
              <a:solidFill>
                <a:srgbClr val="1C1817"/>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909964C2-A046-482F-8B33-2C2A5CA29938}"/>
              </a:ext>
            </a:extLst>
          </p:cNvPr>
          <p:cNvSpPr txBox="1"/>
          <p:nvPr/>
        </p:nvSpPr>
        <p:spPr>
          <a:xfrm>
            <a:off x="5283201" y="2282458"/>
            <a:ext cx="6647542" cy="492443"/>
          </a:xfrm>
          <a:prstGeom prst="rect">
            <a:avLst/>
          </a:prstGeom>
          <a:noFill/>
        </p:spPr>
        <p:txBody>
          <a:bodyPr wrap="square" rtlCol="0">
            <a:spAutoFit/>
          </a:bodyPr>
          <a:lstStyle/>
          <a:p>
            <a:pPr lvl="0" algn="ctr">
              <a:defRPr/>
            </a:pPr>
            <a:r>
              <a:rPr lang="en-US" sz="2600" dirty="0">
                <a:solidFill>
                  <a:srgbClr val="1C1817"/>
                </a:solidFill>
                <a:latin typeface="Times New Roman" panose="02020603050405020304" pitchFamily="18" charset="0"/>
                <a:cs typeface="Times New Roman" panose="02020603050405020304" pitchFamily="18" charset="0"/>
              </a:rPr>
              <a:t>- </a:t>
            </a:r>
            <a:r>
              <a:rPr lang="en-US" sz="2600" dirty="0" err="1">
                <a:solidFill>
                  <a:srgbClr val="1C1817"/>
                </a:solidFill>
                <a:latin typeface="Times New Roman" panose="02020603050405020304" pitchFamily="18" charset="0"/>
                <a:cs typeface="Times New Roman" panose="02020603050405020304" pitchFamily="18" charset="0"/>
              </a:rPr>
              <a:t>Khoa</a:t>
            </a:r>
            <a:r>
              <a:rPr lang="en-US" sz="2600" dirty="0">
                <a:solidFill>
                  <a:srgbClr val="1C1817"/>
                </a:solidFill>
                <a:latin typeface="Times New Roman" panose="02020603050405020304" pitchFamily="18" charset="0"/>
                <a:cs typeface="Times New Roman" panose="02020603050405020304" pitchFamily="18" charset="0"/>
              </a:rPr>
              <a:t> </a:t>
            </a:r>
            <a:r>
              <a:rPr lang="en-US" sz="2600" dirty="0" err="1">
                <a:solidFill>
                  <a:srgbClr val="1C1817"/>
                </a:solidFill>
                <a:latin typeface="Times New Roman" panose="02020603050405020304" pitchFamily="18" charset="0"/>
                <a:cs typeface="Times New Roman" panose="02020603050405020304" pitchFamily="18" charset="0"/>
              </a:rPr>
              <a:t>học</a:t>
            </a:r>
            <a:r>
              <a:rPr lang="en-US" sz="2600" dirty="0">
                <a:solidFill>
                  <a:srgbClr val="1C1817"/>
                </a:solidFill>
                <a:latin typeface="Times New Roman" panose="02020603050405020304" pitchFamily="18" charset="0"/>
                <a:cs typeface="Times New Roman" panose="02020603050405020304" pitchFamily="18" charset="0"/>
              </a:rPr>
              <a:t> </a:t>
            </a:r>
            <a:r>
              <a:rPr lang="en-US" sz="2600" dirty="0" err="1">
                <a:solidFill>
                  <a:srgbClr val="1C1817"/>
                </a:solidFill>
                <a:latin typeface="Times New Roman" panose="02020603050405020304" pitchFamily="18" charset="0"/>
                <a:cs typeface="Times New Roman" panose="02020603050405020304" pitchFamily="18" charset="0"/>
              </a:rPr>
              <a:t>tự</a:t>
            </a:r>
            <a:r>
              <a:rPr lang="en-US" sz="2600" dirty="0">
                <a:solidFill>
                  <a:srgbClr val="1C1817"/>
                </a:solidFill>
                <a:latin typeface="Times New Roman" panose="02020603050405020304" pitchFamily="18" charset="0"/>
                <a:cs typeface="Times New Roman" panose="02020603050405020304" pitchFamily="18" charset="0"/>
              </a:rPr>
              <a:t> </a:t>
            </a:r>
            <a:r>
              <a:rPr lang="en-US" sz="2600" dirty="0" err="1">
                <a:solidFill>
                  <a:srgbClr val="1C1817"/>
                </a:solidFill>
                <a:latin typeface="Times New Roman" panose="02020603050405020304" pitchFamily="18" charset="0"/>
                <a:cs typeface="Times New Roman" panose="02020603050405020304" pitchFamily="18" charset="0"/>
              </a:rPr>
              <a:t>nhiên</a:t>
            </a:r>
            <a:r>
              <a:rPr lang="en-US" sz="2600" dirty="0">
                <a:solidFill>
                  <a:srgbClr val="1C1817"/>
                </a:solidFill>
                <a:latin typeface="Times New Roman" panose="02020603050405020304" pitchFamily="18" charset="0"/>
                <a:cs typeface="Times New Roman" panose="02020603050405020304" pitchFamily="18" charset="0"/>
              </a:rPr>
              <a:t> </a:t>
            </a:r>
            <a:r>
              <a:rPr lang="en-US" sz="2600" dirty="0" err="1">
                <a:solidFill>
                  <a:srgbClr val="1C1817"/>
                </a:solidFill>
                <a:latin typeface="Times New Roman" panose="02020603050405020304" pitchFamily="18" charset="0"/>
                <a:cs typeface="Times New Roman" panose="02020603050405020304" pitchFamily="18" charset="0"/>
              </a:rPr>
              <a:t>chưa</a:t>
            </a:r>
            <a:r>
              <a:rPr lang="en-US" sz="2600" dirty="0">
                <a:solidFill>
                  <a:srgbClr val="1C1817"/>
                </a:solidFill>
                <a:latin typeface="Times New Roman" panose="02020603050405020304" pitchFamily="18" charset="0"/>
                <a:cs typeface="Times New Roman" panose="02020603050405020304" pitchFamily="18" charset="0"/>
              </a:rPr>
              <a:t> </a:t>
            </a:r>
            <a:r>
              <a:rPr lang="en-US" sz="2600" dirty="0" err="1">
                <a:solidFill>
                  <a:srgbClr val="1C1817"/>
                </a:solidFill>
                <a:latin typeface="Times New Roman" panose="02020603050405020304" pitchFamily="18" charset="0"/>
                <a:cs typeface="Times New Roman" panose="02020603050405020304" pitchFamily="18" charset="0"/>
              </a:rPr>
              <a:t>có</a:t>
            </a:r>
            <a:r>
              <a:rPr lang="en-US" sz="2600" dirty="0">
                <a:solidFill>
                  <a:srgbClr val="1C1817"/>
                </a:solidFill>
                <a:latin typeface="Times New Roman" panose="02020603050405020304" pitchFamily="18" charset="0"/>
                <a:cs typeface="Times New Roman" panose="02020603050405020304" pitchFamily="18" charset="0"/>
              </a:rPr>
              <a:t> </a:t>
            </a:r>
            <a:r>
              <a:rPr lang="en-US" sz="2600" dirty="0" err="1">
                <a:solidFill>
                  <a:srgbClr val="1C1817"/>
                </a:solidFill>
                <a:latin typeface="Times New Roman" panose="02020603050405020304" pitchFamily="18" charset="0"/>
                <a:cs typeface="Times New Roman" panose="02020603050405020304" pitchFamily="18" charset="0"/>
              </a:rPr>
              <a:t>điều</a:t>
            </a:r>
            <a:r>
              <a:rPr lang="en-US" sz="2600" dirty="0">
                <a:solidFill>
                  <a:srgbClr val="1C1817"/>
                </a:solidFill>
                <a:latin typeface="Times New Roman" panose="02020603050405020304" pitchFamily="18" charset="0"/>
                <a:cs typeface="Times New Roman" panose="02020603050405020304" pitchFamily="18" charset="0"/>
              </a:rPr>
              <a:t> </a:t>
            </a:r>
            <a:r>
              <a:rPr lang="en-US" sz="2600" dirty="0" err="1">
                <a:solidFill>
                  <a:srgbClr val="1C1817"/>
                </a:solidFill>
                <a:latin typeface="Times New Roman" panose="02020603050405020304" pitchFamily="18" charset="0"/>
                <a:cs typeface="Times New Roman" panose="02020603050405020304" pitchFamily="18" charset="0"/>
              </a:rPr>
              <a:t>kiện</a:t>
            </a:r>
            <a:r>
              <a:rPr lang="en-US" sz="2600" dirty="0">
                <a:solidFill>
                  <a:srgbClr val="1C1817"/>
                </a:solidFill>
                <a:latin typeface="Times New Roman" panose="02020603050405020304" pitchFamily="18" charset="0"/>
                <a:cs typeface="Times New Roman" panose="02020603050405020304" pitchFamily="18" charset="0"/>
              </a:rPr>
              <a:t> </a:t>
            </a:r>
            <a:r>
              <a:rPr lang="en-US" sz="2600" dirty="0" err="1">
                <a:solidFill>
                  <a:srgbClr val="1C1817"/>
                </a:solidFill>
                <a:latin typeface="Times New Roman" panose="02020603050405020304" pitchFamily="18" charset="0"/>
                <a:cs typeface="Times New Roman" panose="02020603050405020304" pitchFamily="18" charset="0"/>
              </a:rPr>
              <a:t>phát</a:t>
            </a:r>
            <a:r>
              <a:rPr lang="en-US" sz="2600" dirty="0">
                <a:solidFill>
                  <a:srgbClr val="1C1817"/>
                </a:solidFill>
                <a:latin typeface="Times New Roman" panose="02020603050405020304" pitchFamily="18" charset="0"/>
                <a:cs typeface="Times New Roman" panose="02020603050405020304" pitchFamily="18" charset="0"/>
              </a:rPr>
              <a:t> </a:t>
            </a:r>
            <a:r>
              <a:rPr lang="en-US" sz="2600" dirty="0" err="1">
                <a:solidFill>
                  <a:srgbClr val="1C1817"/>
                </a:solidFill>
                <a:latin typeface="Times New Roman" panose="02020603050405020304" pitchFamily="18" charset="0"/>
                <a:cs typeface="Times New Roman" panose="02020603050405020304" pitchFamily="18" charset="0"/>
              </a:rPr>
              <a:t>triển</a:t>
            </a:r>
            <a:endParaRPr lang="vi-VN" sz="2600" dirty="0">
              <a:solidFill>
                <a:srgbClr val="1C1817"/>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909964C2-A046-482F-8B33-2C2A5CA29938}"/>
              </a:ext>
            </a:extLst>
          </p:cNvPr>
          <p:cNvSpPr txBox="1"/>
          <p:nvPr/>
        </p:nvSpPr>
        <p:spPr>
          <a:xfrm>
            <a:off x="5283201" y="2781725"/>
            <a:ext cx="4992913" cy="492443"/>
          </a:xfrm>
          <a:prstGeom prst="rect">
            <a:avLst/>
          </a:prstGeom>
          <a:noFill/>
        </p:spPr>
        <p:txBody>
          <a:bodyPr wrap="square" rtlCol="0">
            <a:spAutoFit/>
          </a:bodyPr>
          <a:lstStyle/>
          <a:p>
            <a:pPr lvl="0" algn="ctr">
              <a:defRPr/>
            </a:pPr>
            <a:r>
              <a:rPr lang="en-US" sz="2600" dirty="0">
                <a:solidFill>
                  <a:srgbClr val="1C1817"/>
                </a:solidFill>
                <a:latin typeface="Times New Roman" panose="02020603050405020304" pitchFamily="18" charset="0"/>
                <a:cs typeface="Times New Roman" panose="02020603050405020304" pitchFamily="18" charset="0"/>
              </a:rPr>
              <a:t>- </a:t>
            </a:r>
            <a:r>
              <a:rPr lang="en-US" sz="2600" dirty="0" err="1">
                <a:solidFill>
                  <a:srgbClr val="1C1817"/>
                </a:solidFill>
                <a:latin typeface="Times New Roman" panose="02020603050405020304" pitchFamily="18" charset="0"/>
                <a:cs typeface="Times New Roman" panose="02020603050405020304" pitchFamily="18" charset="0"/>
              </a:rPr>
              <a:t>Không</a:t>
            </a:r>
            <a:r>
              <a:rPr lang="en-US" sz="2600" dirty="0">
                <a:solidFill>
                  <a:srgbClr val="1C1817"/>
                </a:solidFill>
                <a:latin typeface="Times New Roman" panose="02020603050405020304" pitchFamily="18" charset="0"/>
                <a:cs typeface="Times New Roman" panose="02020603050405020304" pitchFamily="18" charset="0"/>
              </a:rPr>
              <a:t> </a:t>
            </a:r>
            <a:r>
              <a:rPr lang="en-US" sz="2600" dirty="0" err="1">
                <a:solidFill>
                  <a:srgbClr val="1C1817"/>
                </a:solidFill>
                <a:latin typeface="Times New Roman" panose="02020603050405020304" pitchFamily="18" charset="0"/>
                <a:cs typeface="Times New Roman" panose="02020603050405020304" pitchFamily="18" charset="0"/>
              </a:rPr>
              <a:t>góp</a:t>
            </a:r>
            <a:r>
              <a:rPr lang="en-US" sz="2600" dirty="0">
                <a:solidFill>
                  <a:srgbClr val="1C1817"/>
                </a:solidFill>
                <a:latin typeface="Times New Roman" panose="02020603050405020304" pitchFamily="18" charset="0"/>
                <a:cs typeface="Times New Roman" panose="02020603050405020304" pitchFamily="18" charset="0"/>
              </a:rPr>
              <a:t> </a:t>
            </a:r>
            <a:r>
              <a:rPr lang="en-US" sz="2600" dirty="0" err="1">
                <a:solidFill>
                  <a:srgbClr val="1C1817"/>
                </a:solidFill>
                <a:latin typeface="Times New Roman" panose="02020603050405020304" pitchFamily="18" charset="0"/>
                <a:cs typeface="Times New Roman" panose="02020603050405020304" pitchFamily="18" charset="0"/>
              </a:rPr>
              <a:t>phần</a:t>
            </a:r>
            <a:r>
              <a:rPr lang="en-US" sz="2600" dirty="0">
                <a:solidFill>
                  <a:srgbClr val="1C1817"/>
                </a:solidFill>
                <a:latin typeface="Times New Roman" panose="02020603050405020304" pitchFamily="18" charset="0"/>
                <a:cs typeface="Times New Roman" panose="02020603050405020304" pitchFamily="18" charset="0"/>
              </a:rPr>
              <a:t> </a:t>
            </a:r>
            <a:r>
              <a:rPr lang="en-US" sz="2600" dirty="0" err="1">
                <a:solidFill>
                  <a:srgbClr val="1C1817"/>
                </a:solidFill>
                <a:latin typeface="Times New Roman" panose="02020603050405020304" pitchFamily="18" charset="0"/>
                <a:cs typeface="Times New Roman" panose="02020603050405020304" pitchFamily="18" charset="0"/>
              </a:rPr>
              <a:t>phát</a:t>
            </a:r>
            <a:r>
              <a:rPr lang="en-US" sz="2600" dirty="0">
                <a:solidFill>
                  <a:srgbClr val="1C1817"/>
                </a:solidFill>
                <a:latin typeface="Times New Roman" panose="02020603050405020304" pitchFamily="18" charset="0"/>
                <a:cs typeface="Times New Roman" panose="02020603050405020304" pitchFamily="18" charset="0"/>
              </a:rPr>
              <a:t> </a:t>
            </a:r>
            <a:r>
              <a:rPr lang="en-US" sz="2600" dirty="0" err="1">
                <a:solidFill>
                  <a:srgbClr val="1C1817"/>
                </a:solidFill>
                <a:latin typeface="Times New Roman" panose="02020603050405020304" pitchFamily="18" charset="0"/>
                <a:cs typeface="Times New Roman" panose="02020603050405020304" pitchFamily="18" charset="0"/>
              </a:rPr>
              <a:t>triển</a:t>
            </a:r>
            <a:r>
              <a:rPr lang="en-US" sz="2600" dirty="0">
                <a:solidFill>
                  <a:srgbClr val="1C1817"/>
                </a:solidFill>
                <a:latin typeface="Times New Roman" panose="02020603050405020304" pitchFamily="18" charset="0"/>
                <a:cs typeface="Times New Roman" panose="02020603050405020304" pitchFamily="18" charset="0"/>
              </a:rPr>
              <a:t> </a:t>
            </a:r>
            <a:r>
              <a:rPr lang="en-US" sz="2600" dirty="0" err="1">
                <a:solidFill>
                  <a:srgbClr val="1C1817"/>
                </a:solidFill>
                <a:latin typeface="Times New Roman" panose="02020603050405020304" pitchFamily="18" charset="0"/>
                <a:cs typeface="Times New Roman" panose="02020603050405020304" pitchFamily="18" charset="0"/>
              </a:rPr>
              <a:t>kinh</a:t>
            </a:r>
            <a:r>
              <a:rPr lang="en-US" sz="2600" dirty="0">
                <a:solidFill>
                  <a:srgbClr val="1C1817"/>
                </a:solidFill>
                <a:latin typeface="Times New Roman" panose="02020603050405020304" pitchFamily="18" charset="0"/>
                <a:cs typeface="Times New Roman" panose="02020603050405020304" pitchFamily="18" charset="0"/>
              </a:rPr>
              <a:t> </a:t>
            </a:r>
            <a:r>
              <a:rPr lang="en-US" sz="2600" dirty="0" err="1">
                <a:solidFill>
                  <a:srgbClr val="1C1817"/>
                </a:solidFill>
                <a:latin typeface="Times New Roman" panose="02020603050405020304" pitchFamily="18" charset="0"/>
                <a:cs typeface="Times New Roman" panose="02020603050405020304" pitchFamily="18" charset="0"/>
              </a:rPr>
              <a:t>tế</a:t>
            </a:r>
            <a:endParaRPr lang="vi-VN" sz="2600" dirty="0">
              <a:solidFill>
                <a:srgbClr val="1C181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365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2C864D-9B13-4C43-9E2A-6CCB0887FBE2}"/>
              </a:ext>
            </a:extLst>
          </p:cNvPr>
          <p:cNvPicPr>
            <a:picLocks noChangeAspect="1"/>
          </p:cNvPicPr>
          <p:nvPr/>
        </p:nvPicPr>
        <p:blipFill>
          <a:blip r:embed="rId2"/>
          <a:stretch>
            <a:fillRect/>
          </a:stretch>
        </p:blipFill>
        <p:spPr>
          <a:xfrm>
            <a:off x="-53349" y="5968"/>
            <a:ext cx="12217046" cy="739749"/>
          </a:xfrm>
          <a:prstGeom prst="rect">
            <a:avLst/>
          </a:prstGeom>
        </p:spPr>
      </p:pic>
      <p:sp>
        <p:nvSpPr>
          <p:cNvPr id="4" name="Text Box 4"/>
          <p:cNvSpPr txBox="1">
            <a:spLocks noChangeArrowheads="1"/>
          </p:cNvSpPr>
          <p:nvPr/>
        </p:nvSpPr>
        <p:spPr bwMode="auto">
          <a:xfrm>
            <a:off x="1034670" y="81611"/>
            <a:ext cx="10638405" cy="4924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eaLnBrk="1" hangingPunct="1">
              <a:spcBef>
                <a:spcPct val="50000"/>
              </a:spcBef>
              <a:defRPr/>
            </a:pPr>
            <a:r>
              <a:rPr kumimoji="0" lang="en-US" altLang="en-US" sz="2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4. </a:t>
            </a:r>
            <a:r>
              <a:rPr lang="en-US" altLang="en-US" sz="2600" b="1" dirty="0">
                <a:solidFill>
                  <a:srgbClr val="002060"/>
                </a:solidFill>
                <a:latin typeface="Times New Roman" panose="02020603050405020304" pitchFamily="18" charset="0"/>
                <a:cs typeface="Times New Roman" panose="02020603050405020304" pitchFamily="18" charset="0"/>
              </a:rPr>
              <a:t>Ý </a:t>
            </a:r>
            <a:r>
              <a:rPr lang="en-US" altLang="en-US" sz="2600" b="1" dirty="0" err="1">
                <a:solidFill>
                  <a:srgbClr val="002060"/>
                </a:solidFill>
                <a:latin typeface="Times New Roman" panose="02020603050405020304" pitchFamily="18" charset="0"/>
                <a:cs typeface="Times New Roman" panose="02020603050405020304" pitchFamily="18" charset="0"/>
              </a:rPr>
              <a:t>nghĩa</a:t>
            </a:r>
            <a:r>
              <a:rPr lang="en-US" altLang="en-US" sz="2600" b="1" dirty="0">
                <a:solidFill>
                  <a:srgbClr val="002060"/>
                </a:solidFill>
                <a:latin typeface="Times New Roman" panose="02020603050405020304" pitchFamily="18" charset="0"/>
                <a:cs typeface="Times New Roman" panose="02020603050405020304" pitchFamily="18" charset="0"/>
              </a:rPr>
              <a:t> </a:t>
            </a:r>
            <a:r>
              <a:rPr lang="en-US" altLang="en-US" sz="2600" b="1" dirty="0" err="1">
                <a:solidFill>
                  <a:srgbClr val="002060"/>
                </a:solidFill>
                <a:latin typeface="Times New Roman" panose="02020603050405020304" pitchFamily="18" charset="0"/>
                <a:cs typeface="Times New Roman" panose="02020603050405020304" pitchFamily="18" charset="0"/>
              </a:rPr>
              <a:t>của</a:t>
            </a:r>
            <a:r>
              <a:rPr lang="en-US" altLang="en-US" sz="2600" b="1" dirty="0">
                <a:solidFill>
                  <a:srgbClr val="002060"/>
                </a:solidFill>
                <a:latin typeface="Times New Roman" panose="02020603050405020304" pitchFamily="18" charset="0"/>
                <a:cs typeface="Times New Roman" panose="02020603050405020304" pitchFamily="18" charset="0"/>
              </a:rPr>
              <a:t> </a:t>
            </a:r>
            <a:r>
              <a:rPr lang="en-US" altLang="en-US" sz="2600" b="1" dirty="0" err="1">
                <a:solidFill>
                  <a:srgbClr val="002060"/>
                </a:solidFill>
                <a:latin typeface="Times New Roman" panose="02020603050405020304" pitchFamily="18" charset="0"/>
                <a:cs typeface="Times New Roman" panose="02020603050405020304" pitchFamily="18" charset="0"/>
              </a:rPr>
              <a:t>văn</a:t>
            </a:r>
            <a:r>
              <a:rPr lang="en-US" altLang="en-US" sz="2600" b="1" dirty="0">
                <a:solidFill>
                  <a:srgbClr val="002060"/>
                </a:solidFill>
                <a:latin typeface="Times New Roman" panose="02020603050405020304" pitchFamily="18" charset="0"/>
                <a:cs typeface="Times New Roman" panose="02020603050405020304" pitchFamily="18" charset="0"/>
              </a:rPr>
              <a:t> minh </a:t>
            </a:r>
            <a:r>
              <a:rPr lang="en-US" altLang="en-US" sz="2600" b="1" err="1">
                <a:solidFill>
                  <a:srgbClr val="002060"/>
                </a:solidFill>
                <a:latin typeface="Times New Roman" panose="02020603050405020304" pitchFamily="18" charset="0"/>
                <a:cs typeface="Times New Roman" panose="02020603050405020304" pitchFamily="18" charset="0"/>
              </a:rPr>
              <a:t>Đại</a:t>
            </a:r>
            <a:r>
              <a:rPr lang="en-US" altLang="en-US" sz="2600" b="1">
                <a:solidFill>
                  <a:srgbClr val="002060"/>
                </a:solidFill>
                <a:latin typeface="Times New Roman" panose="02020603050405020304" pitchFamily="18" charset="0"/>
                <a:cs typeface="Times New Roman" panose="02020603050405020304" pitchFamily="18" charset="0"/>
              </a:rPr>
              <a:t> Việt trong lịch sử Việt Nam</a:t>
            </a:r>
            <a:endParaRPr kumimoji="0" lang="en-US" altLang="en-US" sz="2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BCEE68C0-54A0-448B-BB9D-DDF480666C28}"/>
              </a:ext>
            </a:extLst>
          </p:cNvPr>
          <p:cNvSpPr txBox="1"/>
          <p:nvPr/>
        </p:nvSpPr>
        <p:spPr>
          <a:xfrm>
            <a:off x="217713" y="979667"/>
            <a:ext cx="2656115" cy="3943350"/>
          </a:xfrm>
          <a:prstGeom prst="wedgeRoundRectCallout">
            <a:avLst>
              <a:gd name="adj1" fmla="val 68"/>
              <a:gd name="adj2" fmla="val 49862"/>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600" b="1" dirty="0">
                <a:latin typeface="Times New Roman" panose="02020603050405020304" pitchFamily="18" charset="0"/>
                <a:cs typeface="Times New Roman" panose="02020603050405020304" pitchFamily="18" charset="0"/>
              </a:rPr>
              <a:t>HOẠT ĐỘNG CẶP ĐÔI</a:t>
            </a:r>
          </a:p>
          <a:p>
            <a:pPr algn="just"/>
            <a:r>
              <a:rPr lang="en-US" sz="2600" dirty="0" err="1">
                <a:latin typeface="Times New Roman" panose="02020603050405020304" pitchFamily="18" charset="0"/>
                <a:cs typeface="Times New Roman" panose="02020603050405020304" pitchFamily="18" charset="0"/>
              </a:rPr>
              <a:t>Hoàn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phiếu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bài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tập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ưu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chế</a:t>
            </a:r>
            <a:r>
              <a:rPr lang="en-US" sz="2600" dirty="0">
                <a:latin typeface="Times New Roman" panose="02020603050405020304" pitchFamily="18" charset="0"/>
                <a:cs typeface="Times New Roman" panose="02020603050405020304" pitchFamily="18" charset="0"/>
              </a:rPr>
              <a:t>, ý </a:t>
            </a:r>
            <a:r>
              <a:rPr lang="en-US" sz="2600" dirty="0" err="1">
                <a:latin typeface="Times New Roman" panose="02020603050405020304" pitchFamily="18" charset="0"/>
                <a:cs typeface="Times New Roman" panose="02020603050405020304" pitchFamily="18" charset="0"/>
              </a:rPr>
              <a:t>nghĩa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văn</a:t>
            </a:r>
            <a:r>
              <a:rPr lang="en-US" sz="2600" dirty="0">
                <a:latin typeface="Times New Roman" panose="02020603050405020304" pitchFamily="18" charset="0"/>
                <a:cs typeface="Times New Roman" panose="02020603050405020304" pitchFamily="18" charset="0"/>
              </a:rPr>
              <a:t> minh </a:t>
            </a:r>
            <a:r>
              <a:rPr lang="en-US" sz="2600" dirty="0" err="1">
                <a:latin typeface="Times New Roman" panose="02020603050405020304" pitchFamily="18" charset="0"/>
                <a:cs typeface="Times New Roman" panose="02020603050405020304" pitchFamily="18" charset="0"/>
              </a:rPr>
              <a:t>Đại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Việt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nội</a:t>
            </a:r>
            <a:r>
              <a:rPr lang="en-US" sz="2600" dirty="0">
                <a:latin typeface="Times New Roman" panose="02020603050405020304" pitchFamily="18" charset="0"/>
                <a:cs typeface="Times New Roman" panose="02020603050405020304" pitchFamily="18" charset="0"/>
              </a:rPr>
              <a:t> dung </a:t>
            </a:r>
            <a:r>
              <a:rPr lang="en-US" sz="2600" dirty="0" err="1">
                <a:latin typeface="Times New Roman" panose="02020603050405020304" pitchFamily="18" charset="0"/>
                <a:cs typeface="Times New Roman" panose="02020603050405020304" pitchFamily="18" charset="0"/>
              </a:rPr>
              <a:t>tương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ứng</a:t>
            </a:r>
            <a:r>
              <a:rPr lang="en-US" sz="2600" dirty="0"/>
              <a:t>.</a:t>
            </a:r>
            <a:endParaRPr lang="en-US" sz="2600" dirty="0">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500226301"/>
              </p:ext>
            </p:extLst>
          </p:nvPr>
        </p:nvGraphicFramePr>
        <p:xfrm>
          <a:off x="2989943" y="821360"/>
          <a:ext cx="8998858" cy="6031523"/>
        </p:xfrm>
        <a:graphic>
          <a:graphicData uri="http://schemas.openxmlformats.org/drawingml/2006/table">
            <a:tbl>
              <a:tblPr firstRow="1" firstCol="1" bandRow="1">
                <a:tableStyleId>{5C22544A-7EE6-4342-B048-85BDC9FD1C3A}</a:tableStyleId>
              </a:tblPr>
              <a:tblGrid>
                <a:gridCol w="981418">
                  <a:extLst>
                    <a:ext uri="{9D8B030D-6E8A-4147-A177-3AD203B41FA5}">
                      <a16:colId xmlns:a16="http://schemas.microsoft.com/office/drawing/2014/main" val="3341185827"/>
                    </a:ext>
                  </a:extLst>
                </a:gridCol>
                <a:gridCol w="8017440">
                  <a:extLst>
                    <a:ext uri="{9D8B030D-6E8A-4147-A177-3AD203B41FA5}">
                      <a16:colId xmlns:a16="http://schemas.microsoft.com/office/drawing/2014/main" val="522301041"/>
                    </a:ext>
                  </a:extLst>
                </a:gridCol>
              </a:tblGrid>
              <a:tr h="1466650">
                <a:tc>
                  <a:txBody>
                    <a:bodyPr/>
                    <a:lstStyle/>
                    <a:p>
                      <a:pPr algn="ctr">
                        <a:lnSpc>
                          <a:spcPct val="115000"/>
                        </a:lnSpc>
                        <a:spcBef>
                          <a:spcPts val="100"/>
                        </a:spcBef>
                        <a:spcAft>
                          <a:spcPts val="0"/>
                        </a:spcAft>
                      </a:pPr>
                      <a:r>
                        <a:rPr lang="en-US" sz="2200" b="0" dirty="0">
                          <a:effectLst/>
                          <a:latin typeface="Times New Roman" panose="02020603050405020304" pitchFamily="18" charset="0"/>
                          <a:cs typeface="Times New Roman" panose="02020603050405020304" pitchFamily="18" charset="0"/>
                        </a:rPr>
                        <a:t> </a:t>
                      </a:r>
                    </a:p>
                    <a:p>
                      <a:pPr algn="ctr">
                        <a:lnSpc>
                          <a:spcPct val="115000"/>
                        </a:lnSpc>
                        <a:spcBef>
                          <a:spcPts val="100"/>
                        </a:spcBef>
                        <a:spcAft>
                          <a:spcPts val="0"/>
                        </a:spcAft>
                      </a:pPr>
                      <a:r>
                        <a:rPr lang="en-US" sz="2200" b="0" dirty="0">
                          <a:effectLst/>
                          <a:latin typeface="Times New Roman" panose="02020603050405020304" pitchFamily="18" charset="0"/>
                          <a:cs typeface="Times New Roman" panose="02020603050405020304" pitchFamily="18" charset="0"/>
                        </a:rPr>
                        <a:t> </a:t>
                      </a:r>
                    </a:p>
                    <a:p>
                      <a:pPr algn="ctr">
                        <a:lnSpc>
                          <a:spcPct val="115000"/>
                        </a:lnSpc>
                        <a:spcBef>
                          <a:spcPts val="100"/>
                        </a:spcBef>
                        <a:spcAft>
                          <a:spcPts val="0"/>
                        </a:spcAft>
                      </a:pPr>
                      <a:r>
                        <a:rPr lang="en-US" sz="2200" b="0" dirty="0">
                          <a:effectLst/>
                          <a:latin typeface="Times New Roman" panose="02020603050405020304" pitchFamily="18" charset="0"/>
                          <a:cs typeface="Times New Roman" panose="02020603050405020304" pitchFamily="18" charset="0"/>
                        </a:rPr>
                        <a:t>A. </a:t>
                      </a:r>
                      <a:r>
                        <a:rPr lang="en-US" sz="2200" b="0" dirty="0" err="1">
                          <a:effectLst/>
                          <a:latin typeface="Times New Roman" panose="02020603050405020304" pitchFamily="18" charset="0"/>
                          <a:cs typeface="Times New Roman" panose="02020603050405020304" pitchFamily="18" charset="0"/>
                        </a:rPr>
                        <a:t>Ưu</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điểm</a:t>
                      </a:r>
                      <a:endParaRPr lang="en-US" sz="2200" b="0" dirty="0">
                        <a:effectLst/>
                        <a:latin typeface="Times New Roman" panose="02020603050405020304" pitchFamily="18" charset="0"/>
                        <a:cs typeface="Times New Roman" panose="02020603050405020304" pitchFamily="18" charset="0"/>
                      </a:endParaRPr>
                    </a:p>
                    <a:p>
                      <a:pPr algn="ctr">
                        <a:lnSpc>
                          <a:spcPct val="115000"/>
                        </a:lnSpc>
                        <a:spcBef>
                          <a:spcPts val="100"/>
                        </a:spcBef>
                        <a:spcAft>
                          <a:spcPts val="0"/>
                        </a:spcAft>
                      </a:pPr>
                      <a:r>
                        <a:rPr lang="en-US" sz="2200" b="0" dirty="0">
                          <a:effectLst/>
                          <a:latin typeface="Times New Roman" panose="02020603050405020304" pitchFamily="18" charset="0"/>
                          <a:cs typeface="Times New Roman" panose="02020603050405020304" pitchFamily="18" charset="0"/>
                        </a:rPr>
                        <a:t> </a:t>
                      </a:r>
                      <a:endParaRPr lang="en-US" sz="2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75000"/>
                      </a:schemeClr>
                    </a:solidFill>
                  </a:tcPr>
                </a:tc>
                <a:tc rowSpan="3">
                  <a:txBody>
                    <a:bodyPr/>
                    <a:lstStyle/>
                    <a:p>
                      <a:pPr algn="just">
                        <a:lnSpc>
                          <a:spcPct val="115000"/>
                        </a:lnSpc>
                        <a:spcBef>
                          <a:spcPts val="100"/>
                        </a:spcBef>
                        <a:spcAft>
                          <a:spcPts val="0"/>
                        </a:spcAft>
                      </a:pPr>
                      <a:r>
                        <a:rPr lang="en-US" sz="2200" b="0" dirty="0">
                          <a:effectLst/>
                          <a:latin typeface="Times New Roman" panose="02020603050405020304" pitchFamily="18" charset="0"/>
                          <a:cs typeface="Times New Roman" panose="02020603050405020304" pitchFamily="18" charset="0"/>
                        </a:rPr>
                        <a:t>1. </a:t>
                      </a:r>
                      <a:r>
                        <a:rPr lang="en-US" sz="2200" b="0" dirty="0" err="1">
                          <a:effectLst/>
                          <a:latin typeface="Times New Roman" panose="02020603050405020304" pitchFamily="18" charset="0"/>
                          <a:cs typeface="Times New Roman" panose="02020603050405020304" pitchFamily="18" charset="0"/>
                        </a:rPr>
                        <a:t>Kinh</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tế</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hàng</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hóa</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hạn</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chế</a:t>
                      </a:r>
                      <a:endParaRPr lang="en-US" sz="2200" b="0" dirty="0">
                        <a:effectLst/>
                        <a:latin typeface="Times New Roman" panose="02020603050405020304" pitchFamily="18" charset="0"/>
                        <a:cs typeface="Times New Roman" panose="02020603050405020304" pitchFamily="18" charset="0"/>
                      </a:endParaRPr>
                    </a:p>
                    <a:p>
                      <a:pPr algn="just">
                        <a:lnSpc>
                          <a:spcPct val="115000"/>
                        </a:lnSpc>
                        <a:spcBef>
                          <a:spcPts val="100"/>
                        </a:spcBef>
                        <a:spcAft>
                          <a:spcPts val="0"/>
                        </a:spcAft>
                      </a:pPr>
                      <a:r>
                        <a:rPr lang="en-US" sz="2200" b="0" dirty="0">
                          <a:effectLst/>
                          <a:latin typeface="Times New Roman" panose="02020603050405020304" pitchFamily="18" charset="0"/>
                          <a:cs typeface="Times New Roman" panose="02020603050405020304" pitchFamily="18" charset="0"/>
                        </a:rPr>
                        <a:t>2. </a:t>
                      </a:r>
                      <a:r>
                        <a:rPr lang="en-US" sz="2200" b="0" dirty="0" err="1">
                          <a:effectLst/>
                          <a:latin typeface="Times New Roman" panose="02020603050405020304" pitchFamily="18" charset="0"/>
                          <a:cs typeface="Times New Roman" panose="02020603050405020304" pitchFamily="18" charset="0"/>
                        </a:rPr>
                        <a:t>Bảo</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tồn</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phát</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huy</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giá</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trị</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văn</a:t>
                      </a:r>
                      <a:r>
                        <a:rPr lang="en-US" sz="2200" b="0" dirty="0">
                          <a:effectLst/>
                          <a:latin typeface="Times New Roman" panose="02020603050405020304" pitchFamily="18" charset="0"/>
                          <a:cs typeface="Times New Roman" panose="02020603050405020304" pitchFamily="18" charset="0"/>
                        </a:rPr>
                        <a:t> minh </a:t>
                      </a:r>
                      <a:r>
                        <a:rPr lang="en-US" sz="2200" b="0" dirty="0" err="1">
                          <a:effectLst/>
                          <a:latin typeface="Times New Roman" panose="02020603050405020304" pitchFamily="18" charset="0"/>
                          <a:cs typeface="Times New Roman" panose="02020603050405020304" pitchFamily="18" charset="0"/>
                        </a:rPr>
                        <a:t>Việt</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cổ</a:t>
                      </a:r>
                      <a:endParaRPr lang="en-US" sz="2200" b="0" dirty="0">
                        <a:effectLst/>
                        <a:latin typeface="Times New Roman" panose="02020603050405020304" pitchFamily="18" charset="0"/>
                        <a:cs typeface="Times New Roman" panose="02020603050405020304" pitchFamily="18" charset="0"/>
                      </a:endParaRPr>
                    </a:p>
                    <a:p>
                      <a:pPr algn="just">
                        <a:lnSpc>
                          <a:spcPct val="115000"/>
                        </a:lnSpc>
                        <a:spcBef>
                          <a:spcPts val="100"/>
                        </a:spcBef>
                        <a:spcAft>
                          <a:spcPts val="0"/>
                        </a:spcAft>
                      </a:pPr>
                      <a:r>
                        <a:rPr lang="en-US" sz="2200" b="0" dirty="0">
                          <a:effectLst/>
                          <a:latin typeface="Times New Roman" panose="02020603050405020304" pitchFamily="18" charset="0"/>
                          <a:cs typeface="Times New Roman" panose="02020603050405020304" pitchFamily="18" charset="0"/>
                        </a:rPr>
                        <a:t>3. </a:t>
                      </a:r>
                      <a:r>
                        <a:rPr lang="en-US" sz="2200" b="0" dirty="0" err="1">
                          <a:effectLst/>
                          <a:latin typeface="Times New Roman" panose="02020603050405020304" pitchFamily="18" charset="0"/>
                          <a:cs typeface="Times New Roman" panose="02020603050405020304" pitchFamily="18" charset="0"/>
                        </a:rPr>
                        <a:t>Văn</a:t>
                      </a:r>
                      <a:r>
                        <a:rPr lang="en-US" sz="2200" b="0" dirty="0">
                          <a:effectLst/>
                          <a:latin typeface="Times New Roman" panose="02020603050405020304" pitchFamily="18" charset="0"/>
                          <a:cs typeface="Times New Roman" panose="02020603050405020304" pitchFamily="18" charset="0"/>
                        </a:rPr>
                        <a:t> minh </a:t>
                      </a:r>
                      <a:r>
                        <a:rPr lang="en-US" sz="2200" b="0" dirty="0" err="1">
                          <a:effectLst/>
                          <a:latin typeface="Times New Roman" panose="02020603050405020304" pitchFamily="18" charset="0"/>
                          <a:cs typeface="Times New Roman" panose="02020603050405020304" pitchFamily="18" charset="0"/>
                        </a:rPr>
                        <a:t>nông</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nghiệp</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lúa</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nước</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phát</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triển</a:t>
                      </a:r>
                      <a:r>
                        <a:rPr lang="en-US" sz="2200" b="0" dirty="0">
                          <a:effectLst/>
                          <a:latin typeface="Times New Roman" panose="02020603050405020304" pitchFamily="18" charset="0"/>
                          <a:cs typeface="Times New Roman" panose="02020603050405020304" pitchFamily="18" charset="0"/>
                        </a:rPr>
                        <a:t> </a:t>
                      </a:r>
                    </a:p>
                    <a:p>
                      <a:pPr algn="just">
                        <a:lnSpc>
                          <a:spcPct val="115000"/>
                        </a:lnSpc>
                        <a:spcBef>
                          <a:spcPts val="100"/>
                        </a:spcBef>
                        <a:spcAft>
                          <a:spcPts val="0"/>
                        </a:spcAft>
                      </a:pPr>
                      <a:r>
                        <a:rPr lang="en-US" sz="2200" b="0" dirty="0">
                          <a:effectLst/>
                          <a:latin typeface="Times New Roman" panose="02020603050405020304" pitchFamily="18" charset="0"/>
                          <a:cs typeface="Times New Roman" panose="02020603050405020304" pitchFamily="18" charset="0"/>
                        </a:rPr>
                        <a:t>4. </a:t>
                      </a:r>
                      <a:r>
                        <a:rPr lang="en-US" sz="2200" b="0" dirty="0" err="1">
                          <a:effectLst/>
                          <a:latin typeface="Times New Roman" panose="02020603050405020304" pitchFamily="18" charset="0"/>
                          <a:cs typeface="Times New Roman" panose="02020603050405020304" pitchFamily="18" charset="0"/>
                        </a:rPr>
                        <a:t>Yếu</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tố</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đô</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thị</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mờ</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nhạt</a:t>
                      </a:r>
                      <a:endParaRPr lang="en-US" sz="2200" b="0" dirty="0">
                        <a:effectLst/>
                        <a:latin typeface="Times New Roman" panose="02020603050405020304" pitchFamily="18" charset="0"/>
                        <a:cs typeface="Times New Roman" panose="02020603050405020304" pitchFamily="18" charset="0"/>
                      </a:endParaRPr>
                    </a:p>
                    <a:p>
                      <a:pPr algn="just">
                        <a:lnSpc>
                          <a:spcPct val="115000"/>
                        </a:lnSpc>
                        <a:spcBef>
                          <a:spcPts val="100"/>
                        </a:spcBef>
                        <a:spcAft>
                          <a:spcPts val="0"/>
                        </a:spcAft>
                      </a:pPr>
                      <a:r>
                        <a:rPr lang="en-US" sz="2200" b="0" dirty="0">
                          <a:effectLst/>
                          <a:latin typeface="Times New Roman" panose="02020603050405020304" pitchFamily="18" charset="0"/>
                          <a:cs typeface="Times New Roman" panose="02020603050405020304" pitchFamily="18" charset="0"/>
                        </a:rPr>
                        <a:t>5. </a:t>
                      </a:r>
                      <a:r>
                        <a:rPr lang="en-US" sz="2200" b="0" dirty="0" err="1">
                          <a:effectLst/>
                          <a:latin typeface="Times New Roman" panose="02020603050405020304" pitchFamily="18" charset="0"/>
                          <a:cs typeface="Times New Roman" panose="02020603050405020304" pitchFamily="18" charset="0"/>
                        </a:rPr>
                        <a:t>Thể</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hiện</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sức</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sáng</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tạo</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lao</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động</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bền</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bỉ</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của</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người</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Việt</a:t>
                      </a:r>
                      <a:endParaRPr lang="en-US" sz="2200" b="0" dirty="0">
                        <a:effectLst/>
                        <a:latin typeface="Times New Roman" panose="02020603050405020304" pitchFamily="18" charset="0"/>
                        <a:cs typeface="Times New Roman" panose="02020603050405020304" pitchFamily="18" charset="0"/>
                      </a:endParaRPr>
                    </a:p>
                    <a:p>
                      <a:pPr algn="just">
                        <a:lnSpc>
                          <a:spcPct val="115000"/>
                        </a:lnSpc>
                        <a:spcBef>
                          <a:spcPts val="100"/>
                        </a:spcBef>
                        <a:spcAft>
                          <a:spcPts val="0"/>
                        </a:spcAft>
                      </a:pPr>
                      <a:r>
                        <a:rPr lang="en-US" sz="2200" b="0" dirty="0">
                          <a:effectLst/>
                          <a:latin typeface="Times New Roman" panose="02020603050405020304" pitchFamily="18" charset="0"/>
                          <a:cs typeface="Times New Roman" panose="02020603050405020304" pitchFamily="18" charset="0"/>
                        </a:rPr>
                        <a:t>6. </a:t>
                      </a:r>
                      <a:r>
                        <a:rPr lang="en-US" sz="2200" b="0" dirty="0" err="1">
                          <a:effectLst/>
                          <a:latin typeface="Times New Roman" panose="02020603050405020304" pitchFamily="18" charset="0"/>
                          <a:cs typeface="Times New Roman" panose="02020603050405020304" pitchFamily="18" charset="0"/>
                        </a:rPr>
                        <a:t>Khoa</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học</a:t>
                      </a:r>
                      <a:r>
                        <a:rPr lang="en-US" sz="2200" b="0" dirty="0">
                          <a:effectLst/>
                          <a:latin typeface="Times New Roman" panose="02020603050405020304" pitchFamily="18" charset="0"/>
                          <a:cs typeface="Times New Roman" panose="02020603050405020304" pitchFamily="18" charset="0"/>
                        </a:rPr>
                        <a:t> – </a:t>
                      </a:r>
                      <a:r>
                        <a:rPr lang="en-US" sz="2200" b="0" dirty="0" err="1">
                          <a:effectLst/>
                          <a:latin typeface="Times New Roman" panose="02020603050405020304" pitchFamily="18" charset="0"/>
                          <a:cs typeface="Times New Roman" panose="02020603050405020304" pitchFamily="18" charset="0"/>
                        </a:rPr>
                        <a:t>kĩ</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thuật</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chưa</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thực</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sự</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phát</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triển</a:t>
                      </a:r>
                      <a:endParaRPr lang="en-US" sz="2200" b="0" dirty="0">
                        <a:effectLst/>
                        <a:latin typeface="Times New Roman" panose="02020603050405020304" pitchFamily="18" charset="0"/>
                        <a:cs typeface="Times New Roman" panose="02020603050405020304" pitchFamily="18" charset="0"/>
                      </a:endParaRPr>
                    </a:p>
                    <a:p>
                      <a:pPr algn="just">
                        <a:lnSpc>
                          <a:spcPct val="115000"/>
                        </a:lnSpc>
                        <a:spcBef>
                          <a:spcPts val="100"/>
                        </a:spcBef>
                        <a:spcAft>
                          <a:spcPts val="0"/>
                        </a:spcAft>
                      </a:pPr>
                      <a:r>
                        <a:rPr lang="en-US" sz="2200" b="0" dirty="0">
                          <a:effectLst/>
                          <a:latin typeface="Times New Roman" panose="02020603050405020304" pitchFamily="18" charset="0"/>
                          <a:cs typeface="Times New Roman" panose="02020603050405020304" pitchFamily="18" charset="0"/>
                        </a:rPr>
                        <a:t>7. </a:t>
                      </a:r>
                      <a:r>
                        <a:rPr lang="en-US" sz="2200" b="0" dirty="0" err="1">
                          <a:effectLst/>
                          <a:latin typeface="Times New Roman" panose="02020603050405020304" pitchFamily="18" charset="0"/>
                          <a:cs typeface="Times New Roman" panose="02020603050405020304" pitchFamily="18" charset="0"/>
                        </a:rPr>
                        <a:t>Có</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giá</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trị</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lớn</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đối</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với</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dân</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tộc</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Việt</a:t>
                      </a:r>
                      <a:r>
                        <a:rPr lang="en-US" sz="2200" b="0" dirty="0">
                          <a:effectLst/>
                          <a:latin typeface="Times New Roman" panose="02020603050405020304" pitchFamily="18" charset="0"/>
                          <a:cs typeface="Times New Roman" panose="02020603050405020304" pitchFamily="18" charset="0"/>
                        </a:rPr>
                        <a:t> Nam </a:t>
                      </a:r>
                      <a:r>
                        <a:rPr lang="en-US" sz="2200" b="0" dirty="0" err="1">
                          <a:effectLst/>
                          <a:latin typeface="Times New Roman" panose="02020603050405020304" pitchFamily="18" charset="0"/>
                          <a:cs typeface="Times New Roman" panose="02020603050405020304" pitchFamily="18" charset="0"/>
                        </a:rPr>
                        <a:t>hiện</a:t>
                      </a:r>
                      <a:r>
                        <a:rPr lang="en-US" sz="2200" b="0" dirty="0">
                          <a:effectLst/>
                          <a:latin typeface="Times New Roman" panose="02020603050405020304" pitchFamily="18" charset="0"/>
                          <a:cs typeface="Times New Roman" panose="02020603050405020304" pitchFamily="18" charset="0"/>
                        </a:rPr>
                        <a:t> nay </a:t>
                      </a:r>
                      <a:r>
                        <a:rPr lang="en-US" sz="2200" b="0" dirty="0" err="1">
                          <a:effectLst/>
                          <a:latin typeface="Times New Roman" panose="02020603050405020304" pitchFamily="18" charset="0"/>
                          <a:cs typeface="Times New Roman" panose="02020603050405020304" pitchFamily="18" charset="0"/>
                        </a:rPr>
                        <a:t>trong</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quá</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trình</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hội</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nhập</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và</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phát</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triển</a:t>
                      </a:r>
                      <a:endParaRPr lang="en-US" sz="2200" b="0" dirty="0">
                        <a:effectLst/>
                        <a:latin typeface="Times New Roman" panose="02020603050405020304" pitchFamily="18" charset="0"/>
                        <a:cs typeface="Times New Roman" panose="02020603050405020304" pitchFamily="18" charset="0"/>
                      </a:endParaRPr>
                    </a:p>
                    <a:p>
                      <a:pPr algn="just">
                        <a:lnSpc>
                          <a:spcPct val="115000"/>
                        </a:lnSpc>
                        <a:spcBef>
                          <a:spcPts val="100"/>
                        </a:spcBef>
                        <a:spcAft>
                          <a:spcPts val="0"/>
                        </a:spcAft>
                      </a:pPr>
                      <a:r>
                        <a:rPr lang="en-US" sz="2200" b="0" dirty="0">
                          <a:effectLst/>
                          <a:latin typeface="Times New Roman" panose="02020603050405020304" pitchFamily="18" charset="0"/>
                          <a:cs typeface="Times New Roman" panose="02020603050405020304" pitchFamily="18" charset="0"/>
                        </a:rPr>
                        <a:t>8. </a:t>
                      </a:r>
                      <a:r>
                        <a:rPr lang="en-US" sz="2200" b="0" dirty="0" err="1">
                          <a:effectLst/>
                          <a:latin typeface="Times New Roman" panose="02020603050405020304" pitchFamily="18" charset="0"/>
                          <a:cs typeface="Times New Roman" panose="02020603050405020304" pitchFamily="18" charset="0"/>
                        </a:rPr>
                        <a:t>Bảo</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thủ</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chậm</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cải</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cách</a:t>
                      </a:r>
                      <a:r>
                        <a:rPr lang="en-US" sz="2200" b="0" dirty="0">
                          <a:effectLst/>
                          <a:latin typeface="Times New Roman" panose="02020603050405020304" pitchFamily="18" charset="0"/>
                          <a:cs typeface="Times New Roman" panose="02020603050405020304" pitchFamily="18" charset="0"/>
                        </a:rPr>
                        <a:t> </a:t>
                      </a:r>
                    </a:p>
                    <a:p>
                      <a:pPr algn="just">
                        <a:lnSpc>
                          <a:spcPct val="115000"/>
                        </a:lnSpc>
                        <a:spcBef>
                          <a:spcPts val="100"/>
                        </a:spcBef>
                        <a:spcAft>
                          <a:spcPts val="0"/>
                        </a:spcAft>
                      </a:pPr>
                      <a:r>
                        <a:rPr lang="en-US" sz="2200" b="0" dirty="0">
                          <a:effectLst/>
                          <a:latin typeface="Times New Roman" panose="02020603050405020304" pitchFamily="18" charset="0"/>
                          <a:cs typeface="Times New Roman" panose="02020603050405020304" pitchFamily="18" charset="0"/>
                        </a:rPr>
                        <a:t>9. </a:t>
                      </a:r>
                      <a:r>
                        <a:rPr lang="en-US" sz="2200" b="0" dirty="0" err="1">
                          <a:effectLst/>
                          <a:latin typeface="Times New Roman" panose="02020603050405020304" pitchFamily="18" charset="0"/>
                          <a:cs typeface="Times New Roman" panose="02020603050405020304" pitchFamily="18" charset="0"/>
                        </a:rPr>
                        <a:t>Đời</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sống</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tinh</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thần</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còn</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nhiều</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yếu</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tố</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duy</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tâm</a:t>
                      </a:r>
                      <a:r>
                        <a:rPr lang="en-US" sz="2200" b="0" dirty="0">
                          <a:effectLst/>
                          <a:latin typeface="Times New Roman" panose="02020603050405020304" pitchFamily="18" charset="0"/>
                          <a:cs typeface="Times New Roman" panose="02020603050405020304" pitchFamily="18" charset="0"/>
                        </a:rPr>
                        <a:t>.</a:t>
                      </a:r>
                    </a:p>
                    <a:p>
                      <a:pPr algn="just">
                        <a:lnSpc>
                          <a:spcPct val="115000"/>
                        </a:lnSpc>
                        <a:spcBef>
                          <a:spcPts val="100"/>
                        </a:spcBef>
                        <a:spcAft>
                          <a:spcPts val="0"/>
                        </a:spcAft>
                      </a:pPr>
                      <a:r>
                        <a:rPr lang="en-US" sz="2200" b="0" dirty="0">
                          <a:effectLst/>
                          <a:latin typeface="Times New Roman" panose="02020603050405020304" pitchFamily="18" charset="0"/>
                          <a:cs typeface="Times New Roman" panose="02020603050405020304" pitchFamily="18" charset="0"/>
                        </a:rPr>
                        <a:t>10. </a:t>
                      </a:r>
                      <a:r>
                        <a:rPr lang="en-US" sz="2200" b="0" dirty="0" err="1">
                          <a:effectLst/>
                          <a:latin typeface="Times New Roman" panose="02020603050405020304" pitchFamily="18" charset="0"/>
                          <a:cs typeface="Times New Roman" panose="02020603050405020304" pitchFamily="18" charset="0"/>
                        </a:rPr>
                        <a:t>Truyền</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thống</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yêu</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nước</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nhân</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ái</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nhân</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văn</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tính</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cộng</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đồng</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sâu</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sắc</a:t>
                      </a:r>
                      <a:endParaRPr lang="en-US" sz="2200" b="0" dirty="0">
                        <a:effectLst/>
                        <a:latin typeface="Times New Roman" panose="02020603050405020304" pitchFamily="18" charset="0"/>
                        <a:cs typeface="Times New Roman" panose="02020603050405020304" pitchFamily="18" charset="0"/>
                      </a:endParaRPr>
                    </a:p>
                    <a:p>
                      <a:pPr algn="just">
                        <a:lnSpc>
                          <a:spcPct val="115000"/>
                        </a:lnSpc>
                        <a:spcBef>
                          <a:spcPts val="100"/>
                        </a:spcBef>
                        <a:spcAft>
                          <a:spcPts val="0"/>
                        </a:spcAft>
                      </a:pPr>
                      <a:r>
                        <a:rPr lang="en-US" sz="2200" b="0" dirty="0">
                          <a:effectLst/>
                          <a:latin typeface="Times New Roman" panose="02020603050405020304" pitchFamily="18" charset="0"/>
                          <a:cs typeface="Times New Roman" panose="02020603050405020304" pitchFamily="18" charset="0"/>
                        </a:rPr>
                        <a:t>11. </a:t>
                      </a:r>
                      <a:r>
                        <a:rPr lang="en-US" sz="2200" b="0" dirty="0" err="1">
                          <a:effectLst/>
                          <a:latin typeface="Times New Roman" panose="02020603050405020304" pitchFamily="18" charset="0"/>
                          <a:cs typeface="Times New Roman" panose="02020603050405020304" pitchFamily="18" charset="0"/>
                        </a:rPr>
                        <a:t>Một</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số</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thành</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tựu</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tiêu</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biểu</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được</a:t>
                      </a:r>
                      <a:r>
                        <a:rPr lang="en-US" sz="2200" b="0" dirty="0">
                          <a:effectLst/>
                          <a:latin typeface="Times New Roman" panose="02020603050405020304" pitchFamily="18" charset="0"/>
                          <a:cs typeface="Times New Roman" panose="02020603050405020304" pitchFamily="18" charset="0"/>
                        </a:rPr>
                        <a:t> UNESCO </a:t>
                      </a:r>
                      <a:r>
                        <a:rPr lang="en-US" sz="2200" b="0" dirty="0" err="1">
                          <a:effectLst/>
                          <a:latin typeface="Times New Roman" panose="02020603050405020304" pitchFamily="18" charset="0"/>
                          <a:cs typeface="Times New Roman" panose="02020603050405020304" pitchFamily="18" charset="0"/>
                        </a:rPr>
                        <a:t>ghi</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danh</a:t>
                      </a:r>
                      <a:endParaRPr lang="en-US" sz="2200" b="0" dirty="0">
                        <a:effectLst/>
                        <a:latin typeface="Times New Roman" panose="02020603050405020304" pitchFamily="18" charset="0"/>
                        <a:cs typeface="Times New Roman" panose="02020603050405020304" pitchFamily="18" charset="0"/>
                      </a:endParaRPr>
                    </a:p>
                    <a:p>
                      <a:pPr algn="just">
                        <a:lnSpc>
                          <a:spcPct val="115000"/>
                        </a:lnSpc>
                        <a:spcBef>
                          <a:spcPts val="100"/>
                        </a:spcBef>
                        <a:spcAft>
                          <a:spcPts val="0"/>
                        </a:spcAft>
                      </a:pPr>
                      <a:r>
                        <a:rPr lang="en-US" sz="2200" b="0" dirty="0">
                          <a:effectLst/>
                          <a:latin typeface="Times New Roman" panose="02020603050405020304" pitchFamily="18" charset="0"/>
                          <a:cs typeface="Times New Roman" panose="02020603050405020304" pitchFamily="18" charset="0"/>
                        </a:rPr>
                        <a:t>12. </a:t>
                      </a:r>
                      <a:r>
                        <a:rPr lang="en-US" sz="2200" b="0" dirty="0" err="1">
                          <a:effectLst/>
                          <a:latin typeface="Times New Roman" panose="02020603050405020304" pitchFamily="18" charset="0"/>
                          <a:cs typeface="Times New Roman" panose="02020603050405020304" pitchFamily="18" charset="0"/>
                        </a:rPr>
                        <a:t>Nho</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giáo</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được</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đề</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cao</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tạo</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xã</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hội</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kỉ</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cương</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khuôn</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phép</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ổn</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định</a:t>
                      </a:r>
                      <a:endParaRPr lang="en-US" sz="2200" b="0" dirty="0">
                        <a:effectLst/>
                        <a:latin typeface="Times New Roman" panose="02020603050405020304" pitchFamily="18" charset="0"/>
                        <a:cs typeface="Times New Roman" panose="02020603050405020304" pitchFamily="18" charset="0"/>
                      </a:endParaRPr>
                    </a:p>
                    <a:p>
                      <a:pPr algn="just">
                        <a:lnSpc>
                          <a:spcPct val="115000"/>
                        </a:lnSpc>
                        <a:spcBef>
                          <a:spcPts val="100"/>
                        </a:spcBef>
                        <a:spcAft>
                          <a:spcPts val="0"/>
                        </a:spcAft>
                      </a:pPr>
                      <a:r>
                        <a:rPr lang="en-US" sz="2200" b="0" dirty="0">
                          <a:effectLst/>
                          <a:latin typeface="Times New Roman" panose="02020603050405020304" pitchFamily="18" charset="0"/>
                          <a:cs typeface="Times New Roman" panose="02020603050405020304" pitchFamily="18" charset="0"/>
                        </a:rPr>
                        <a:t>13. </a:t>
                      </a:r>
                      <a:r>
                        <a:rPr lang="en-US" sz="2200" b="0" dirty="0" err="1">
                          <a:effectLst/>
                          <a:latin typeface="Times New Roman" panose="02020603050405020304" pitchFamily="18" charset="0"/>
                          <a:cs typeface="Times New Roman" panose="02020603050405020304" pitchFamily="18" charset="0"/>
                        </a:rPr>
                        <a:t>Tính</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thụ</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động</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tư</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tưởng</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bình</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quân</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thiếu</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năng</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động</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sáng</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tạo</a:t>
                      </a:r>
                      <a:endParaRPr lang="en-US" sz="2200" b="0" dirty="0">
                        <a:effectLst/>
                        <a:latin typeface="Times New Roman" panose="02020603050405020304" pitchFamily="18" charset="0"/>
                        <a:cs typeface="Times New Roman" panose="02020603050405020304" pitchFamily="18" charset="0"/>
                      </a:endParaRPr>
                    </a:p>
                    <a:p>
                      <a:pPr algn="just">
                        <a:lnSpc>
                          <a:spcPct val="115000"/>
                        </a:lnSpc>
                        <a:spcBef>
                          <a:spcPts val="100"/>
                        </a:spcBef>
                        <a:spcAft>
                          <a:spcPts val="0"/>
                        </a:spcAft>
                      </a:pPr>
                      <a:r>
                        <a:rPr lang="en-US" sz="2200" b="0" dirty="0">
                          <a:effectLst/>
                          <a:latin typeface="Times New Roman" panose="02020603050405020304" pitchFamily="18" charset="0"/>
                          <a:cs typeface="Times New Roman" panose="02020603050405020304" pitchFamily="18" charset="0"/>
                        </a:rPr>
                        <a:t>14. </a:t>
                      </a:r>
                      <a:r>
                        <a:rPr lang="en-US" sz="2200" b="0" dirty="0" err="1">
                          <a:effectLst/>
                          <a:latin typeface="Times New Roman" panose="02020603050405020304" pitchFamily="18" charset="0"/>
                          <a:cs typeface="Times New Roman" panose="02020603050405020304" pitchFamily="18" charset="0"/>
                        </a:rPr>
                        <a:t>Tạo</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điều</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kiện</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bảo</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vệ</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độc</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lập</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chủ</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quyền</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quốc</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gia</a:t>
                      </a:r>
                      <a:endParaRPr lang="en-US" sz="2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75000"/>
                      </a:schemeClr>
                    </a:solidFill>
                  </a:tcPr>
                </a:tc>
                <a:extLst>
                  <a:ext uri="{0D108BD9-81ED-4DB2-BD59-A6C34878D82A}">
                    <a16:rowId xmlns:a16="http://schemas.microsoft.com/office/drawing/2014/main" val="758071404"/>
                  </a:ext>
                </a:extLst>
              </a:tr>
              <a:tr h="1597136">
                <a:tc>
                  <a:txBody>
                    <a:bodyPr/>
                    <a:lstStyle/>
                    <a:p>
                      <a:pPr algn="ctr">
                        <a:lnSpc>
                          <a:spcPct val="115000"/>
                        </a:lnSpc>
                        <a:spcBef>
                          <a:spcPts val="100"/>
                        </a:spcBef>
                        <a:spcAft>
                          <a:spcPts val="0"/>
                        </a:spcAft>
                      </a:pPr>
                      <a:r>
                        <a:rPr lang="en-US" sz="2200" b="0" dirty="0">
                          <a:effectLst/>
                          <a:latin typeface="Times New Roman" panose="02020603050405020304" pitchFamily="18" charset="0"/>
                          <a:cs typeface="Times New Roman" panose="02020603050405020304" pitchFamily="18" charset="0"/>
                        </a:rPr>
                        <a:t> </a:t>
                      </a:r>
                    </a:p>
                    <a:p>
                      <a:pPr algn="ctr">
                        <a:lnSpc>
                          <a:spcPct val="115000"/>
                        </a:lnSpc>
                        <a:spcBef>
                          <a:spcPts val="100"/>
                        </a:spcBef>
                        <a:spcAft>
                          <a:spcPts val="0"/>
                        </a:spcAft>
                      </a:pPr>
                      <a:r>
                        <a:rPr lang="en-US" sz="2200" b="0" dirty="0">
                          <a:effectLst/>
                          <a:latin typeface="Times New Roman" panose="02020603050405020304" pitchFamily="18" charset="0"/>
                          <a:cs typeface="Times New Roman" panose="02020603050405020304" pitchFamily="18" charset="0"/>
                        </a:rPr>
                        <a:t> </a:t>
                      </a:r>
                    </a:p>
                    <a:p>
                      <a:pPr algn="ctr">
                        <a:lnSpc>
                          <a:spcPct val="115000"/>
                        </a:lnSpc>
                        <a:spcBef>
                          <a:spcPts val="100"/>
                        </a:spcBef>
                        <a:spcAft>
                          <a:spcPts val="0"/>
                        </a:spcAft>
                      </a:pPr>
                      <a:r>
                        <a:rPr lang="en-US" sz="2200" b="0" dirty="0">
                          <a:effectLst/>
                          <a:latin typeface="Times New Roman" panose="02020603050405020304" pitchFamily="18" charset="0"/>
                          <a:cs typeface="Times New Roman" panose="02020603050405020304" pitchFamily="18" charset="0"/>
                        </a:rPr>
                        <a:t>B. </a:t>
                      </a:r>
                      <a:r>
                        <a:rPr lang="en-US" sz="2200" b="0" dirty="0" err="1">
                          <a:effectLst/>
                          <a:latin typeface="Times New Roman" panose="02020603050405020304" pitchFamily="18" charset="0"/>
                          <a:cs typeface="Times New Roman" panose="02020603050405020304" pitchFamily="18" charset="0"/>
                        </a:rPr>
                        <a:t>Hạn</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chế</a:t>
                      </a:r>
                      <a:endParaRPr lang="en-US" sz="2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75000"/>
                      </a:schemeClr>
                    </a:solidFill>
                  </a:tcPr>
                </a:tc>
                <a:tc vMerge="1">
                  <a:txBody>
                    <a:bodyPr/>
                    <a:lstStyle/>
                    <a:p>
                      <a:endParaRPr lang="en-US"/>
                    </a:p>
                  </a:txBody>
                  <a:tcPr/>
                </a:tc>
                <a:extLst>
                  <a:ext uri="{0D108BD9-81ED-4DB2-BD59-A6C34878D82A}">
                    <a16:rowId xmlns:a16="http://schemas.microsoft.com/office/drawing/2014/main" val="891987414"/>
                  </a:ext>
                </a:extLst>
              </a:tr>
              <a:tr h="2468427">
                <a:tc>
                  <a:txBody>
                    <a:bodyPr/>
                    <a:lstStyle/>
                    <a:p>
                      <a:pPr algn="ctr">
                        <a:lnSpc>
                          <a:spcPct val="115000"/>
                        </a:lnSpc>
                        <a:spcBef>
                          <a:spcPts val="100"/>
                        </a:spcBef>
                        <a:spcAft>
                          <a:spcPts val="0"/>
                        </a:spcAft>
                      </a:pPr>
                      <a:r>
                        <a:rPr lang="en-US" sz="2200" b="0" dirty="0">
                          <a:effectLst/>
                          <a:latin typeface="Times New Roman" panose="02020603050405020304" pitchFamily="18" charset="0"/>
                          <a:cs typeface="Times New Roman" panose="02020603050405020304" pitchFamily="18" charset="0"/>
                        </a:rPr>
                        <a:t> </a:t>
                      </a:r>
                    </a:p>
                    <a:p>
                      <a:pPr algn="ctr">
                        <a:lnSpc>
                          <a:spcPct val="115000"/>
                        </a:lnSpc>
                        <a:spcBef>
                          <a:spcPts val="100"/>
                        </a:spcBef>
                        <a:spcAft>
                          <a:spcPts val="0"/>
                        </a:spcAft>
                      </a:pPr>
                      <a:r>
                        <a:rPr lang="en-US" sz="2200" b="0" dirty="0">
                          <a:effectLst/>
                          <a:latin typeface="Times New Roman" panose="02020603050405020304" pitchFamily="18" charset="0"/>
                          <a:cs typeface="Times New Roman" panose="02020603050405020304" pitchFamily="18" charset="0"/>
                        </a:rPr>
                        <a:t> </a:t>
                      </a:r>
                    </a:p>
                    <a:p>
                      <a:pPr algn="ctr">
                        <a:lnSpc>
                          <a:spcPct val="115000"/>
                        </a:lnSpc>
                        <a:spcBef>
                          <a:spcPts val="100"/>
                        </a:spcBef>
                        <a:spcAft>
                          <a:spcPts val="0"/>
                        </a:spcAft>
                      </a:pPr>
                      <a:r>
                        <a:rPr lang="en-US" sz="2200" b="0" dirty="0">
                          <a:effectLst/>
                          <a:latin typeface="Times New Roman" panose="02020603050405020304" pitchFamily="18" charset="0"/>
                          <a:cs typeface="Times New Roman" panose="02020603050405020304" pitchFamily="18" charset="0"/>
                        </a:rPr>
                        <a:t>C. Ý </a:t>
                      </a:r>
                      <a:r>
                        <a:rPr lang="en-US" sz="2200" b="0" dirty="0" err="1">
                          <a:effectLst/>
                          <a:latin typeface="Times New Roman" panose="02020603050405020304" pitchFamily="18" charset="0"/>
                          <a:cs typeface="Times New Roman" panose="02020603050405020304" pitchFamily="18" charset="0"/>
                        </a:rPr>
                        <a:t>nghĩa</a:t>
                      </a:r>
                      <a:endParaRPr lang="en-US" sz="2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75000"/>
                      </a:schemeClr>
                    </a:solidFill>
                  </a:tcPr>
                </a:tc>
                <a:tc vMerge="1">
                  <a:txBody>
                    <a:bodyPr/>
                    <a:lstStyle/>
                    <a:p>
                      <a:endParaRPr lang="en-US"/>
                    </a:p>
                  </a:txBody>
                  <a:tcPr/>
                </a:tc>
                <a:extLst>
                  <a:ext uri="{0D108BD9-81ED-4DB2-BD59-A6C34878D82A}">
                    <a16:rowId xmlns:a16="http://schemas.microsoft.com/office/drawing/2014/main" val="1661897260"/>
                  </a:ext>
                </a:extLst>
              </a:tr>
            </a:tbl>
          </a:graphicData>
        </a:graphic>
      </p:graphicFrame>
    </p:spTree>
    <p:extLst>
      <p:ext uri="{BB962C8B-B14F-4D97-AF65-F5344CB8AC3E}">
        <p14:creationId xmlns:p14="http://schemas.microsoft.com/office/powerpoint/2010/main" val="35437868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1600" y="130629"/>
            <a:ext cx="9332686" cy="6394681"/>
          </a:xfrm>
          <a:prstGeom prst="rect">
            <a:avLst/>
          </a:prstGeom>
        </p:spPr>
      </p:pic>
      <p:sp>
        <p:nvSpPr>
          <p:cNvPr id="4" name="Rounded Rectangle 3"/>
          <p:cNvSpPr/>
          <p:nvPr/>
        </p:nvSpPr>
        <p:spPr>
          <a:xfrm>
            <a:off x="9608456" y="337910"/>
            <a:ext cx="2278743" cy="1810203"/>
          </a:xfrm>
          <a:prstGeom prst="roundRect">
            <a:avLst/>
          </a:prstGeom>
          <a:noFill/>
          <a:ln w="28575">
            <a:solidFill>
              <a:srgbClr val="059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9608456" y="2566876"/>
            <a:ext cx="2278743" cy="1810203"/>
          </a:xfrm>
          <a:prstGeom prst="roundRect">
            <a:avLst/>
          </a:prstGeom>
          <a:noFill/>
          <a:ln w="28575">
            <a:solidFill>
              <a:srgbClr val="059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9608457" y="4715107"/>
            <a:ext cx="2278743" cy="1810203"/>
          </a:xfrm>
          <a:prstGeom prst="roundRect">
            <a:avLst/>
          </a:prstGeom>
          <a:noFill/>
          <a:ln w="28575">
            <a:solidFill>
              <a:srgbClr val="059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952735" y="460776"/>
            <a:ext cx="1702236" cy="461665"/>
          </a:xfrm>
          <a:prstGeom prst="rect">
            <a:avLst/>
          </a:prstGeom>
        </p:spPr>
        <p:txBody>
          <a:bodyPr wrap="square">
            <a:spAutoFit/>
          </a:bodyPr>
          <a:lstStyle/>
          <a:p>
            <a:r>
              <a:rPr lang="en-US" sz="2400" dirty="0">
                <a:solidFill>
                  <a:srgbClr val="002060"/>
                </a:solidFill>
                <a:latin typeface="Times New Roman" panose="02020603050405020304" pitchFamily="18" charset="0"/>
                <a:ea typeface="Calibri" panose="020F0502020204030204" pitchFamily="34" charset="0"/>
              </a:rPr>
              <a:t>A. </a:t>
            </a:r>
            <a:r>
              <a:rPr lang="en-US" sz="2400" dirty="0" err="1">
                <a:solidFill>
                  <a:srgbClr val="002060"/>
                </a:solidFill>
                <a:latin typeface="Times New Roman" panose="02020603050405020304" pitchFamily="18" charset="0"/>
                <a:ea typeface="Calibri" panose="020F0502020204030204" pitchFamily="34" charset="0"/>
              </a:rPr>
              <a:t>Ưu</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điểm</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8" name="Rectangle 7"/>
          <p:cNvSpPr/>
          <p:nvPr/>
        </p:nvSpPr>
        <p:spPr>
          <a:xfrm>
            <a:off x="9856359" y="2739391"/>
            <a:ext cx="1702236" cy="461665"/>
          </a:xfrm>
          <a:prstGeom prst="rect">
            <a:avLst/>
          </a:prstGeom>
        </p:spPr>
        <p:txBody>
          <a:bodyPr wrap="square">
            <a:spAutoFit/>
          </a:bodyPr>
          <a:lstStyle/>
          <a:p>
            <a:r>
              <a:rPr lang="en-US" sz="2400" dirty="0">
                <a:solidFill>
                  <a:srgbClr val="002060"/>
                </a:solidFill>
                <a:latin typeface="Times New Roman" panose="02020603050405020304" pitchFamily="18" charset="0"/>
                <a:ea typeface="Calibri" panose="020F0502020204030204" pitchFamily="34" charset="0"/>
              </a:rPr>
              <a:t>B. </a:t>
            </a:r>
            <a:r>
              <a:rPr lang="en-US" sz="2400" dirty="0" err="1">
                <a:solidFill>
                  <a:srgbClr val="002060"/>
                </a:solidFill>
                <a:latin typeface="Times New Roman" panose="02020603050405020304" pitchFamily="18" charset="0"/>
                <a:ea typeface="Calibri" panose="020F0502020204030204" pitchFamily="34" charset="0"/>
              </a:rPr>
              <a:t>Hạn</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chế</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9" name="Rectangle 8"/>
          <p:cNvSpPr/>
          <p:nvPr/>
        </p:nvSpPr>
        <p:spPr>
          <a:xfrm>
            <a:off x="9927771" y="4938434"/>
            <a:ext cx="1630824" cy="461665"/>
          </a:xfrm>
          <a:prstGeom prst="rect">
            <a:avLst/>
          </a:prstGeom>
        </p:spPr>
        <p:txBody>
          <a:bodyPr wrap="square">
            <a:spAutoFit/>
          </a:bodyPr>
          <a:lstStyle/>
          <a:p>
            <a:r>
              <a:rPr lang="en-US" sz="2400" dirty="0">
                <a:solidFill>
                  <a:srgbClr val="002060"/>
                </a:solidFill>
                <a:latin typeface="Times New Roman" panose="02020603050405020304" pitchFamily="18" charset="0"/>
                <a:ea typeface="Calibri" panose="020F0502020204030204" pitchFamily="34" charset="0"/>
              </a:rPr>
              <a:t>C. Ý </a:t>
            </a:r>
            <a:r>
              <a:rPr lang="en-US" sz="2400" dirty="0" err="1">
                <a:solidFill>
                  <a:srgbClr val="002060"/>
                </a:solidFill>
                <a:latin typeface="Times New Roman" panose="02020603050405020304" pitchFamily="18" charset="0"/>
                <a:ea typeface="Calibri" panose="020F0502020204030204" pitchFamily="34" charset="0"/>
              </a:rPr>
              <a:t>nghĩa</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9952735" y="980000"/>
            <a:ext cx="1702236" cy="461665"/>
          </a:xfrm>
          <a:prstGeom prst="rect">
            <a:avLst/>
          </a:prstGeom>
        </p:spPr>
        <p:txBody>
          <a:bodyPr wrap="square">
            <a:spAutoFit/>
          </a:bodyPr>
          <a:lstStyle/>
          <a:p>
            <a:r>
              <a:rPr lang="en-US" sz="2400" dirty="0">
                <a:solidFill>
                  <a:srgbClr val="C00000"/>
                </a:solidFill>
                <a:latin typeface="Times New Roman" panose="02020603050405020304" pitchFamily="18" charset="0"/>
                <a:ea typeface="Calibri" panose="020F0502020204030204" pitchFamily="34" charset="0"/>
              </a:rPr>
              <a:t>3, 10, 12</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9717895" y="3424383"/>
            <a:ext cx="2169304" cy="461665"/>
          </a:xfrm>
          <a:prstGeom prst="rect">
            <a:avLst/>
          </a:prstGeom>
        </p:spPr>
        <p:txBody>
          <a:bodyPr wrap="square">
            <a:spAutoFit/>
          </a:bodyPr>
          <a:lstStyle/>
          <a:p>
            <a:r>
              <a:rPr lang="en-US" sz="2400" dirty="0">
                <a:solidFill>
                  <a:srgbClr val="C00000"/>
                </a:solidFill>
                <a:latin typeface="Times New Roman" panose="02020603050405020304" pitchFamily="18" charset="0"/>
                <a:ea typeface="Calibri" panose="020F0502020204030204" pitchFamily="34" charset="0"/>
              </a:rPr>
              <a:t>1, 4, 6, 8, 9, 13</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9717895" y="5537217"/>
            <a:ext cx="2169304" cy="461665"/>
          </a:xfrm>
          <a:prstGeom prst="rect">
            <a:avLst/>
          </a:prstGeom>
        </p:spPr>
        <p:txBody>
          <a:bodyPr wrap="square">
            <a:spAutoFit/>
          </a:bodyPr>
          <a:lstStyle/>
          <a:p>
            <a:r>
              <a:rPr lang="en-US" sz="2400" dirty="0">
                <a:solidFill>
                  <a:srgbClr val="C00000"/>
                </a:solidFill>
                <a:latin typeface="Times New Roman" panose="02020603050405020304" pitchFamily="18" charset="0"/>
                <a:ea typeface="Calibri" panose="020F0502020204030204" pitchFamily="34" charset="0"/>
              </a:rPr>
              <a:t>2, 5, 7, 11, 14</a:t>
            </a:r>
            <a:endParaRPr lang="en-US" sz="24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0712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Shape 6">
            <a:extLst>
              <a:ext uri="{FF2B5EF4-FFF2-40B4-BE49-F238E27FC236}">
                <a16:creationId xmlns:a16="http://schemas.microsoft.com/office/drawing/2014/main" id="{F11D5359-1C8D-44E4-A117-21C43CE04AF9}"/>
              </a:ext>
            </a:extLst>
          </p:cNvPr>
          <p:cNvSpPr/>
          <p:nvPr/>
        </p:nvSpPr>
        <p:spPr>
          <a:xfrm rot="5400000">
            <a:off x="3399855" y="2764849"/>
            <a:ext cx="2003607" cy="2953255"/>
          </a:xfrm>
          <a:prstGeom prst="corner">
            <a:avLst>
              <a:gd name="adj1" fmla="val 16120"/>
              <a:gd name="adj2" fmla="val 16110"/>
            </a:avLst>
          </a:prstGeom>
          <a:solidFill>
            <a:schemeClr val="accent6">
              <a:lumMod val="75000"/>
            </a:schemeClr>
          </a:solidFill>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8" name="Freeform: Shape 7">
            <a:extLst>
              <a:ext uri="{FF2B5EF4-FFF2-40B4-BE49-F238E27FC236}">
                <a16:creationId xmlns:a16="http://schemas.microsoft.com/office/drawing/2014/main" id="{CF02611C-8846-4D51-A92D-3256E27648B2}"/>
              </a:ext>
            </a:extLst>
          </p:cNvPr>
          <p:cNvSpPr/>
          <p:nvPr/>
        </p:nvSpPr>
        <p:spPr>
          <a:xfrm>
            <a:off x="245068" y="4396700"/>
            <a:ext cx="2767981" cy="942085"/>
          </a:xfrm>
          <a:custGeom>
            <a:avLst/>
            <a:gdLst>
              <a:gd name="connsiteX0" fmla="*/ 0 w 2194742"/>
              <a:gd name="connsiteY0" fmla="*/ 0 h 1923820"/>
              <a:gd name="connsiteX1" fmla="*/ 2194742 w 2194742"/>
              <a:gd name="connsiteY1" fmla="*/ 0 h 1923820"/>
              <a:gd name="connsiteX2" fmla="*/ 2194742 w 2194742"/>
              <a:gd name="connsiteY2" fmla="*/ 1923820 h 1923820"/>
              <a:gd name="connsiteX3" fmla="*/ 0 w 2194742"/>
              <a:gd name="connsiteY3" fmla="*/ 1923820 h 1923820"/>
              <a:gd name="connsiteX4" fmla="*/ 0 w 2194742"/>
              <a:gd name="connsiteY4" fmla="*/ 0 h 1923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4742" h="1923820">
                <a:moveTo>
                  <a:pt x="0" y="0"/>
                </a:moveTo>
                <a:lnTo>
                  <a:pt x="2194742" y="0"/>
                </a:lnTo>
                <a:lnTo>
                  <a:pt x="2194742" y="1923820"/>
                </a:lnTo>
                <a:lnTo>
                  <a:pt x="0" y="19238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7630" tIns="87630" rIns="87630" bIns="87630" numCol="1" spcCol="1270" anchor="t" anchorCtr="0">
            <a:noAutofit/>
          </a:bodyPr>
          <a:lstStyle/>
          <a:p>
            <a:pPr marL="0" marR="0" lvl="0" indent="0" algn="ctr" defTabSz="102235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1.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Chính</a:t>
            </a:r>
            <a:r>
              <a:rPr kumimoji="0" lang="en-US" sz="2800" b="0" i="0" u="none" strike="noStrike" kern="1200" cap="none" spc="0" normalizeH="0" noProof="0" dirty="0">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a:t>
            </a:r>
            <a:r>
              <a:rPr kumimoji="0" lang="en-US" sz="2800" b="0" i="0" u="none" strike="noStrike" kern="1200" cap="none" spc="0" normalizeH="0" noProof="0" dirty="0" err="1">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trị</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1022350" rtl="0" eaLnBrk="1" fontAlgn="auto" latinLnBrk="0" hangingPunct="1">
              <a:lnSpc>
                <a:spcPct val="90000"/>
              </a:lnSpc>
              <a:spcBef>
                <a:spcPct val="0"/>
              </a:spcBef>
              <a:spcAft>
                <a:spcPct val="35000"/>
              </a:spcAft>
              <a:buClrTx/>
              <a:buSzTx/>
              <a:buFontTx/>
              <a:buNone/>
              <a:tabLst/>
              <a:defRPr/>
            </a:pP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9Slide02 Noi dung dai" panose="02000000000000000000" pitchFamily="2" charset="0"/>
              <a:ea typeface="#9Slide02 Noi dung dai" panose="02000000000000000000" pitchFamily="2" charset="0"/>
              <a:cs typeface="+mn-cs"/>
            </a:endParaRPr>
          </a:p>
        </p:txBody>
      </p:sp>
      <p:sp>
        <p:nvSpPr>
          <p:cNvPr id="9" name="Isosceles Triangle 8">
            <a:extLst>
              <a:ext uri="{FF2B5EF4-FFF2-40B4-BE49-F238E27FC236}">
                <a16:creationId xmlns:a16="http://schemas.microsoft.com/office/drawing/2014/main" id="{2A6FD79A-A108-4CD0-9D5D-B9B43262F340}"/>
              </a:ext>
            </a:extLst>
          </p:cNvPr>
          <p:cNvSpPr/>
          <p:nvPr/>
        </p:nvSpPr>
        <p:spPr>
          <a:xfrm>
            <a:off x="1791572" y="3239672"/>
            <a:ext cx="1038714" cy="574003"/>
          </a:xfrm>
          <a:prstGeom prst="triangle">
            <a:avLst>
              <a:gd name="adj" fmla="val 100000"/>
            </a:avLst>
          </a:prstGeom>
          <a:solidFill>
            <a:schemeClr val="accent2">
              <a:lumMod val="75000"/>
            </a:schemeClr>
          </a:solidFill>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0" name="L-Shape 9">
            <a:extLst>
              <a:ext uri="{FF2B5EF4-FFF2-40B4-BE49-F238E27FC236}">
                <a16:creationId xmlns:a16="http://schemas.microsoft.com/office/drawing/2014/main" id="{AD3885CF-4F24-4435-B363-C2003D3B8DEC}"/>
              </a:ext>
            </a:extLst>
          </p:cNvPr>
          <p:cNvSpPr/>
          <p:nvPr/>
        </p:nvSpPr>
        <p:spPr>
          <a:xfrm rot="5400000">
            <a:off x="6276338" y="2272881"/>
            <a:ext cx="1934805" cy="2639376"/>
          </a:xfrm>
          <a:prstGeom prst="corner">
            <a:avLst>
              <a:gd name="adj1" fmla="val 16120"/>
              <a:gd name="adj2" fmla="val 16110"/>
            </a:avLst>
          </a:pr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1" name="Freeform: Shape 10">
            <a:extLst>
              <a:ext uri="{FF2B5EF4-FFF2-40B4-BE49-F238E27FC236}">
                <a16:creationId xmlns:a16="http://schemas.microsoft.com/office/drawing/2014/main" id="{A457ED26-820D-4C07-8CA9-ECB103081C77}"/>
              </a:ext>
            </a:extLst>
          </p:cNvPr>
          <p:cNvSpPr/>
          <p:nvPr/>
        </p:nvSpPr>
        <p:spPr>
          <a:xfrm>
            <a:off x="6588949" y="2970625"/>
            <a:ext cx="3492335" cy="1158100"/>
          </a:xfrm>
          <a:custGeom>
            <a:avLst/>
            <a:gdLst>
              <a:gd name="connsiteX0" fmla="*/ 0 w 2194742"/>
              <a:gd name="connsiteY0" fmla="*/ 0 h 1923820"/>
              <a:gd name="connsiteX1" fmla="*/ 2194742 w 2194742"/>
              <a:gd name="connsiteY1" fmla="*/ 0 h 1923820"/>
              <a:gd name="connsiteX2" fmla="*/ 2194742 w 2194742"/>
              <a:gd name="connsiteY2" fmla="*/ 1923820 h 1923820"/>
              <a:gd name="connsiteX3" fmla="*/ 0 w 2194742"/>
              <a:gd name="connsiteY3" fmla="*/ 1923820 h 1923820"/>
              <a:gd name="connsiteX4" fmla="*/ 0 w 2194742"/>
              <a:gd name="connsiteY4" fmla="*/ 0 h 1923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4742" h="1923820">
                <a:moveTo>
                  <a:pt x="0" y="0"/>
                </a:moveTo>
                <a:lnTo>
                  <a:pt x="2194742" y="0"/>
                </a:lnTo>
                <a:lnTo>
                  <a:pt x="2194742" y="1923820"/>
                </a:lnTo>
                <a:lnTo>
                  <a:pt x="0" y="19238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7630" tIns="87630" rIns="87630" bIns="87630" numCol="1" spcCol="1270" anchor="t" anchorCtr="0">
            <a:noAutofit/>
          </a:bodyPr>
          <a:lstStyle/>
          <a:p>
            <a:pPr marL="0" marR="0" lvl="0" indent="0" algn="just" defTabSz="102235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3.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Văn</a:t>
            </a:r>
            <a:r>
              <a:rPr kumimoji="0" lang="en-US" sz="2800" b="0" i="0" u="none" strike="noStrike" kern="1200" cap="none" spc="0" normalizeH="0" noProof="0" dirty="0">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a:t>
            </a:r>
            <a:r>
              <a:rPr kumimoji="0" lang="en-US" sz="2800" b="0" i="0" u="none" strike="noStrike" kern="1200" cap="none" spc="0" normalizeH="0" noProof="0" dirty="0" err="1">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hóa</a:t>
            </a: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endParaRPr>
          </a:p>
        </p:txBody>
      </p:sp>
      <p:sp>
        <p:nvSpPr>
          <p:cNvPr id="12" name="Isosceles Triangle 11">
            <a:extLst>
              <a:ext uri="{FF2B5EF4-FFF2-40B4-BE49-F238E27FC236}">
                <a16:creationId xmlns:a16="http://schemas.microsoft.com/office/drawing/2014/main" id="{160CF656-A634-492F-81F1-FB0267FCACAA}"/>
              </a:ext>
            </a:extLst>
          </p:cNvPr>
          <p:cNvSpPr/>
          <p:nvPr/>
        </p:nvSpPr>
        <p:spPr>
          <a:xfrm>
            <a:off x="5017674" y="2615882"/>
            <a:ext cx="860612" cy="547610"/>
          </a:xfrm>
          <a:prstGeom prst="triangle">
            <a:avLst>
              <a:gd name="adj" fmla="val 100000"/>
            </a:avLst>
          </a:pr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8" name="TextBox 17">
            <a:extLst>
              <a:ext uri="{FF2B5EF4-FFF2-40B4-BE49-F238E27FC236}">
                <a16:creationId xmlns:a16="http://schemas.microsoft.com/office/drawing/2014/main" id="{D6F27F73-23BF-4175-9196-C8977F3C8004}"/>
              </a:ext>
            </a:extLst>
          </p:cNvPr>
          <p:cNvSpPr txBox="1"/>
          <p:nvPr/>
        </p:nvSpPr>
        <p:spPr>
          <a:xfrm>
            <a:off x="3781264" y="685800"/>
            <a:ext cx="5333063" cy="64633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rPr>
              <a:t>TIẾN TRÌNH BÀI HỌC</a:t>
            </a:r>
          </a:p>
        </p:txBody>
      </p:sp>
      <p:sp>
        <p:nvSpPr>
          <p:cNvPr id="13" name="L-Shape 12">
            <a:extLst>
              <a:ext uri="{FF2B5EF4-FFF2-40B4-BE49-F238E27FC236}">
                <a16:creationId xmlns:a16="http://schemas.microsoft.com/office/drawing/2014/main" id="{F11D5359-1C8D-44E4-A117-21C43CE04AF9}"/>
              </a:ext>
            </a:extLst>
          </p:cNvPr>
          <p:cNvSpPr/>
          <p:nvPr/>
        </p:nvSpPr>
        <p:spPr>
          <a:xfrm rot="5400000">
            <a:off x="526960" y="3638309"/>
            <a:ext cx="2003607" cy="2603044"/>
          </a:xfrm>
          <a:prstGeom prst="corner">
            <a:avLst>
              <a:gd name="adj1" fmla="val 16120"/>
              <a:gd name="adj2" fmla="val 16110"/>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4" name="Freeform: Shape 7">
            <a:extLst>
              <a:ext uri="{FF2B5EF4-FFF2-40B4-BE49-F238E27FC236}">
                <a16:creationId xmlns:a16="http://schemas.microsoft.com/office/drawing/2014/main" id="{CF02611C-8846-4D51-A92D-3256E27648B2}"/>
              </a:ext>
            </a:extLst>
          </p:cNvPr>
          <p:cNvSpPr/>
          <p:nvPr/>
        </p:nvSpPr>
        <p:spPr>
          <a:xfrm>
            <a:off x="2660749" y="3770433"/>
            <a:ext cx="3204312" cy="942085"/>
          </a:xfrm>
          <a:custGeom>
            <a:avLst/>
            <a:gdLst>
              <a:gd name="connsiteX0" fmla="*/ 0 w 2194742"/>
              <a:gd name="connsiteY0" fmla="*/ 0 h 1923820"/>
              <a:gd name="connsiteX1" fmla="*/ 2194742 w 2194742"/>
              <a:gd name="connsiteY1" fmla="*/ 0 h 1923820"/>
              <a:gd name="connsiteX2" fmla="*/ 2194742 w 2194742"/>
              <a:gd name="connsiteY2" fmla="*/ 1923820 h 1923820"/>
              <a:gd name="connsiteX3" fmla="*/ 0 w 2194742"/>
              <a:gd name="connsiteY3" fmla="*/ 1923820 h 1923820"/>
              <a:gd name="connsiteX4" fmla="*/ 0 w 2194742"/>
              <a:gd name="connsiteY4" fmla="*/ 0 h 1923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4742" h="1923820">
                <a:moveTo>
                  <a:pt x="0" y="0"/>
                </a:moveTo>
                <a:lnTo>
                  <a:pt x="2194742" y="0"/>
                </a:lnTo>
                <a:lnTo>
                  <a:pt x="2194742" y="1923820"/>
                </a:lnTo>
                <a:lnTo>
                  <a:pt x="0" y="19238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7630" tIns="87630" rIns="87630" bIns="87630" numCol="1" spcCol="1270" anchor="t" anchorCtr="0">
            <a:noAutofit/>
          </a:bodyPr>
          <a:lstStyle/>
          <a:p>
            <a:pPr marL="0" marR="0" lvl="0" indent="0" algn="ctr" defTabSz="102235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2.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Kinh</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tế</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1022350" rtl="0" eaLnBrk="1" fontAlgn="auto" latinLnBrk="0" hangingPunct="1">
              <a:lnSpc>
                <a:spcPct val="90000"/>
              </a:lnSpc>
              <a:spcBef>
                <a:spcPct val="0"/>
              </a:spcBef>
              <a:spcAft>
                <a:spcPct val="35000"/>
              </a:spcAft>
              <a:buClrTx/>
              <a:buSzTx/>
              <a:buFontTx/>
              <a:buNone/>
              <a:tabLst/>
              <a:defRPr/>
            </a:pP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9Slide02 Noi dung dai" panose="02000000000000000000" pitchFamily="2" charset="0"/>
              <a:ea typeface="#9Slide02 Noi dung dai" panose="02000000000000000000" pitchFamily="2" charset="0"/>
              <a:cs typeface="+mn-cs"/>
            </a:endParaRPr>
          </a:p>
        </p:txBody>
      </p:sp>
      <p:sp>
        <p:nvSpPr>
          <p:cNvPr id="15" name="L-Shape 14">
            <a:extLst>
              <a:ext uri="{FF2B5EF4-FFF2-40B4-BE49-F238E27FC236}">
                <a16:creationId xmlns:a16="http://schemas.microsoft.com/office/drawing/2014/main" id="{AD3885CF-4F24-4435-B363-C2003D3B8DEC}"/>
              </a:ext>
            </a:extLst>
          </p:cNvPr>
          <p:cNvSpPr/>
          <p:nvPr/>
        </p:nvSpPr>
        <p:spPr>
          <a:xfrm rot="5400000">
            <a:off x="9157423" y="1454995"/>
            <a:ext cx="1934805" cy="3031262"/>
          </a:xfrm>
          <a:prstGeom prst="corner">
            <a:avLst>
              <a:gd name="adj1" fmla="val 16120"/>
              <a:gd name="adj2" fmla="val 16110"/>
            </a:avLst>
          </a:prstGeom>
          <a:solidFill>
            <a:srgbClr val="C00000"/>
          </a:solidFill>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6" name="Isosceles Triangle 15">
            <a:extLst>
              <a:ext uri="{FF2B5EF4-FFF2-40B4-BE49-F238E27FC236}">
                <a16:creationId xmlns:a16="http://schemas.microsoft.com/office/drawing/2014/main" id="{160CF656-A634-492F-81F1-FB0267FCACAA}"/>
              </a:ext>
            </a:extLst>
          </p:cNvPr>
          <p:cNvSpPr/>
          <p:nvPr/>
        </p:nvSpPr>
        <p:spPr>
          <a:xfrm>
            <a:off x="7782646" y="1976481"/>
            <a:ext cx="780783" cy="547610"/>
          </a:xfrm>
          <a:prstGeom prst="triangle">
            <a:avLst>
              <a:gd name="adj" fmla="val 100000"/>
            </a:avLst>
          </a:prstGeom>
          <a:solidFill>
            <a:srgbClr val="FF0000"/>
          </a:solidFill>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7" name="Freeform: Shape 10">
            <a:extLst>
              <a:ext uri="{FF2B5EF4-FFF2-40B4-BE49-F238E27FC236}">
                <a16:creationId xmlns:a16="http://schemas.microsoft.com/office/drawing/2014/main" id="{A457ED26-820D-4C07-8CA9-ECB103081C77}"/>
              </a:ext>
            </a:extLst>
          </p:cNvPr>
          <p:cNvSpPr/>
          <p:nvPr/>
        </p:nvSpPr>
        <p:spPr>
          <a:xfrm>
            <a:off x="9114328" y="2421727"/>
            <a:ext cx="2801902" cy="1158100"/>
          </a:xfrm>
          <a:custGeom>
            <a:avLst/>
            <a:gdLst>
              <a:gd name="connsiteX0" fmla="*/ 0 w 2194742"/>
              <a:gd name="connsiteY0" fmla="*/ 0 h 1923820"/>
              <a:gd name="connsiteX1" fmla="*/ 2194742 w 2194742"/>
              <a:gd name="connsiteY1" fmla="*/ 0 h 1923820"/>
              <a:gd name="connsiteX2" fmla="*/ 2194742 w 2194742"/>
              <a:gd name="connsiteY2" fmla="*/ 1923820 h 1923820"/>
              <a:gd name="connsiteX3" fmla="*/ 0 w 2194742"/>
              <a:gd name="connsiteY3" fmla="*/ 1923820 h 1923820"/>
              <a:gd name="connsiteX4" fmla="*/ 0 w 2194742"/>
              <a:gd name="connsiteY4" fmla="*/ 0 h 1923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4742" h="1923820">
                <a:moveTo>
                  <a:pt x="0" y="0"/>
                </a:moveTo>
                <a:lnTo>
                  <a:pt x="2194742" y="0"/>
                </a:lnTo>
                <a:lnTo>
                  <a:pt x="2194742" y="1923820"/>
                </a:lnTo>
                <a:lnTo>
                  <a:pt x="0" y="19238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7630" tIns="87630" rIns="87630" bIns="87630" numCol="1" spcCol="1270" anchor="t" anchorCtr="0">
            <a:noAutofit/>
          </a:bodyPr>
          <a:lstStyle/>
          <a:p>
            <a:pPr marL="0" marR="0" lvl="0" indent="0" algn="just" defTabSz="102235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4. Ý</a:t>
            </a:r>
            <a:r>
              <a:rPr kumimoji="0" lang="en-US" sz="2800" b="0" i="0" u="none" strike="noStrike" kern="1200" cap="none" spc="0" normalizeH="0" noProof="0" dirty="0">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a:t>
            </a:r>
            <a:r>
              <a:rPr kumimoji="0" lang="en-US" sz="2800" b="0" i="0" u="none" strike="noStrike" kern="1200" cap="none" spc="0" normalizeH="0" noProof="0" dirty="0" err="1">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nghĩa</a:t>
            </a:r>
            <a:r>
              <a:rPr kumimoji="0" lang="en-US" sz="2800" b="0" i="0" u="none" strike="noStrike" kern="1200" cap="none" spc="0" normalizeH="0" noProof="0" dirty="0">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a:t>
            </a:r>
            <a:r>
              <a:rPr kumimoji="0" lang="en-US" sz="2800" b="0" i="0" u="none" strike="noStrike" kern="1200" cap="none" spc="0" normalizeH="0" noProof="0" dirty="0" err="1">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của</a:t>
            </a:r>
            <a:r>
              <a:rPr kumimoji="0" lang="en-US" sz="2800" b="0" i="0" u="none" strike="noStrike" kern="1200" cap="none" spc="0" normalizeH="0" noProof="0" dirty="0">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a:t>
            </a:r>
            <a:r>
              <a:rPr kumimoji="0" lang="en-US" sz="2800" b="0" i="0" u="none" strike="noStrike" kern="1200" cap="none" spc="0" normalizeH="0" noProof="0" dirty="0" err="1">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văn</a:t>
            </a:r>
            <a:r>
              <a:rPr kumimoji="0" lang="en-US" sz="2800" b="0" i="0" u="none" strike="noStrike" kern="1200" cap="none" spc="0" normalizeH="0" noProof="0" dirty="0">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minh </a:t>
            </a:r>
            <a:r>
              <a:rPr kumimoji="0" lang="en-US" sz="2800" b="0" i="0" u="none" strike="noStrike" kern="1200" cap="none" spc="0" normalizeH="0" noProof="0" dirty="0" err="1">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Đại</a:t>
            </a:r>
            <a:r>
              <a:rPr kumimoji="0" lang="en-US" sz="2800" b="0" i="0" u="none" strike="noStrike" kern="1200" cap="none" spc="0" normalizeH="0" noProof="0" dirty="0">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a:t>
            </a:r>
            <a:r>
              <a:rPr kumimoji="0" lang="en-US" sz="2800" b="0" i="0" u="none" strike="noStrike" kern="1200" cap="none" spc="0" normalizeH="0" noProof="0" dirty="0" err="1">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Việt</a:t>
            </a: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4247100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320654-3477-4626-896E-73DF2FE342F5}"/>
              </a:ext>
            </a:extLst>
          </p:cNvPr>
          <p:cNvPicPr>
            <a:picLocks noChangeAspect="1"/>
          </p:cNvPicPr>
          <p:nvPr/>
        </p:nvPicPr>
        <p:blipFill>
          <a:blip r:embed="rId2"/>
          <a:stretch>
            <a:fillRect/>
          </a:stretch>
        </p:blipFill>
        <p:spPr>
          <a:xfrm>
            <a:off x="-76200" y="67031"/>
            <a:ext cx="12192000" cy="780134"/>
          </a:xfrm>
          <a:prstGeom prst="rect">
            <a:avLst/>
          </a:prstGeom>
        </p:spPr>
      </p:pic>
      <p:sp>
        <p:nvSpPr>
          <p:cNvPr id="5" name="TextBox 4">
            <a:extLst>
              <a:ext uri="{FF2B5EF4-FFF2-40B4-BE49-F238E27FC236}">
                <a16:creationId xmlns:a16="http://schemas.microsoft.com/office/drawing/2014/main" id="{1B671505-9484-43F9-974B-F682B2CBCEDD}"/>
              </a:ext>
            </a:extLst>
          </p:cNvPr>
          <p:cNvSpPr txBox="1"/>
          <p:nvPr/>
        </p:nvSpPr>
        <p:spPr>
          <a:xfrm>
            <a:off x="3124200" y="143470"/>
            <a:ext cx="5943600"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LUYỆN TẬP</a:t>
            </a:r>
          </a:p>
        </p:txBody>
      </p:sp>
      <p:sp>
        <p:nvSpPr>
          <p:cNvPr id="8" name="TextBox 7">
            <a:extLst>
              <a:ext uri="{FF2B5EF4-FFF2-40B4-BE49-F238E27FC236}">
                <a16:creationId xmlns:a16="http://schemas.microsoft.com/office/drawing/2014/main" id="{BCEE68C0-54A0-448B-BB9D-DDF480666C28}"/>
              </a:ext>
            </a:extLst>
          </p:cNvPr>
          <p:cNvSpPr txBox="1"/>
          <p:nvPr/>
        </p:nvSpPr>
        <p:spPr>
          <a:xfrm>
            <a:off x="474073" y="1216354"/>
            <a:ext cx="4663984" cy="3200876"/>
          </a:xfrm>
          <a:prstGeom prst="wedgeRoundRectCallout">
            <a:avLst>
              <a:gd name="adj1" fmla="val 60455"/>
              <a:gd name="adj2" fmla="val 70235"/>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2600" b="1" dirty="0" err="1">
                <a:latin typeface="Times New Roman" panose="02020603050405020304" pitchFamily="18" charset="0"/>
                <a:cs typeface="Times New Roman" panose="02020603050405020304" pitchFamily="18" charset="0"/>
              </a:rPr>
              <a:t>Trò</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chơi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Lật</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mảnh</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ghép</a:t>
            </a:r>
            <a:r>
              <a:rPr lang="en-US" sz="2600" b="1" dirty="0">
                <a:latin typeface="Times New Roman" panose="02020603050405020304" pitchFamily="18" charset="0"/>
                <a:cs typeface="Times New Roman" panose="02020603050405020304" pitchFamily="18" charset="0"/>
              </a:rPr>
              <a:t>”. </a:t>
            </a:r>
          </a:p>
          <a:p>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6 </a:t>
            </a:r>
            <a:r>
              <a:rPr lang="en-US" sz="2600" dirty="0" err="1">
                <a:latin typeface="Times New Roman" panose="02020603050405020304" pitchFamily="18" charset="0"/>
                <a:cs typeface="Times New Roman" panose="02020603050405020304" pitchFamily="18" charset="0"/>
              </a:rPr>
              <a:t>mảnh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ghép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tương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với</a:t>
            </a:r>
            <a:r>
              <a:rPr lang="en-US" sz="2600" dirty="0">
                <a:latin typeface="Times New Roman" panose="02020603050405020304" pitchFamily="18" charset="0"/>
                <a:cs typeface="Times New Roman" panose="02020603050405020304" pitchFamily="18" charset="0"/>
              </a:rPr>
              <a:t> 6 </a:t>
            </a:r>
            <a:r>
              <a:rPr lang="en-US" sz="2600" dirty="0" err="1">
                <a:latin typeface="Times New Roman" panose="02020603050405020304" pitchFamily="18" charset="0"/>
                <a:cs typeface="Times New Roman" panose="02020603050405020304" pitchFamily="18" charset="0"/>
              </a:rPr>
              <a:t>câu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hỏi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trắc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nghiệm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mỗi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hỏi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mảnh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ghép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lật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HS </a:t>
            </a:r>
            <a:r>
              <a:rPr lang="en-US" sz="2600" dirty="0" err="1">
                <a:latin typeface="Times New Roman" panose="02020603050405020304" pitchFamily="18" charset="0"/>
                <a:cs typeface="Times New Roman" panose="02020603050405020304" pitchFamily="18" charset="0"/>
              </a:rPr>
              <a:t>sẽ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đoán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bức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bí</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mật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ẩn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đằng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sau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mảnh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ghép</a:t>
            </a:r>
            <a:endParaRPr lang="en-US" sz="26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5914066" y="1216354"/>
            <a:ext cx="4950381" cy="5383235"/>
          </a:xfrm>
          <a:prstGeom prst="rect">
            <a:avLst/>
          </a:prstGeom>
        </p:spPr>
      </p:pic>
    </p:spTree>
    <p:extLst>
      <p:ext uri="{BB962C8B-B14F-4D97-AF65-F5344CB8AC3E}">
        <p14:creationId xmlns:p14="http://schemas.microsoft.com/office/powerpoint/2010/main" val="30022839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320654-3477-4626-896E-73DF2FE342F5}"/>
              </a:ext>
            </a:extLst>
          </p:cNvPr>
          <p:cNvPicPr>
            <a:picLocks noChangeAspect="1"/>
          </p:cNvPicPr>
          <p:nvPr/>
        </p:nvPicPr>
        <p:blipFill>
          <a:blip r:embed="rId2"/>
          <a:stretch>
            <a:fillRect/>
          </a:stretch>
        </p:blipFill>
        <p:spPr>
          <a:xfrm>
            <a:off x="0" y="42652"/>
            <a:ext cx="12192000" cy="857234"/>
          </a:xfrm>
          <a:prstGeom prst="rect">
            <a:avLst/>
          </a:prstGeom>
        </p:spPr>
      </p:pic>
      <p:sp>
        <p:nvSpPr>
          <p:cNvPr id="6" name="TextBox 5">
            <a:extLst>
              <a:ext uri="{FF2B5EF4-FFF2-40B4-BE49-F238E27FC236}">
                <a16:creationId xmlns:a16="http://schemas.microsoft.com/office/drawing/2014/main" id="{1B671505-9484-43F9-974B-F682B2CBCEDD}"/>
              </a:ext>
            </a:extLst>
          </p:cNvPr>
          <p:cNvSpPr txBox="1"/>
          <p:nvPr/>
        </p:nvSpPr>
        <p:spPr>
          <a:xfrm>
            <a:off x="3008437" y="180811"/>
            <a:ext cx="5943600"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VẬN</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DỤNG</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 name="Rectangle 6"/>
          <p:cNvSpPr/>
          <p:nvPr/>
        </p:nvSpPr>
        <p:spPr>
          <a:xfrm>
            <a:off x="849085" y="1788559"/>
            <a:ext cx="10493829" cy="2994666"/>
          </a:xfrm>
          <a:prstGeom prst="rect">
            <a:avLst/>
          </a:prstGeom>
        </p:spPr>
        <p:txBody>
          <a:bodyPr wrap="square">
            <a:spAutoFit/>
          </a:bodyPr>
          <a:lstStyle/>
          <a:p>
            <a:pPr>
              <a:lnSpc>
                <a:spcPct val="115000"/>
              </a:lnSpc>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HS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800" b="1" dirty="0">
                <a:latin typeface="Times New Roman" panose="02020603050405020304" pitchFamily="18" charset="0"/>
                <a:ea typeface="Calibri" panose="020F0502020204030204" pitchFamily="34" charset="0"/>
                <a:cs typeface="Times New Roman" panose="02020603050405020304" pitchFamily="18" charset="0"/>
              </a:rPr>
              <a:t> 1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latin typeface="Times New Roman" panose="02020603050405020304" pitchFamily="18" charset="0"/>
                <a:ea typeface="Calibri" panose="020F0502020204030204" pitchFamily="34" charset="0"/>
                <a:cs typeface="Times New Roman" panose="02020603050405020304" pitchFamily="18" charset="0"/>
              </a:rPr>
              <a:t> 2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nhiệm</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vụ</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sau</a:t>
            </a:r>
            <a:r>
              <a:rPr lang="en-US" sz="2800" b="1" dirty="0">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1. Theo </a:t>
            </a:r>
            <a:r>
              <a:rPr lang="en-US" sz="2800" dirty="0" err="1">
                <a:latin typeface="Times New Roman" panose="02020603050405020304" pitchFamily="18" charset="0"/>
                <a:ea typeface="Calibri" panose="020F0502020204030204" pitchFamily="34" charset="0"/>
                <a:cs typeface="Times New Roman" panose="02020603050405020304" pitchFamily="18" charset="0"/>
              </a:rPr>
              <a:t>em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mỗi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gì</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bảo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tồn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huy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trị</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tựu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800" dirty="0">
                <a:latin typeface="Times New Roman" panose="02020603050405020304" pitchFamily="18" charset="0"/>
                <a:ea typeface="Calibri" panose="020F0502020204030204" pitchFamily="34" charset="0"/>
                <a:cs typeface="Times New Roman" panose="02020603050405020304" pitchFamily="18" charset="0"/>
              </a:rPr>
              <a:t> minh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Việt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ngày</a:t>
            </a:r>
            <a:r>
              <a:rPr lang="en-US" sz="2800" dirty="0">
                <a:latin typeface="Times New Roman" panose="02020603050405020304" pitchFamily="18" charset="0"/>
                <a:ea typeface="Calibri" panose="020F0502020204030204" pitchFamily="34" charset="0"/>
                <a:cs typeface="Times New Roman" panose="02020603050405020304" pitchFamily="18" charset="0"/>
              </a:rPr>
              <a:t> nay?</a:t>
            </a:r>
          </a:p>
          <a:p>
            <a:pPr>
              <a:lnSpc>
                <a:spcPct val="115000"/>
              </a:lnSpc>
              <a:spcAft>
                <a:spcPts val="0"/>
              </a:spcAft>
            </a:pP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2.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Hãy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tựu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800" dirty="0">
                <a:latin typeface="Times New Roman" panose="02020603050405020304" pitchFamily="18" charset="0"/>
                <a:ea typeface="Calibri" panose="020F0502020204030204" pitchFamily="34" charset="0"/>
                <a:cs typeface="Times New Roman" panose="02020603050405020304" pitchFamily="18" charset="0"/>
              </a:rPr>
              <a:t> minh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Việt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còn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lưu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giữ</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tồn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ngày</a:t>
            </a:r>
            <a:r>
              <a:rPr lang="en-US" sz="2800" dirty="0">
                <a:latin typeface="Times New Roman" panose="02020603050405020304" pitchFamily="18" charset="0"/>
                <a:ea typeface="Calibri" panose="020F0502020204030204" pitchFamily="34" charset="0"/>
                <a:cs typeface="Times New Roman" panose="02020603050405020304" pitchFamily="18" charset="0"/>
              </a:rPr>
              <a:t> nay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em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Hãy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nêu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trị</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tựu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đó</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792140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17" name="AutoShape 2" descr="(Ảnh: Edraw)"/>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7" name="Picture 6">
            <a:extLst>
              <a:ext uri="{FF2B5EF4-FFF2-40B4-BE49-F238E27FC236}">
                <a16:creationId xmlns:a16="http://schemas.microsoft.com/office/drawing/2014/main" id="{7A39A374-4D50-4B24-AB00-357316A97E02}"/>
              </a:ext>
            </a:extLst>
          </p:cNvPr>
          <p:cNvPicPr>
            <a:picLocks noChangeAspect="1"/>
          </p:cNvPicPr>
          <p:nvPr/>
        </p:nvPicPr>
        <p:blipFill>
          <a:blip r:embed="rId3"/>
          <a:stretch>
            <a:fillRect/>
          </a:stretch>
        </p:blipFill>
        <p:spPr>
          <a:xfrm>
            <a:off x="-76200" y="106745"/>
            <a:ext cx="12268200" cy="960056"/>
          </a:xfrm>
          <a:prstGeom prst="rect">
            <a:avLst/>
          </a:prstGeom>
        </p:spPr>
      </p:pic>
      <p:sp>
        <p:nvSpPr>
          <p:cNvPr id="9" name="Google Shape;337;p20"/>
          <p:cNvSpPr txBox="1">
            <a:spLocks noGrp="1"/>
          </p:cNvSpPr>
          <p:nvPr>
            <p:ph type="title"/>
          </p:nvPr>
        </p:nvSpPr>
        <p:spPr>
          <a:xfrm>
            <a:off x="4666129" y="307968"/>
            <a:ext cx="4040848" cy="557609"/>
          </a:xfrm>
          <a:prstGeom prst="rect">
            <a:avLst/>
          </a:prstGeom>
        </p:spPr>
        <p:txBody>
          <a:bodyPr spcFirstLastPara="1" wrap="square" lIns="121900" tIns="121900" rIns="121900" bIns="121900" anchor="ctr" anchorCtr="0">
            <a:noAutofit/>
          </a:bodyPr>
          <a:lstStyle/>
          <a:p>
            <a:r>
              <a:rPr lang="en-US" sz="4000" dirty="0">
                <a:solidFill>
                  <a:schemeClr val="bg1"/>
                </a:solidFill>
                <a:latin typeface="Times New Roman" panose="02020603050405020304" pitchFamily="18" charset="0"/>
                <a:cs typeface="Times New Roman" panose="02020603050405020304" pitchFamily="18" charset="0"/>
              </a:rPr>
              <a:t>KHỞI ĐỘNG</a:t>
            </a:r>
            <a:endParaRPr sz="4000" dirty="0">
              <a:solidFill>
                <a:schemeClr val="bg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BCEE68C0-54A0-448B-BB9D-DDF480666C28}"/>
              </a:ext>
            </a:extLst>
          </p:cNvPr>
          <p:cNvSpPr txBox="1"/>
          <p:nvPr/>
        </p:nvSpPr>
        <p:spPr>
          <a:xfrm>
            <a:off x="155575" y="1144979"/>
            <a:ext cx="5840276" cy="5005626"/>
          </a:xfrm>
          <a:prstGeom prst="wedgeRoundRectCallout">
            <a:avLst>
              <a:gd name="adj1" fmla="val 49585"/>
              <a:gd name="adj2" fmla="val 54551"/>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đỉnh</a:t>
            </a:r>
            <a:r>
              <a:rPr lang="en-US" sz="2400" dirty="0">
                <a:latin typeface="Times New Roman" panose="02020603050405020304" pitchFamily="18" charset="0"/>
                <a:cs typeface="Times New Roman" panose="02020603050405020304" pitchFamily="18" charset="0"/>
              </a:rPr>
              <a:t> Olympia”, </a:t>
            </a:r>
            <a:r>
              <a:rPr lang="en-US" sz="2400" dirty="0" err="1">
                <a:latin typeface="Times New Roman" panose="02020603050405020304" pitchFamily="18" charset="0"/>
                <a:cs typeface="Times New Roman" panose="02020603050405020304" pitchFamily="18" charset="0"/>
              </a:rPr>
              <a:t>trận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2022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ngày</a:t>
            </a:r>
            <a:r>
              <a:rPr lang="en-US" sz="2400" dirty="0">
                <a:latin typeface="Times New Roman" panose="02020603050405020304" pitchFamily="18" charset="0"/>
                <a:cs typeface="Times New Roman" panose="02020603050405020304" pitchFamily="18" charset="0"/>
              </a:rPr>
              <a:t> 2/10; </a:t>
            </a:r>
            <a:r>
              <a:rPr lang="en-US" sz="2400" dirty="0" err="1">
                <a:latin typeface="Times New Roman" panose="02020603050405020304" pitchFamily="18" charset="0"/>
                <a:cs typeface="Times New Roman" panose="02020603050405020304" pitchFamily="18" charset="0"/>
              </a:rPr>
              <a:t>tại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Bùi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THPT </a:t>
            </a:r>
            <a:r>
              <a:rPr lang="en-US" sz="2400" dirty="0" err="1">
                <a:latin typeface="Times New Roman" panose="02020603050405020304" pitchFamily="18" charset="0"/>
                <a:cs typeface="Times New Roman" panose="02020603050405020304" pitchFamily="18" charset="0"/>
              </a:rPr>
              <a:t>chuyên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Phú</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Tấm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vẽ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1838,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Hoàng</a:t>
            </a:r>
            <a:r>
              <a:rPr lang="en-US" sz="2400" dirty="0">
                <a:latin typeface="Times New Roman" panose="02020603050405020304" pitchFamily="18" charset="0"/>
                <a:cs typeface="Times New Roman" panose="02020603050405020304" pitchFamily="18" charset="0"/>
              </a:rPr>
              <a:t> Sa”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Sa” </a:t>
            </a:r>
            <a:r>
              <a:rPr lang="en-US" sz="2400" dirty="0" err="1">
                <a:latin typeface="Times New Roman" panose="02020603050405020304" pitchFamily="18" charset="0"/>
                <a:cs typeface="Times New Roman" panose="02020603050405020304" pitchFamily="18" charset="0"/>
              </a:rPr>
              <a:t>thuộc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Bùi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vẹn</a:t>
            </a:r>
            <a:r>
              <a:rPr lang="en-US" sz="2400" dirty="0">
                <a:latin typeface="Times New Roman" panose="02020603050405020304" pitchFamily="18" charset="0"/>
                <a:cs typeface="Times New Roman" panose="02020603050405020304" pitchFamily="18" charset="0"/>
              </a:rPr>
              <a:t> 20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4"/>
          <a:stretch>
            <a:fillRect/>
          </a:stretch>
        </p:blipFill>
        <p:spPr>
          <a:xfrm>
            <a:off x="6139544" y="1268025"/>
            <a:ext cx="5868112" cy="4153062"/>
          </a:xfrm>
          <a:prstGeom prst="rect">
            <a:avLst/>
          </a:prstGeom>
        </p:spPr>
      </p:pic>
      <p:sp>
        <p:nvSpPr>
          <p:cNvPr id="3" name="Rectangle 2"/>
          <p:cNvSpPr/>
          <p:nvPr/>
        </p:nvSpPr>
        <p:spPr>
          <a:xfrm>
            <a:off x="6943850" y="5796122"/>
            <a:ext cx="4551246" cy="523220"/>
          </a:xfrm>
          <a:prstGeom prst="rect">
            <a:avLst/>
          </a:prstGeom>
        </p:spPr>
        <p:txBody>
          <a:bodyPr wrap="none">
            <a:spAutoFit/>
          </a:bodyPr>
          <a:lstStyle/>
          <a:p>
            <a:r>
              <a:rPr lang="en-US" sz="2800" b="1" dirty="0" err="1">
                <a:solidFill>
                  <a:srgbClr val="C00000"/>
                </a:solidFill>
                <a:latin typeface="Times New Roman" panose="02020603050405020304" pitchFamily="18" charset="0"/>
                <a:ea typeface="Times New Roman" panose="02020603050405020304" pitchFamily="18" charset="0"/>
              </a:rPr>
              <a:t>Đại</a:t>
            </a:r>
            <a:r>
              <a:rPr lang="en-US" sz="2800" b="1" dirty="0">
                <a:solidFill>
                  <a:srgbClr val="C00000"/>
                </a:solidFill>
                <a:latin typeface="Times New Roman" panose="02020603050405020304" pitchFamily="18" charset="0"/>
                <a:ea typeface="Times New Roman" panose="02020603050405020304" pitchFamily="18" charset="0"/>
              </a:rPr>
              <a:t> Nam </a:t>
            </a:r>
            <a:r>
              <a:rPr lang="en-US" sz="2800" b="1" dirty="0" err="1">
                <a:solidFill>
                  <a:srgbClr val="C00000"/>
                </a:solidFill>
                <a:latin typeface="Times New Roman" panose="02020603050405020304" pitchFamily="18" charset="0"/>
                <a:ea typeface="Times New Roman" panose="02020603050405020304" pitchFamily="18" charset="0"/>
              </a:rPr>
              <a:t>nhất</a:t>
            </a:r>
            <a:r>
              <a:rPr lang="en-US" sz="2800" b="1" dirty="0">
                <a:solidFill>
                  <a:srgbClr val="C00000"/>
                </a:solidFill>
                <a:latin typeface="Times New Roman" panose="02020603050405020304" pitchFamily="18" charset="0"/>
                <a:ea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rPr>
              <a:t>thống</a:t>
            </a:r>
            <a:r>
              <a:rPr lang="en-US" sz="2800" b="1" dirty="0">
                <a:solidFill>
                  <a:srgbClr val="C00000"/>
                </a:solidFill>
                <a:latin typeface="Times New Roman" panose="02020603050405020304" pitchFamily="18" charset="0"/>
                <a:ea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rPr>
              <a:t>toàn</a:t>
            </a:r>
            <a:r>
              <a:rPr lang="en-US" sz="2800" b="1" dirty="0">
                <a:solidFill>
                  <a:srgbClr val="C00000"/>
                </a:solidFill>
                <a:latin typeface="Times New Roman" panose="02020603050405020304" pitchFamily="18" charset="0"/>
                <a:ea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rPr>
              <a:t>đồ</a:t>
            </a:r>
            <a:endParaRPr lang="en-US" sz="2800" b="1" dirty="0">
              <a:solidFill>
                <a:srgbClr val="C00000"/>
              </a:solidFill>
            </a:endParaRPr>
          </a:p>
        </p:txBody>
      </p:sp>
      <p:pic>
        <p:nvPicPr>
          <p:cNvPr id="5" name="Picture 4"/>
          <p:cNvPicPr>
            <a:picLocks noChangeAspect="1"/>
          </p:cNvPicPr>
          <p:nvPr/>
        </p:nvPicPr>
        <p:blipFill>
          <a:blip r:embed="rId5"/>
          <a:stretch>
            <a:fillRect/>
          </a:stretch>
        </p:blipFill>
        <p:spPr>
          <a:xfrm>
            <a:off x="6139544" y="1144978"/>
            <a:ext cx="5868112" cy="5713021"/>
          </a:xfrm>
          <a:prstGeom prst="rect">
            <a:avLst/>
          </a:prstGeom>
        </p:spPr>
      </p:pic>
    </p:spTree>
    <p:extLst>
      <p:ext uri="{BB962C8B-B14F-4D97-AF65-F5344CB8AC3E}">
        <p14:creationId xmlns:p14="http://schemas.microsoft.com/office/powerpoint/2010/main" val="2140861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2C864D-9B13-4C43-9E2A-6CCB0887FBE2}"/>
              </a:ext>
            </a:extLst>
          </p:cNvPr>
          <p:cNvPicPr>
            <a:picLocks noChangeAspect="1"/>
          </p:cNvPicPr>
          <p:nvPr/>
        </p:nvPicPr>
        <p:blipFill>
          <a:blip r:embed="rId2"/>
          <a:stretch>
            <a:fillRect/>
          </a:stretch>
        </p:blipFill>
        <p:spPr>
          <a:xfrm>
            <a:off x="-53349" y="5968"/>
            <a:ext cx="12217046" cy="739749"/>
          </a:xfrm>
          <a:prstGeom prst="rect">
            <a:avLst/>
          </a:prstGeom>
        </p:spPr>
      </p:pic>
      <p:sp>
        <p:nvSpPr>
          <p:cNvPr id="4" name="Text Box 4"/>
          <p:cNvSpPr txBox="1">
            <a:spLocks noChangeArrowheads="1"/>
          </p:cNvSpPr>
          <p:nvPr/>
        </p:nvSpPr>
        <p:spPr bwMode="auto">
          <a:xfrm>
            <a:off x="1034670" y="81611"/>
            <a:ext cx="10638405" cy="4924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eaLnBrk="1" hangingPunct="1">
              <a:spcBef>
                <a:spcPct val="50000"/>
              </a:spcBef>
              <a:defRPr/>
            </a:pPr>
            <a:r>
              <a:rPr lang="en-US" altLang="en-US" sz="2600" b="1" dirty="0">
                <a:solidFill>
                  <a:srgbClr val="002060"/>
                </a:solidFill>
                <a:latin typeface="Times New Roman" panose="02020603050405020304" pitchFamily="18" charset="0"/>
                <a:cs typeface="Times New Roman" panose="02020603050405020304" pitchFamily="18" charset="0"/>
              </a:rPr>
              <a:t>a</a:t>
            </a:r>
            <a:r>
              <a:rPr kumimoji="0" lang="en-US" altLang="en-US" sz="26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 </a:t>
            </a:r>
            <a:r>
              <a:rPr lang="fr-FR" altLang="en-US" sz="2600" b="1" noProof="0" dirty="0" err="1">
                <a:solidFill>
                  <a:srgbClr val="002060"/>
                </a:solidFill>
                <a:latin typeface="Times New Roman" panose="02020603050405020304" pitchFamily="18" charset="0"/>
                <a:cs typeface="Times New Roman" panose="02020603050405020304" pitchFamily="18" charset="0"/>
              </a:rPr>
              <a:t>Chính</a:t>
            </a:r>
            <a:r>
              <a:rPr lang="fr-FR" altLang="en-US" sz="2600" b="1" noProof="0" dirty="0">
                <a:solidFill>
                  <a:srgbClr val="002060"/>
                </a:solidFill>
                <a:latin typeface="Times New Roman" panose="02020603050405020304" pitchFamily="18" charset="0"/>
                <a:cs typeface="Times New Roman" panose="02020603050405020304" pitchFamily="18" charset="0"/>
              </a:rPr>
              <a:t> </a:t>
            </a:r>
            <a:r>
              <a:rPr lang="fr-FR" altLang="en-US" sz="2600" b="1" noProof="0" dirty="0" err="1">
                <a:solidFill>
                  <a:srgbClr val="002060"/>
                </a:solidFill>
                <a:latin typeface="Times New Roman" panose="02020603050405020304" pitchFamily="18" charset="0"/>
                <a:cs typeface="Times New Roman" panose="02020603050405020304" pitchFamily="18" charset="0"/>
              </a:rPr>
              <a:t>trị</a:t>
            </a:r>
            <a:endParaRPr kumimoji="0" lang="en-US" altLang="en-US" sz="2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23" name="Picture 2" descr="Girl Writing GIFs - Get the best GIF on GIPHY">
            <a:extLst>
              <a:ext uri="{FF2B5EF4-FFF2-40B4-BE49-F238E27FC236}">
                <a16:creationId xmlns:a16="http://schemas.microsoft.com/office/drawing/2014/main" id="{DE2B3540-BB40-43F5-84E0-E802BAA65DF3}"/>
              </a:ext>
            </a:extLst>
          </p:cNvPr>
          <p:cNvPicPr>
            <a:picLocks noChangeAspect="1" noChangeArrowheads="1"/>
          </p:cNvPicPr>
          <p:nvPr/>
        </p:nvPicPr>
        <p:blipFill>
          <a:blip r:embed="rId3" cstate="print">
            <a:clrChange>
              <a:clrFrom>
                <a:srgbClr val="F6F2F9"/>
              </a:clrFrom>
              <a:clrTo>
                <a:srgbClr val="F6F2F9">
                  <a:alpha val="0"/>
                </a:srgbClr>
              </a:clrTo>
            </a:clrChange>
            <a:extLst>
              <a:ext uri="{28A0092B-C50C-407E-A947-70E740481C1C}">
                <a14:useLocalDpi xmlns:a14="http://schemas.microsoft.com/office/drawing/2010/main" val="0"/>
              </a:ext>
            </a:extLst>
          </a:blip>
          <a:srcRect/>
          <a:stretch>
            <a:fillRect/>
          </a:stretch>
        </p:blipFill>
        <p:spPr bwMode="auto">
          <a:xfrm>
            <a:off x="1890569" y="5813421"/>
            <a:ext cx="1215487" cy="893472"/>
          </a:xfrm>
          <a:prstGeom prst="rect">
            <a:avLst/>
          </a:prstGeom>
          <a:noFill/>
          <a:extLst>
            <a:ext uri="{909E8E84-426E-40DD-AFC4-6F175D3DCCD1}">
              <a14:hiddenFill xmlns:a14="http://schemas.microsoft.com/office/drawing/2010/main">
                <a:solidFill>
                  <a:srgbClr val="FFFFFF"/>
                </a:solidFill>
              </a14:hiddenFill>
            </a:ext>
          </a:extLst>
        </p:spPr>
      </p:pic>
      <p:sp>
        <p:nvSpPr>
          <p:cNvPr id="28" name="Text Box 4"/>
          <p:cNvSpPr txBox="1">
            <a:spLocks noChangeArrowheads="1"/>
          </p:cNvSpPr>
          <p:nvPr/>
        </p:nvSpPr>
        <p:spPr bwMode="auto">
          <a:xfrm>
            <a:off x="228802" y="898633"/>
            <a:ext cx="10638405" cy="4924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eaLnBrk="1" hangingPunct="1">
              <a:spcBef>
                <a:spcPct val="50000"/>
              </a:spcBef>
              <a:defRPr/>
            </a:pPr>
            <a:r>
              <a:rPr lang="en-US" altLang="en-US" sz="2600" b="1" noProof="0">
                <a:solidFill>
                  <a:srgbClr val="002060"/>
                </a:solidFill>
                <a:latin typeface="Times New Roman" panose="02020603050405020304" pitchFamily="18" charset="0"/>
                <a:cs typeface="Times New Roman" panose="02020603050405020304" pitchFamily="18" charset="0"/>
              </a:rPr>
              <a:t>*</a:t>
            </a:r>
            <a:r>
              <a:rPr kumimoji="0" lang="en-US" altLang="en-US" sz="26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 </a:t>
            </a:r>
            <a:r>
              <a:rPr lang="fr-FR" altLang="en-US" sz="2600" b="1" noProof="0" dirty="0" err="1">
                <a:solidFill>
                  <a:srgbClr val="002060"/>
                </a:solidFill>
                <a:latin typeface="Times New Roman" panose="02020603050405020304" pitchFamily="18" charset="0"/>
                <a:cs typeface="Times New Roman" panose="02020603050405020304" pitchFamily="18" charset="0"/>
              </a:rPr>
              <a:t>Tổ</a:t>
            </a:r>
            <a:r>
              <a:rPr lang="fr-FR" altLang="en-US" sz="2600" b="1" noProof="0" dirty="0">
                <a:solidFill>
                  <a:srgbClr val="002060"/>
                </a:solidFill>
                <a:latin typeface="Times New Roman" panose="02020603050405020304" pitchFamily="18" charset="0"/>
                <a:cs typeface="Times New Roman" panose="02020603050405020304" pitchFamily="18" charset="0"/>
              </a:rPr>
              <a:t> </a:t>
            </a:r>
            <a:r>
              <a:rPr lang="fr-FR" altLang="en-US" sz="2600" b="1" noProof="0" dirty="0" err="1">
                <a:solidFill>
                  <a:srgbClr val="002060"/>
                </a:solidFill>
                <a:latin typeface="Times New Roman" panose="02020603050405020304" pitchFamily="18" charset="0"/>
                <a:cs typeface="Times New Roman" panose="02020603050405020304" pitchFamily="18" charset="0"/>
              </a:rPr>
              <a:t>chức</a:t>
            </a:r>
            <a:r>
              <a:rPr lang="fr-FR" altLang="en-US" sz="2600" b="1" noProof="0" dirty="0">
                <a:solidFill>
                  <a:srgbClr val="002060"/>
                </a:solidFill>
                <a:latin typeface="Times New Roman" panose="02020603050405020304" pitchFamily="18" charset="0"/>
                <a:cs typeface="Times New Roman" panose="02020603050405020304" pitchFamily="18" charset="0"/>
              </a:rPr>
              <a:t> </a:t>
            </a:r>
            <a:r>
              <a:rPr lang="fr-FR" altLang="en-US" sz="2600" b="1" noProof="0" dirty="0" err="1">
                <a:solidFill>
                  <a:srgbClr val="002060"/>
                </a:solidFill>
                <a:latin typeface="Times New Roman" panose="02020603050405020304" pitchFamily="18" charset="0"/>
                <a:cs typeface="Times New Roman" panose="02020603050405020304" pitchFamily="18" charset="0"/>
              </a:rPr>
              <a:t>bộ</a:t>
            </a:r>
            <a:r>
              <a:rPr lang="fr-FR" altLang="en-US" sz="2600" b="1" noProof="0" dirty="0">
                <a:solidFill>
                  <a:srgbClr val="002060"/>
                </a:solidFill>
                <a:latin typeface="Times New Roman" panose="02020603050405020304" pitchFamily="18" charset="0"/>
                <a:cs typeface="Times New Roman" panose="02020603050405020304" pitchFamily="18" charset="0"/>
              </a:rPr>
              <a:t> </a:t>
            </a:r>
            <a:r>
              <a:rPr lang="fr-FR" altLang="en-US" sz="2600" b="1" noProof="0" dirty="0" err="1">
                <a:solidFill>
                  <a:srgbClr val="002060"/>
                </a:solidFill>
                <a:latin typeface="Times New Roman" panose="02020603050405020304" pitchFamily="18" charset="0"/>
                <a:cs typeface="Times New Roman" panose="02020603050405020304" pitchFamily="18" charset="0"/>
              </a:rPr>
              <a:t>máy</a:t>
            </a:r>
            <a:r>
              <a:rPr lang="fr-FR" altLang="en-US" sz="2600" b="1" noProof="0" dirty="0">
                <a:solidFill>
                  <a:srgbClr val="002060"/>
                </a:solidFill>
                <a:latin typeface="Times New Roman" panose="02020603050405020304" pitchFamily="18" charset="0"/>
                <a:cs typeface="Times New Roman" panose="02020603050405020304" pitchFamily="18" charset="0"/>
              </a:rPr>
              <a:t> </a:t>
            </a:r>
            <a:r>
              <a:rPr lang="fr-FR" altLang="en-US" sz="2600" b="1" noProof="0" dirty="0" err="1">
                <a:solidFill>
                  <a:srgbClr val="002060"/>
                </a:solidFill>
                <a:latin typeface="Times New Roman" panose="02020603050405020304" pitchFamily="18" charset="0"/>
                <a:cs typeface="Times New Roman" panose="02020603050405020304" pitchFamily="18" charset="0"/>
              </a:rPr>
              <a:t>nhà</a:t>
            </a:r>
            <a:r>
              <a:rPr lang="fr-FR" altLang="en-US" sz="2600" b="1" noProof="0" dirty="0">
                <a:solidFill>
                  <a:srgbClr val="002060"/>
                </a:solidFill>
                <a:latin typeface="Times New Roman" panose="02020603050405020304" pitchFamily="18" charset="0"/>
                <a:cs typeface="Times New Roman" panose="02020603050405020304" pitchFamily="18" charset="0"/>
              </a:rPr>
              <a:t> </a:t>
            </a:r>
            <a:r>
              <a:rPr lang="fr-FR" altLang="en-US" sz="2600" b="1" noProof="0" dirty="0" err="1">
                <a:solidFill>
                  <a:srgbClr val="002060"/>
                </a:solidFill>
                <a:latin typeface="Times New Roman" panose="02020603050405020304" pitchFamily="18" charset="0"/>
                <a:cs typeface="Times New Roman" panose="02020603050405020304" pitchFamily="18" charset="0"/>
              </a:rPr>
              <a:t>nước</a:t>
            </a:r>
            <a:endParaRPr kumimoji="0" lang="en-US" altLang="en-US" sz="2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BCEE68C0-54A0-448B-BB9D-DDF480666C28}"/>
              </a:ext>
            </a:extLst>
          </p:cNvPr>
          <p:cNvSpPr txBox="1"/>
          <p:nvPr/>
        </p:nvSpPr>
        <p:spPr>
          <a:xfrm>
            <a:off x="228802" y="1625040"/>
            <a:ext cx="6168571" cy="4188381"/>
          </a:xfrm>
          <a:prstGeom prst="wedgeRoundRectCallout">
            <a:avLst>
              <a:gd name="adj1" fmla="val 4172"/>
              <a:gd name="adj2" fmla="val 65534"/>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dirty="0">
                <a:latin typeface="Times New Roman" panose="02020603050405020304" pitchFamily="18" charset="0"/>
                <a:cs typeface="Times New Roman" panose="02020603050405020304" pitchFamily="18" charset="0"/>
              </a:rPr>
              <a:t>1.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kỉ</a:t>
            </a:r>
            <a:r>
              <a:rPr lang="en-US" sz="2400" dirty="0">
                <a:latin typeface="Times New Roman" panose="02020603050405020304" pitchFamily="18" charset="0"/>
                <a:cs typeface="Times New Roman" panose="02020603050405020304" pitchFamily="18" charset="0"/>
              </a:rPr>
              <a:t> X –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kỉ</a:t>
            </a:r>
            <a:r>
              <a:rPr lang="en-US" sz="2400" dirty="0">
                <a:latin typeface="Times New Roman" panose="02020603050405020304" pitchFamily="18" charset="0"/>
                <a:cs typeface="Times New Roman" panose="02020603050405020304" pitchFamily="18" charset="0"/>
              </a:rPr>
              <a:t> XIX,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do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2. </a:t>
            </a:r>
            <a:r>
              <a:rPr lang="en-US" sz="2400" dirty="0" err="1">
                <a:latin typeface="Times New Roman" panose="02020603050405020304" pitchFamily="18" charset="0"/>
                <a:cs typeface="Times New Roman" panose="02020603050405020304" pitchFamily="18" charset="0"/>
              </a:rPr>
              <a:t>Mô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đỉnh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3. </a:t>
            </a:r>
            <a:r>
              <a:rPr lang="en-US" sz="2400" dirty="0" err="1">
                <a:latin typeface="Times New Roman" panose="02020603050405020304" pitchFamily="18" charset="0"/>
                <a:cs typeface="Times New Roman" panose="02020603050405020304" pitchFamily="18" charset="0"/>
              </a:rPr>
              <a:t>Nêu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a:t>
            </a:r>
            <a:endParaRPr lang="en-US" sz="24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4"/>
          <a:stretch>
            <a:fillRect/>
          </a:stretch>
        </p:blipFill>
        <p:spPr>
          <a:xfrm>
            <a:off x="6516914" y="1132114"/>
            <a:ext cx="5446447" cy="5490349"/>
          </a:xfrm>
          <a:prstGeom prst="rect">
            <a:avLst/>
          </a:prstGeom>
        </p:spPr>
      </p:pic>
    </p:spTree>
    <p:extLst>
      <p:ext uri="{BB962C8B-B14F-4D97-AF65-F5344CB8AC3E}">
        <p14:creationId xmlns:p14="http://schemas.microsoft.com/office/powerpoint/2010/main" val="2844475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95943" y="1153243"/>
            <a:ext cx="1267098" cy="4898572"/>
          </a:xfrm>
          <a:prstGeom prst="roundRect">
            <a:avLst/>
          </a:prstGeom>
          <a:solidFill>
            <a:srgbClr val="189C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0"/>
          <p:cNvSpPr txBox="1"/>
          <p:nvPr/>
        </p:nvSpPr>
        <p:spPr>
          <a:xfrm rot="16200000">
            <a:off x="-936797" y="3322567"/>
            <a:ext cx="3509718" cy="861774"/>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2800" b="1" spc="5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TỔ CHỨC BỘ MÁY NHÀ NƯỚC</a:t>
            </a:r>
            <a:endParaRPr kumimoji="0" lang="en-US" sz="2800" b="1" i="0" u="none" strike="noStrike" kern="1200" cap="none" spc="5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rot="18313352" flipH="1">
            <a:off x="1498006" y="1164147"/>
            <a:ext cx="1137780" cy="731054"/>
          </a:xfrm>
          <a:prstGeom prst="rect">
            <a:avLst/>
          </a:prstGeom>
        </p:spPr>
      </p:pic>
      <p:sp>
        <p:nvSpPr>
          <p:cNvPr id="7" name="Rounded Rectangle 6"/>
          <p:cNvSpPr/>
          <p:nvPr/>
        </p:nvSpPr>
        <p:spPr>
          <a:xfrm>
            <a:off x="2543511" y="496365"/>
            <a:ext cx="2320726" cy="1575604"/>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2501500" y="2565809"/>
            <a:ext cx="2342167" cy="1868044"/>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2543511" y="4927146"/>
            <a:ext cx="2342167" cy="1575604"/>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33"/>
          <p:cNvSpPr txBox="1"/>
          <p:nvPr/>
        </p:nvSpPr>
        <p:spPr>
          <a:xfrm>
            <a:off x="2606091" y="646107"/>
            <a:ext cx="2279587" cy="369332"/>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158A0C"/>
                </a:solidFill>
                <a:latin typeface="Times New Roman" panose="02020603050405020304" pitchFamily="18" charset="0"/>
                <a:cs typeface="Times New Roman" panose="02020603050405020304" pitchFamily="18" charset="0"/>
              </a:rPr>
              <a:t>MÔ HÌNH</a:t>
            </a:r>
            <a:endParaRPr kumimoji="0" lang="en-US" sz="2400" b="1" i="0" u="none" strike="noStrike" kern="1200" cap="none" spc="0" normalizeH="0" baseline="0" noProof="0" dirty="0">
              <a:ln>
                <a:noFill/>
              </a:ln>
              <a:solidFill>
                <a:srgbClr val="158A0C"/>
              </a:solidFill>
              <a:effectLst/>
              <a:uLnTx/>
              <a:uFillTx/>
              <a:latin typeface="Times New Roman" panose="02020603050405020304" pitchFamily="18" charset="0"/>
              <a:cs typeface="Times New Roman" panose="02020603050405020304" pitchFamily="18" charset="0"/>
            </a:endParaRPr>
          </a:p>
        </p:txBody>
      </p:sp>
      <p:sp>
        <p:nvSpPr>
          <p:cNvPr id="12" name="TextBox 33"/>
          <p:cNvSpPr txBox="1"/>
          <p:nvPr/>
        </p:nvSpPr>
        <p:spPr>
          <a:xfrm>
            <a:off x="2564080" y="2650228"/>
            <a:ext cx="2279587" cy="73866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158A0C"/>
                </a:solidFill>
                <a:latin typeface="Times New Roman" panose="02020603050405020304" pitchFamily="18" charset="0"/>
                <a:cs typeface="Times New Roman" panose="02020603050405020304" pitchFamily="18" charset="0"/>
              </a:rPr>
              <a:t>QUÁ TRÌNH PHÁT TRIỂN</a:t>
            </a:r>
            <a:endParaRPr kumimoji="0" lang="en-US" sz="2400" b="1" i="0" u="none" strike="noStrike" kern="1200" cap="none" spc="0" normalizeH="0" baseline="0" noProof="0" dirty="0">
              <a:ln>
                <a:noFill/>
              </a:ln>
              <a:solidFill>
                <a:srgbClr val="158A0C"/>
              </a:solidFill>
              <a:effectLst/>
              <a:uLnTx/>
              <a:uFillTx/>
              <a:latin typeface="Times New Roman" panose="02020603050405020304" pitchFamily="18" charset="0"/>
              <a:cs typeface="Times New Roman" panose="02020603050405020304" pitchFamily="18" charset="0"/>
            </a:endParaRPr>
          </a:p>
        </p:txBody>
      </p:sp>
      <p:sp>
        <p:nvSpPr>
          <p:cNvPr id="14" name="TextBox 33"/>
          <p:cNvSpPr txBox="1"/>
          <p:nvPr/>
        </p:nvSpPr>
        <p:spPr>
          <a:xfrm>
            <a:off x="2543511" y="5025422"/>
            <a:ext cx="2279587" cy="369332"/>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noProof="0" dirty="0">
                <a:solidFill>
                  <a:srgbClr val="158A0C"/>
                </a:solidFill>
                <a:latin typeface="Times New Roman" panose="02020603050405020304" pitchFamily="18" charset="0"/>
                <a:cs typeface="Times New Roman" panose="02020603050405020304" pitchFamily="18" charset="0"/>
              </a:rPr>
              <a:t>ĐẶC ĐIỂM</a:t>
            </a:r>
            <a:endParaRPr kumimoji="0" lang="en-US" sz="2400" b="1" i="0" u="none" strike="noStrike" kern="1200" cap="none" spc="0" normalizeH="0" baseline="0" noProof="0" dirty="0">
              <a:ln>
                <a:noFill/>
              </a:ln>
              <a:solidFill>
                <a:srgbClr val="158A0C"/>
              </a:solidFill>
              <a:effectLst/>
              <a:uLnTx/>
              <a:uFillTx/>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2"/>
          <a:stretch>
            <a:fillRect/>
          </a:stretch>
        </p:blipFill>
        <p:spPr>
          <a:xfrm rot="3686247" flipH="1" flipV="1">
            <a:off x="1604619" y="5203932"/>
            <a:ext cx="892778" cy="706745"/>
          </a:xfrm>
          <a:prstGeom prst="rect">
            <a:avLst/>
          </a:prstGeom>
        </p:spPr>
      </p:pic>
      <p:pic>
        <p:nvPicPr>
          <p:cNvPr id="17" name="Picture 16"/>
          <p:cNvPicPr>
            <a:picLocks noChangeAspect="1"/>
          </p:cNvPicPr>
          <p:nvPr/>
        </p:nvPicPr>
        <p:blipFill>
          <a:blip r:embed="rId3"/>
          <a:stretch>
            <a:fillRect/>
          </a:stretch>
        </p:blipFill>
        <p:spPr>
          <a:xfrm rot="10800000">
            <a:off x="1712145" y="3324799"/>
            <a:ext cx="456866" cy="428654"/>
          </a:xfrm>
          <a:prstGeom prst="rect">
            <a:avLst/>
          </a:prstGeom>
        </p:spPr>
      </p:pic>
      <p:sp>
        <p:nvSpPr>
          <p:cNvPr id="18" name="Rounded Rectangle 17"/>
          <p:cNvSpPr/>
          <p:nvPr/>
        </p:nvSpPr>
        <p:spPr>
          <a:xfrm>
            <a:off x="5249789" y="496364"/>
            <a:ext cx="6718094" cy="1560777"/>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33"/>
          <p:cNvSpPr txBox="1"/>
          <p:nvPr/>
        </p:nvSpPr>
        <p:spPr>
          <a:xfrm>
            <a:off x="5471887" y="1365153"/>
            <a:ext cx="3559599" cy="369332"/>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lumMod val="50000"/>
                  </a:schemeClr>
                </a:solidFill>
                <a:latin typeface="Times New Roman" panose="02020603050405020304" pitchFamily="18" charset="0"/>
                <a:cs typeface="Times New Roman" panose="02020603050405020304" pitchFamily="18" charset="0"/>
              </a:rPr>
              <a:t>(</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Mô</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hình</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Trung</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Quốc</a:t>
            </a:r>
            <a:r>
              <a:rPr lang="en-US" sz="2400" dirty="0">
                <a:solidFill>
                  <a:schemeClr val="accent6">
                    <a:lumMod val="50000"/>
                  </a:schemeClr>
                </a:solidFill>
                <a:latin typeface="Times New Roman" panose="02020603050405020304" pitchFamily="18" charset="0"/>
                <a:cs typeface="Times New Roman" panose="02020603050405020304" pitchFamily="18" charset="0"/>
              </a:rPr>
              <a:t>)</a:t>
            </a:r>
            <a:endParaRPr kumimoji="0" lang="en-US" sz="240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endParaRPr>
          </a:p>
        </p:txBody>
      </p:sp>
      <p:sp>
        <p:nvSpPr>
          <p:cNvPr id="40" name="Rounded Rectangle 39"/>
          <p:cNvSpPr/>
          <p:nvPr/>
        </p:nvSpPr>
        <p:spPr>
          <a:xfrm>
            <a:off x="5198860" y="4951169"/>
            <a:ext cx="6707703" cy="1776821"/>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p:cNvSpPr txBox="1"/>
          <p:nvPr/>
        </p:nvSpPr>
        <p:spPr>
          <a:xfrm>
            <a:off x="5376923" y="5260297"/>
            <a:ext cx="1254650" cy="1107996"/>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Vua</a:t>
            </a:r>
            <a:r>
              <a:rPr kumimoji="0" lang="en-US" sz="240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có</a:t>
            </a:r>
            <a:r>
              <a:rPr kumimoji="0" lang="en-US" sz="2400" i="0" u="none" strike="noStrike" kern="1200" cap="none" spc="0" normalizeH="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quyền</a:t>
            </a:r>
            <a:r>
              <a:rPr kumimoji="0" lang="en-US" sz="2400" i="0" u="none" strike="noStrike" kern="1200" cap="none" spc="0" normalizeH="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lực</a:t>
            </a:r>
            <a:r>
              <a:rPr kumimoji="0" lang="en-US" sz="2400" i="0" u="none" strike="noStrike" kern="1200" cap="none" spc="0" normalizeH="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tuyệt</a:t>
            </a:r>
            <a:r>
              <a:rPr kumimoji="0" lang="en-US" sz="2400" i="0" u="none" strike="noStrike" kern="1200" cap="none" spc="0" normalizeH="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đối</a:t>
            </a:r>
            <a:endParaRPr kumimoji="0" lang="en-US" sz="240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endParaRPr>
          </a:p>
        </p:txBody>
      </p:sp>
      <p:pic>
        <p:nvPicPr>
          <p:cNvPr id="49" name="Picture 48"/>
          <p:cNvPicPr>
            <a:picLocks noChangeAspect="1"/>
          </p:cNvPicPr>
          <p:nvPr/>
        </p:nvPicPr>
        <p:blipFill>
          <a:blip r:embed="rId3"/>
          <a:stretch>
            <a:fillRect/>
          </a:stretch>
        </p:blipFill>
        <p:spPr>
          <a:xfrm rot="10800000">
            <a:off x="4889701" y="1179855"/>
            <a:ext cx="334623" cy="122515"/>
          </a:xfrm>
          <a:prstGeom prst="rect">
            <a:avLst/>
          </a:prstGeom>
        </p:spPr>
      </p:pic>
      <p:pic>
        <p:nvPicPr>
          <p:cNvPr id="50" name="Picture 49"/>
          <p:cNvPicPr>
            <a:picLocks noChangeAspect="1"/>
          </p:cNvPicPr>
          <p:nvPr/>
        </p:nvPicPr>
        <p:blipFill>
          <a:blip r:embed="rId3"/>
          <a:stretch>
            <a:fillRect/>
          </a:stretch>
        </p:blipFill>
        <p:spPr>
          <a:xfrm rot="10800000">
            <a:off x="4900063" y="3539126"/>
            <a:ext cx="334623" cy="122515"/>
          </a:xfrm>
          <a:prstGeom prst="rect">
            <a:avLst/>
          </a:prstGeom>
        </p:spPr>
      </p:pic>
      <p:pic>
        <p:nvPicPr>
          <p:cNvPr id="51" name="Picture 50"/>
          <p:cNvPicPr>
            <a:picLocks noChangeAspect="1"/>
          </p:cNvPicPr>
          <p:nvPr/>
        </p:nvPicPr>
        <p:blipFill>
          <a:blip r:embed="rId3"/>
          <a:stretch>
            <a:fillRect/>
          </a:stretch>
        </p:blipFill>
        <p:spPr>
          <a:xfrm rot="10800000">
            <a:off x="4864237" y="5638349"/>
            <a:ext cx="334623" cy="122515"/>
          </a:xfrm>
          <a:prstGeom prst="rect">
            <a:avLst/>
          </a:prstGeom>
        </p:spPr>
      </p:pic>
      <p:pic>
        <p:nvPicPr>
          <p:cNvPr id="6" name="Picture 5"/>
          <p:cNvPicPr>
            <a:picLocks noChangeAspect="1"/>
          </p:cNvPicPr>
          <p:nvPr/>
        </p:nvPicPr>
        <p:blipFill>
          <a:blip r:embed="rId4"/>
          <a:stretch>
            <a:fillRect/>
          </a:stretch>
        </p:blipFill>
        <p:spPr>
          <a:xfrm>
            <a:off x="9739087" y="574858"/>
            <a:ext cx="1756228" cy="1396400"/>
          </a:xfrm>
          <a:prstGeom prst="rect">
            <a:avLst/>
          </a:prstGeom>
        </p:spPr>
      </p:pic>
      <p:sp>
        <p:nvSpPr>
          <p:cNvPr id="47" name="TextBox 33"/>
          <p:cNvSpPr txBox="1"/>
          <p:nvPr/>
        </p:nvSpPr>
        <p:spPr>
          <a:xfrm>
            <a:off x="5601865" y="704744"/>
            <a:ext cx="4482892" cy="369332"/>
          </a:xfrm>
          <a:prstGeom prst="rect">
            <a:avLst/>
          </a:prstGeom>
        </p:spPr>
        <p:txBody>
          <a:bodyPr wrap="square" lIns="0" tIns="0" rIns="0" bIns="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err="1">
                <a:solidFill>
                  <a:schemeClr val="accent6">
                    <a:lumMod val="50000"/>
                  </a:schemeClr>
                </a:solidFill>
                <a:latin typeface="Times New Roman" panose="02020603050405020304" pitchFamily="18" charset="0"/>
                <a:cs typeface="Times New Roman" panose="02020603050405020304" pitchFamily="18" charset="0"/>
              </a:rPr>
              <a:t>Chuyên</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chế</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trung</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ương</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tập</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quyền</a:t>
            </a:r>
            <a:endParaRPr kumimoji="0" lang="en-US" sz="240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5"/>
          <a:stretch>
            <a:fillRect/>
          </a:stretch>
        </p:blipFill>
        <p:spPr>
          <a:xfrm>
            <a:off x="2992242" y="983084"/>
            <a:ext cx="1390808" cy="954128"/>
          </a:xfrm>
          <a:prstGeom prst="rect">
            <a:avLst/>
          </a:prstGeom>
        </p:spPr>
      </p:pic>
      <p:sp>
        <p:nvSpPr>
          <p:cNvPr id="52" name="Rounded Rectangle 51"/>
          <p:cNvSpPr/>
          <p:nvPr/>
        </p:nvSpPr>
        <p:spPr>
          <a:xfrm>
            <a:off x="5249071" y="2290026"/>
            <a:ext cx="6718094" cy="2364255"/>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5471887" y="2382398"/>
            <a:ext cx="1912216" cy="461665"/>
          </a:xfrm>
          <a:prstGeom prst="rect">
            <a:avLst/>
          </a:prstGeom>
        </p:spPr>
        <p:txBody>
          <a:bodyPr wrap="square">
            <a:spAutoFit/>
          </a:bodyPr>
          <a:lstStyle/>
          <a:p>
            <a:r>
              <a:rPr lang="en-US" sz="2400" dirty="0">
                <a:solidFill>
                  <a:srgbClr val="C00000"/>
                </a:solidFill>
                <a:latin typeface="Times New Roman" panose="02020603050405020304" pitchFamily="18" charset="0"/>
                <a:ea typeface="Calibri" panose="020F0502020204030204" pitchFamily="34" charset="0"/>
              </a:rPr>
              <a:t>- </a:t>
            </a:r>
            <a:r>
              <a:rPr lang="en-US" sz="2400" dirty="0" err="1">
                <a:solidFill>
                  <a:srgbClr val="C00000"/>
                </a:solidFill>
                <a:latin typeface="Times New Roman" panose="02020603050405020304" pitchFamily="18" charset="0"/>
                <a:ea typeface="Calibri" panose="020F0502020204030204" pitchFamily="34" charset="0"/>
              </a:rPr>
              <a:t>Hình</a:t>
            </a:r>
            <a:r>
              <a:rPr lang="en-US" sz="2400" dirty="0">
                <a:solidFill>
                  <a:srgbClr val="C00000"/>
                </a:solidFill>
                <a:latin typeface="Times New Roman" panose="02020603050405020304" pitchFamily="18" charset="0"/>
                <a:ea typeface="Calibri" panose="020F0502020204030204" pitchFamily="34" charset="0"/>
              </a:rPr>
              <a:t> </a:t>
            </a:r>
            <a:r>
              <a:rPr lang="en-US" sz="2400" dirty="0" err="1">
                <a:solidFill>
                  <a:srgbClr val="C00000"/>
                </a:solidFill>
                <a:latin typeface="Times New Roman" panose="02020603050405020304" pitchFamily="18" charset="0"/>
                <a:ea typeface="Calibri" panose="020F0502020204030204" pitchFamily="34" charset="0"/>
              </a:rPr>
              <a:t>thành</a:t>
            </a:r>
            <a:r>
              <a:rPr lang="en-US" sz="2400" dirty="0">
                <a:solidFill>
                  <a:srgbClr val="C00000"/>
                </a:solidFill>
                <a:latin typeface="Times New Roman" panose="02020603050405020304" pitchFamily="18" charset="0"/>
                <a:ea typeface="Calibri" panose="020F0502020204030204" pitchFamily="34" charset="0"/>
              </a:rPr>
              <a:t>:</a:t>
            </a:r>
            <a:endParaRPr lang="en-US" sz="2400" dirty="0">
              <a:solidFill>
                <a:srgbClr val="C00000"/>
              </a:solidFill>
            </a:endParaRPr>
          </a:p>
        </p:txBody>
      </p:sp>
      <p:sp>
        <p:nvSpPr>
          <p:cNvPr id="55" name="Rectangle 54"/>
          <p:cNvSpPr/>
          <p:nvPr/>
        </p:nvSpPr>
        <p:spPr>
          <a:xfrm>
            <a:off x="5583500" y="2872180"/>
            <a:ext cx="2881919" cy="461665"/>
          </a:xfrm>
          <a:prstGeom prst="rect">
            <a:avLst/>
          </a:prstGeom>
          <a:ln>
            <a:solidFill>
              <a:schemeClr val="accent1"/>
            </a:solidFill>
          </a:ln>
        </p:spPr>
        <p:txBody>
          <a:bodyPr wrap="square">
            <a:spAutoFit/>
          </a:bodyPr>
          <a:lstStyle/>
          <a:p>
            <a:r>
              <a:rPr lang="en-US" sz="2400" dirty="0" err="1">
                <a:solidFill>
                  <a:schemeClr val="accent6">
                    <a:lumMod val="50000"/>
                  </a:schemeClr>
                </a:solidFill>
                <a:latin typeface="Times New Roman" panose="02020603050405020304" pitchFamily="18" charset="0"/>
                <a:ea typeface="Calibri" panose="020F0502020204030204" pitchFamily="34" charset="0"/>
              </a:rPr>
              <a:t>Ngô</a:t>
            </a:r>
            <a:r>
              <a:rPr lang="en-US" sz="2400" dirty="0">
                <a:solidFill>
                  <a:schemeClr val="accent6">
                    <a:lumMod val="50000"/>
                  </a:schemeClr>
                </a:solidFill>
                <a:latin typeface="Times New Roman" panose="02020603050405020304" pitchFamily="18" charset="0"/>
                <a:ea typeface="Calibri" panose="020F0502020204030204" pitchFamily="34" charset="0"/>
              </a:rPr>
              <a:t> – </a:t>
            </a:r>
            <a:r>
              <a:rPr lang="en-US" sz="2400" dirty="0" err="1">
                <a:solidFill>
                  <a:schemeClr val="accent6">
                    <a:lumMod val="50000"/>
                  </a:schemeClr>
                </a:solidFill>
                <a:latin typeface="Times New Roman" panose="02020603050405020304" pitchFamily="18" charset="0"/>
                <a:ea typeface="Calibri" panose="020F0502020204030204" pitchFamily="34" charset="0"/>
              </a:rPr>
              <a:t>Đinh</a:t>
            </a:r>
            <a:r>
              <a:rPr lang="en-US" sz="2400" dirty="0">
                <a:solidFill>
                  <a:schemeClr val="accent6">
                    <a:lumMod val="50000"/>
                  </a:schemeClr>
                </a:solidFill>
                <a:latin typeface="Times New Roman" panose="02020603050405020304" pitchFamily="18" charset="0"/>
                <a:ea typeface="Calibri" panose="020F0502020204030204" pitchFamily="34" charset="0"/>
              </a:rPr>
              <a:t> – </a:t>
            </a:r>
            <a:r>
              <a:rPr lang="en-US" sz="2400" dirty="0" err="1">
                <a:solidFill>
                  <a:schemeClr val="accent6">
                    <a:lumMod val="50000"/>
                  </a:schemeClr>
                </a:solidFill>
                <a:latin typeface="Times New Roman" panose="02020603050405020304" pitchFamily="18" charset="0"/>
                <a:ea typeface="Calibri" panose="020F0502020204030204" pitchFamily="34" charset="0"/>
              </a:rPr>
              <a:t>Tiền</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Lê</a:t>
            </a:r>
            <a:endParaRPr lang="en-US" sz="2400" dirty="0">
              <a:solidFill>
                <a:schemeClr val="accent6">
                  <a:lumMod val="50000"/>
                </a:schemeClr>
              </a:solidFill>
            </a:endParaRPr>
          </a:p>
        </p:txBody>
      </p:sp>
      <p:sp>
        <p:nvSpPr>
          <p:cNvPr id="56" name="Rectangle 55"/>
          <p:cNvSpPr/>
          <p:nvPr/>
        </p:nvSpPr>
        <p:spPr>
          <a:xfrm>
            <a:off x="5340056" y="3400476"/>
            <a:ext cx="3529973" cy="461665"/>
          </a:xfrm>
          <a:prstGeom prst="rect">
            <a:avLst/>
          </a:prstGeom>
        </p:spPr>
        <p:txBody>
          <a:bodyPr wrap="square">
            <a:spAutoFit/>
          </a:bodyPr>
          <a:lstStyle/>
          <a:p>
            <a:r>
              <a:rPr lang="en-US" sz="2400" dirty="0">
                <a:solidFill>
                  <a:srgbClr val="C00000"/>
                </a:solidFill>
                <a:latin typeface="Times New Roman" panose="02020603050405020304" pitchFamily="18" charset="0"/>
                <a:ea typeface="Calibri" panose="020F0502020204030204" pitchFamily="34" charset="0"/>
              </a:rPr>
              <a:t>- </a:t>
            </a:r>
            <a:r>
              <a:rPr lang="en-US" sz="2400" dirty="0" err="1">
                <a:solidFill>
                  <a:srgbClr val="C00000"/>
                </a:solidFill>
                <a:latin typeface="Times New Roman" panose="02020603050405020304" pitchFamily="18" charset="0"/>
                <a:ea typeface="Calibri" panose="020F0502020204030204" pitchFamily="34" charset="0"/>
              </a:rPr>
              <a:t>Hoàn</a:t>
            </a:r>
            <a:r>
              <a:rPr lang="en-US" sz="2400" dirty="0">
                <a:solidFill>
                  <a:srgbClr val="C00000"/>
                </a:solidFill>
                <a:latin typeface="Times New Roman" panose="02020603050405020304" pitchFamily="18" charset="0"/>
                <a:ea typeface="Calibri" panose="020F0502020204030204" pitchFamily="34" charset="0"/>
              </a:rPr>
              <a:t> </a:t>
            </a:r>
            <a:r>
              <a:rPr lang="en-US" sz="2400" dirty="0" err="1">
                <a:solidFill>
                  <a:srgbClr val="C00000"/>
                </a:solidFill>
                <a:latin typeface="Times New Roman" panose="02020603050405020304" pitchFamily="18" charset="0"/>
                <a:ea typeface="Calibri" panose="020F0502020204030204" pitchFamily="34" charset="0"/>
              </a:rPr>
              <a:t>thiện</a:t>
            </a:r>
            <a:r>
              <a:rPr lang="en-US" sz="2400" dirty="0">
                <a:solidFill>
                  <a:srgbClr val="C00000"/>
                </a:solidFill>
                <a:latin typeface="Times New Roman" panose="02020603050405020304" pitchFamily="18" charset="0"/>
                <a:ea typeface="Calibri" panose="020F0502020204030204" pitchFamily="34" charset="0"/>
              </a:rPr>
              <a:t>, </a:t>
            </a:r>
            <a:r>
              <a:rPr lang="en-US" sz="2400" dirty="0" err="1">
                <a:solidFill>
                  <a:srgbClr val="C00000"/>
                </a:solidFill>
                <a:latin typeface="Times New Roman" panose="02020603050405020304" pitchFamily="18" charset="0"/>
                <a:ea typeface="Calibri" panose="020F0502020204030204" pitchFamily="34" charset="0"/>
              </a:rPr>
              <a:t>phát</a:t>
            </a:r>
            <a:r>
              <a:rPr lang="en-US" sz="2400" dirty="0">
                <a:solidFill>
                  <a:srgbClr val="C00000"/>
                </a:solidFill>
                <a:latin typeface="Times New Roman" panose="02020603050405020304" pitchFamily="18" charset="0"/>
                <a:ea typeface="Calibri" panose="020F0502020204030204" pitchFamily="34" charset="0"/>
              </a:rPr>
              <a:t> </a:t>
            </a:r>
            <a:r>
              <a:rPr lang="en-US" sz="2400" dirty="0" err="1">
                <a:solidFill>
                  <a:srgbClr val="C00000"/>
                </a:solidFill>
                <a:latin typeface="Times New Roman" panose="02020603050405020304" pitchFamily="18" charset="0"/>
                <a:ea typeface="Calibri" panose="020F0502020204030204" pitchFamily="34" charset="0"/>
              </a:rPr>
              <a:t>triển</a:t>
            </a:r>
            <a:r>
              <a:rPr lang="en-US" sz="2400" dirty="0">
                <a:solidFill>
                  <a:srgbClr val="C00000"/>
                </a:solidFill>
                <a:latin typeface="Times New Roman" panose="02020603050405020304" pitchFamily="18" charset="0"/>
                <a:ea typeface="Calibri" panose="020F0502020204030204" pitchFamily="34" charset="0"/>
              </a:rPr>
              <a:t> </a:t>
            </a:r>
            <a:r>
              <a:rPr lang="en-US" sz="2400" dirty="0" err="1">
                <a:solidFill>
                  <a:srgbClr val="C00000"/>
                </a:solidFill>
                <a:latin typeface="Times New Roman" panose="02020603050405020304" pitchFamily="18" charset="0"/>
                <a:ea typeface="Calibri" panose="020F0502020204030204" pitchFamily="34" charset="0"/>
              </a:rPr>
              <a:t>cao</a:t>
            </a:r>
            <a:endParaRPr lang="en-US" sz="2400" dirty="0">
              <a:solidFill>
                <a:srgbClr val="C00000"/>
              </a:solidFill>
            </a:endParaRPr>
          </a:p>
        </p:txBody>
      </p:sp>
      <p:sp>
        <p:nvSpPr>
          <p:cNvPr id="57" name="Rectangle 56"/>
          <p:cNvSpPr/>
          <p:nvPr/>
        </p:nvSpPr>
        <p:spPr>
          <a:xfrm>
            <a:off x="5633342" y="3959731"/>
            <a:ext cx="3236687" cy="461665"/>
          </a:xfrm>
          <a:prstGeom prst="rect">
            <a:avLst/>
          </a:prstGeom>
          <a:ln>
            <a:solidFill>
              <a:schemeClr val="accent1"/>
            </a:solidFill>
          </a:ln>
        </p:spPr>
        <p:txBody>
          <a:bodyPr wrap="square">
            <a:spAutoFit/>
          </a:bodyPr>
          <a:lstStyle/>
          <a:p>
            <a:pPr algn="ctr"/>
            <a:r>
              <a:rPr lang="en-US" sz="2400" dirty="0" err="1">
                <a:solidFill>
                  <a:schemeClr val="accent6">
                    <a:lumMod val="50000"/>
                  </a:schemeClr>
                </a:solidFill>
                <a:latin typeface="Times New Roman" panose="02020603050405020304" pitchFamily="18" charset="0"/>
                <a:ea typeface="Calibri" panose="020F0502020204030204" pitchFamily="34" charset="0"/>
              </a:rPr>
              <a:t>Lê</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sơ</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Lê</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Thánh</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Tông</a:t>
            </a:r>
            <a:r>
              <a:rPr lang="en-US" sz="2400" dirty="0">
                <a:solidFill>
                  <a:schemeClr val="accent6">
                    <a:lumMod val="50000"/>
                  </a:schemeClr>
                </a:solidFill>
                <a:latin typeface="Times New Roman" panose="02020603050405020304" pitchFamily="18" charset="0"/>
                <a:ea typeface="Calibri" panose="020F0502020204030204" pitchFamily="34" charset="0"/>
              </a:rPr>
              <a:t>)</a:t>
            </a:r>
            <a:endParaRPr lang="en-US" sz="2400" dirty="0">
              <a:solidFill>
                <a:schemeClr val="accent6">
                  <a:lumMod val="50000"/>
                </a:schemeClr>
              </a:solidFill>
            </a:endParaRPr>
          </a:p>
        </p:txBody>
      </p:sp>
      <p:pic>
        <p:nvPicPr>
          <p:cNvPr id="32" name="Picture 31"/>
          <p:cNvPicPr>
            <a:picLocks noChangeAspect="1"/>
          </p:cNvPicPr>
          <p:nvPr/>
        </p:nvPicPr>
        <p:blipFill>
          <a:blip r:embed="rId6"/>
          <a:stretch>
            <a:fillRect/>
          </a:stretch>
        </p:blipFill>
        <p:spPr>
          <a:xfrm>
            <a:off x="9031486" y="2330005"/>
            <a:ext cx="2681543" cy="2324275"/>
          </a:xfrm>
          <a:prstGeom prst="rect">
            <a:avLst/>
          </a:prstGeom>
        </p:spPr>
      </p:pic>
      <p:sp>
        <p:nvSpPr>
          <p:cNvPr id="46" name="Rounded Rectangle 45"/>
          <p:cNvSpPr/>
          <p:nvPr/>
        </p:nvSpPr>
        <p:spPr>
          <a:xfrm>
            <a:off x="9752850" y="5074591"/>
            <a:ext cx="1291770" cy="599593"/>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p:cNvSpPr txBox="1"/>
          <p:nvPr/>
        </p:nvSpPr>
        <p:spPr>
          <a:xfrm>
            <a:off x="10109808" y="5163504"/>
            <a:ext cx="690988" cy="369332"/>
          </a:xfrm>
          <a:prstGeom prst="rect">
            <a:avLst/>
          </a:prstGeom>
        </p:spPr>
        <p:txBody>
          <a:bodyPr wrap="square" lIns="0" tIns="0" rIns="0" bIns="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Vua</a:t>
            </a:r>
            <a:endPar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endParaRPr>
          </a:p>
        </p:txBody>
      </p:sp>
      <p:sp>
        <p:nvSpPr>
          <p:cNvPr id="48" name="Down Arrow 47"/>
          <p:cNvSpPr/>
          <p:nvPr/>
        </p:nvSpPr>
        <p:spPr>
          <a:xfrm>
            <a:off x="10222771" y="5714948"/>
            <a:ext cx="196985" cy="2909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60"/>
          <p:cNvSpPr/>
          <p:nvPr/>
        </p:nvSpPr>
        <p:spPr>
          <a:xfrm>
            <a:off x="8898306" y="6072079"/>
            <a:ext cx="2783143" cy="599593"/>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9109320" y="6202151"/>
            <a:ext cx="2423886" cy="369332"/>
          </a:xfrm>
          <a:prstGeom prst="rect">
            <a:avLst/>
          </a:prstGeom>
        </p:spPr>
        <p:txBody>
          <a:bodyPr wrap="square" lIns="0" tIns="0" rIns="0" bIns="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Hệ</a:t>
            </a:r>
            <a:r>
              <a:rPr kumimoji="0" lang="en-US" sz="2400" b="1" i="0" u="none" strike="noStrike" kern="1200" cap="none" spc="0" normalizeH="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thống</a:t>
            </a:r>
            <a:r>
              <a:rPr kumimoji="0" lang="en-US" sz="2400" b="1" i="0" u="none" strike="noStrike" kern="1200" cap="none" spc="0" normalizeH="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quan</a:t>
            </a:r>
            <a:r>
              <a:rPr kumimoji="0" lang="en-US" sz="2400" b="1" i="0" u="none" strike="noStrike" kern="1200" cap="none" spc="0" normalizeH="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lại</a:t>
            </a:r>
            <a:endPar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endParaRPr>
          </a:p>
        </p:txBody>
      </p:sp>
      <p:pic>
        <p:nvPicPr>
          <p:cNvPr id="58" name="Picture 57"/>
          <p:cNvPicPr>
            <a:picLocks noChangeAspect="1"/>
          </p:cNvPicPr>
          <p:nvPr/>
        </p:nvPicPr>
        <p:blipFill>
          <a:blip r:embed="rId7"/>
          <a:stretch>
            <a:fillRect/>
          </a:stretch>
        </p:blipFill>
        <p:spPr>
          <a:xfrm>
            <a:off x="6821715" y="5068521"/>
            <a:ext cx="1998074" cy="1502962"/>
          </a:xfrm>
          <a:prstGeom prst="rect">
            <a:avLst/>
          </a:prstGeom>
        </p:spPr>
      </p:pic>
      <p:pic>
        <p:nvPicPr>
          <p:cNvPr id="60" name="Picture 59"/>
          <p:cNvPicPr>
            <a:picLocks noChangeAspect="1"/>
          </p:cNvPicPr>
          <p:nvPr/>
        </p:nvPicPr>
        <p:blipFill>
          <a:blip r:embed="rId8"/>
          <a:stretch>
            <a:fillRect/>
          </a:stretch>
        </p:blipFill>
        <p:spPr>
          <a:xfrm>
            <a:off x="2924552" y="5442332"/>
            <a:ext cx="1473153" cy="925961"/>
          </a:xfrm>
          <a:prstGeom prst="rect">
            <a:avLst/>
          </a:prstGeom>
        </p:spPr>
      </p:pic>
      <p:pic>
        <p:nvPicPr>
          <p:cNvPr id="63" name="Picture 62"/>
          <p:cNvPicPr>
            <a:picLocks noChangeAspect="1"/>
          </p:cNvPicPr>
          <p:nvPr/>
        </p:nvPicPr>
        <p:blipFill>
          <a:blip r:embed="rId9"/>
          <a:stretch>
            <a:fillRect/>
          </a:stretch>
        </p:blipFill>
        <p:spPr>
          <a:xfrm>
            <a:off x="2998622" y="3400476"/>
            <a:ext cx="1432866" cy="934228"/>
          </a:xfrm>
          <a:prstGeom prst="rect">
            <a:avLst/>
          </a:prstGeom>
        </p:spPr>
      </p:pic>
    </p:spTree>
    <p:extLst>
      <p:ext uri="{BB962C8B-B14F-4D97-AF65-F5344CB8AC3E}">
        <p14:creationId xmlns:p14="http://schemas.microsoft.com/office/powerpoint/2010/main" val="130790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wipe(down)">
                                      <p:cBhvr>
                                        <p:cTn id="22" dur="500"/>
                                        <p:tgtEl>
                                          <p:spTgt spid="5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wipe(down)">
                                      <p:cBhvr>
                                        <p:cTn id="27" dur="500"/>
                                        <p:tgtEl>
                                          <p:spTgt spid="5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6"/>
                                        </p:tgtEl>
                                        <p:attrNameLst>
                                          <p:attrName>style.visibility</p:attrName>
                                        </p:attrNameLst>
                                      </p:cBhvr>
                                      <p:to>
                                        <p:strVal val="visible"/>
                                      </p:to>
                                    </p:set>
                                    <p:animEffect transition="in" filter="wipe(down)">
                                      <p:cBhvr>
                                        <p:cTn id="32" dur="500"/>
                                        <p:tgtEl>
                                          <p:spTgt spid="5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wipe(down)">
                                      <p:cBhvr>
                                        <p:cTn id="37" dur="500"/>
                                        <p:tgtEl>
                                          <p:spTgt spid="5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wipe(down)">
                                      <p:cBhvr>
                                        <p:cTn id="47" dur="500"/>
                                        <p:tgtEl>
                                          <p:spTgt spid="4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58"/>
                                        </p:tgtEl>
                                        <p:attrNameLst>
                                          <p:attrName>style.visibility</p:attrName>
                                        </p:attrNameLst>
                                      </p:cBhvr>
                                      <p:to>
                                        <p:strVal val="visible"/>
                                      </p:to>
                                    </p:set>
                                    <p:animEffect transition="in" filter="wipe(down)">
                                      <p:cBhvr>
                                        <p:cTn id="52" dur="500"/>
                                        <p:tgtEl>
                                          <p:spTgt spid="5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wipe(down)">
                                      <p:cBhvr>
                                        <p:cTn id="57" dur="500"/>
                                        <p:tgtEl>
                                          <p:spTgt spid="59"/>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wipe(down)">
                                      <p:cBhvr>
                                        <p:cTn id="60" dur="500"/>
                                        <p:tgtEl>
                                          <p:spTgt spid="4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48"/>
                                        </p:tgtEl>
                                        <p:attrNameLst>
                                          <p:attrName>style.visibility</p:attrName>
                                        </p:attrNameLst>
                                      </p:cBhvr>
                                      <p:to>
                                        <p:strVal val="visible"/>
                                      </p:to>
                                    </p:set>
                                    <p:animEffect transition="in" filter="wipe(down)">
                                      <p:cBhvr>
                                        <p:cTn id="65" dur="500"/>
                                        <p:tgtEl>
                                          <p:spTgt spid="48"/>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62"/>
                                        </p:tgtEl>
                                        <p:attrNameLst>
                                          <p:attrName>style.visibility</p:attrName>
                                        </p:attrNameLst>
                                      </p:cBhvr>
                                      <p:to>
                                        <p:strVal val="visible"/>
                                      </p:to>
                                    </p:set>
                                    <p:animEffect transition="in" filter="wipe(down)">
                                      <p:cBhvr>
                                        <p:cTn id="70" dur="500"/>
                                        <p:tgtEl>
                                          <p:spTgt spid="62"/>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61"/>
                                        </p:tgtEl>
                                        <p:attrNameLst>
                                          <p:attrName>style.visibility</p:attrName>
                                        </p:attrNameLst>
                                      </p:cBhvr>
                                      <p:to>
                                        <p:strVal val="visible"/>
                                      </p:to>
                                    </p:set>
                                    <p:animEffect transition="in" filter="wipe(down)">
                                      <p:cBhvr>
                                        <p:cTn id="73"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1" grpId="0"/>
      <p:bldP spid="47" grpId="0"/>
      <p:bldP spid="54" grpId="0"/>
      <p:bldP spid="55" grpId="0" animBg="1"/>
      <p:bldP spid="56" grpId="0"/>
      <p:bldP spid="57" grpId="0" animBg="1"/>
      <p:bldP spid="46" grpId="0" animBg="1"/>
      <p:bldP spid="59" grpId="0"/>
      <p:bldP spid="48" grpId="0" animBg="1"/>
      <p:bldP spid="61" grpId="0" animBg="1"/>
      <p:bldP spid="6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2C864D-9B13-4C43-9E2A-6CCB0887FBE2}"/>
              </a:ext>
            </a:extLst>
          </p:cNvPr>
          <p:cNvPicPr>
            <a:picLocks noChangeAspect="1"/>
          </p:cNvPicPr>
          <p:nvPr/>
        </p:nvPicPr>
        <p:blipFill>
          <a:blip r:embed="rId2"/>
          <a:stretch>
            <a:fillRect/>
          </a:stretch>
        </p:blipFill>
        <p:spPr>
          <a:xfrm>
            <a:off x="-53349" y="5968"/>
            <a:ext cx="12217046" cy="739749"/>
          </a:xfrm>
          <a:prstGeom prst="rect">
            <a:avLst/>
          </a:prstGeom>
        </p:spPr>
      </p:pic>
      <p:sp>
        <p:nvSpPr>
          <p:cNvPr id="4" name="Text Box 4"/>
          <p:cNvSpPr txBox="1">
            <a:spLocks noChangeArrowheads="1"/>
          </p:cNvSpPr>
          <p:nvPr/>
        </p:nvSpPr>
        <p:spPr bwMode="auto">
          <a:xfrm>
            <a:off x="1034670" y="81611"/>
            <a:ext cx="10638405" cy="4924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eaLnBrk="1" hangingPunct="1">
              <a:spcBef>
                <a:spcPct val="50000"/>
              </a:spcBef>
              <a:defRPr/>
            </a:pPr>
            <a:r>
              <a:rPr lang="en-US" altLang="en-US" sz="2600" b="1" dirty="0">
                <a:solidFill>
                  <a:srgbClr val="002060"/>
                </a:solidFill>
                <a:latin typeface="Times New Roman" panose="02020603050405020304" pitchFamily="18" charset="0"/>
                <a:cs typeface="Times New Roman" panose="02020603050405020304" pitchFamily="18" charset="0"/>
              </a:rPr>
              <a:t>a</a:t>
            </a:r>
            <a:r>
              <a:rPr kumimoji="0" lang="en-US" altLang="en-US" sz="26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 </a:t>
            </a:r>
            <a:r>
              <a:rPr lang="fr-FR" altLang="en-US" sz="2600" b="1" noProof="0" dirty="0" err="1">
                <a:solidFill>
                  <a:srgbClr val="002060"/>
                </a:solidFill>
                <a:latin typeface="Times New Roman" panose="02020603050405020304" pitchFamily="18" charset="0"/>
                <a:cs typeface="Times New Roman" panose="02020603050405020304" pitchFamily="18" charset="0"/>
              </a:rPr>
              <a:t>Chính</a:t>
            </a:r>
            <a:r>
              <a:rPr lang="fr-FR" altLang="en-US" sz="2600" b="1" noProof="0" dirty="0">
                <a:solidFill>
                  <a:srgbClr val="002060"/>
                </a:solidFill>
                <a:latin typeface="Times New Roman" panose="02020603050405020304" pitchFamily="18" charset="0"/>
                <a:cs typeface="Times New Roman" panose="02020603050405020304" pitchFamily="18" charset="0"/>
              </a:rPr>
              <a:t> </a:t>
            </a:r>
            <a:r>
              <a:rPr lang="fr-FR" altLang="en-US" sz="2600" b="1" noProof="0" dirty="0" err="1">
                <a:solidFill>
                  <a:srgbClr val="002060"/>
                </a:solidFill>
                <a:latin typeface="Times New Roman" panose="02020603050405020304" pitchFamily="18" charset="0"/>
                <a:cs typeface="Times New Roman" panose="02020603050405020304" pitchFamily="18" charset="0"/>
              </a:rPr>
              <a:t>trị</a:t>
            </a:r>
            <a:endParaRPr kumimoji="0" lang="en-US" altLang="en-US" sz="2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28" name="Text Box 4"/>
          <p:cNvSpPr txBox="1">
            <a:spLocks noChangeArrowheads="1"/>
          </p:cNvSpPr>
          <p:nvPr/>
        </p:nvSpPr>
        <p:spPr bwMode="auto">
          <a:xfrm>
            <a:off x="228802" y="898633"/>
            <a:ext cx="10638405" cy="4924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eaLnBrk="1" hangingPunct="1">
              <a:spcBef>
                <a:spcPct val="50000"/>
              </a:spcBef>
              <a:defRPr/>
            </a:pPr>
            <a:r>
              <a:rPr lang="en-US" altLang="en-US" sz="2600" b="1">
                <a:solidFill>
                  <a:srgbClr val="002060"/>
                </a:solidFill>
                <a:latin typeface="Times New Roman" panose="02020603050405020304" pitchFamily="18" charset="0"/>
                <a:cs typeface="Times New Roman" panose="02020603050405020304" pitchFamily="18" charset="0"/>
              </a:rPr>
              <a:t>*</a:t>
            </a:r>
            <a:r>
              <a:rPr kumimoji="0" lang="en-US" altLang="en-US" sz="26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Luật</a:t>
            </a:r>
            <a:r>
              <a:rPr kumimoji="0" lang="en-US" altLang="en-US" sz="2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pháp</a:t>
            </a:r>
            <a:endParaRPr kumimoji="0" lang="en-US" altLang="en-US" sz="2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BCEE68C0-54A0-448B-BB9D-DDF480666C28}"/>
              </a:ext>
            </a:extLst>
          </p:cNvPr>
          <p:cNvSpPr txBox="1"/>
          <p:nvPr/>
        </p:nvSpPr>
        <p:spPr>
          <a:xfrm>
            <a:off x="228803" y="1625040"/>
            <a:ext cx="5301140" cy="3200876"/>
          </a:xfrm>
          <a:prstGeom prst="wedgeRoundRectCallout">
            <a:avLst>
              <a:gd name="adj1" fmla="val 4172"/>
              <a:gd name="adj2" fmla="val 65534"/>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600" b="1" dirty="0">
                <a:latin typeface="Times New Roman" panose="02020603050405020304" pitchFamily="18" charset="0"/>
                <a:cs typeface="Times New Roman" panose="02020603050405020304" pitchFamily="18" charset="0"/>
              </a:rPr>
              <a:t>HOẠT ĐỘNG CẶP ĐÔI</a:t>
            </a:r>
          </a:p>
          <a:p>
            <a:r>
              <a:rPr lang="en-US" sz="2600" dirty="0">
                <a:latin typeface="Times New Roman" panose="02020603050405020304" pitchFamily="18" charset="0"/>
                <a:cs typeface="Times New Roman" panose="02020603050405020304" pitchFamily="18" charset="0"/>
              </a:rPr>
              <a:t>1. </a:t>
            </a:r>
            <a:r>
              <a:rPr lang="en-US" sz="2600" dirty="0" err="1">
                <a:latin typeface="Times New Roman" panose="02020603050405020304" pitchFamily="18" charset="0"/>
                <a:cs typeface="Times New Roman" panose="02020603050405020304" pitchFamily="18" charset="0"/>
              </a:rPr>
              <a:t>Vì</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triều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kiến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lại</a:t>
            </a:r>
            <a:r>
              <a:rPr lang="en-US" sz="2600" dirty="0">
                <a:latin typeface="Times New Roman" panose="02020603050405020304" pitchFamily="18" charset="0"/>
                <a:cs typeface="Times New Roman" panose="02020603050405020304" pitchFamily="18" charset="0"/>
              </a:rPr>
              <a:t> ban </a:t>
            </a:r>
            <a:r>
              <a:rPr lang="en-US" sz="2600" dirty="0" err="1">
                <a:latin typeface="Times New Roman" panose="02020603050405020304" pitchFamily="18" charset="0"/>
                <a:cs typeface="Times New Roman" panose="02020603050405020304" pitchFamily="18" charset="0"/>
              </a:rPr>
              <a:t>hành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luật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pháp</a:t>
            </a:r>
            <a:r>
              <a:rPr lang="en-US" sz="2600" dirty="0">
                <a:latin typeface="Times New Roman" panose="02020603050405020304" pitchFamily="18" charset="0"/>
                <a:cs typeface="Times New Roman" panose="02020603050405020304" pitchFamily="18" charset="0"/>
              </a:rPr>
              <a:t>?</a:t>
            </a:r>
          </a:p>
          <a:p>
            <a:r>
              <a:rPr lang="en-US" sz="2600" dirty="0">
                <a:latin typeface="Times New Roman" panose="02020603050405020304" pitchFamily="18" charset="0"/>
                <a:cs typeface="Times New Roman" panose="02020603050405020304" pitchFamily="18" charset="0"/>
              </a:rPr>
              <a:t>2. </a:t>
            </a:r>
            <a:r>
              <a:rPr lang="en-US" sz="2600" dirty="0" err="1">
                <a:latin typeface="Times New Roman" panose="02020603050405020304" pitchFamily="18" charset="0"/>
                <a:cs typeface="Times New Roman" panose="02020603050405020304" pitchFamily="18" charset="0"/>
              </a:rPr>
              <a:t>Kể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số</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bộ</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luật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tiêu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biểu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nước</a:t>
            </a:r>
            <a:r>
              <a:rPr lang="en-US" sz="2600" dirty="0">
                <a:latin typeface="Times New Roman" panose="02020603050405020304" pitchFamily="18" charset="0"/>
                <a:cs typeface="Times New Roman" panose="02020603050405020304" pitchFamily="18" charset="0"/>
              </a:rPr>
              <a:t> ta </a:t>
            </a:r>
            <a:r>
              <a:rPr lang="en-US" sz="2600" dirty="0" err="1">
                <a:latin typeface="Times New Roman" panose="02020603050405020304" pitchFamily="18" charset="0"/>
                <a:cs typeface="Times New Roman" panose="02020603050405020304" pitchFamily="18" charset="0"/>
              </a:rPr>
              <a:t>thời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kiến</a:t>
            </a:r>
            <a:r>
              <a:rPr lang="en-US" sz="2600" dirty="0">
                <a:latin typeface="Times New Roman" panose="02020603050405020304" pitchFamily="18" charset="0"/>
                <a:cs typeface="Times New Roman" panose="02020603050405020304" pitchFamily="18" charset="0"/>
              </a:rPr>
              <a:t>?</a:t>
            </a:r>
          </a:p>
          <a:p>
            <a:r>
              <a:rPr lang="en-US" sz="2600" dirty="0">
                <a:latin typeface="Times New Roman" panose="02020603050405020304" pitchFamily="18" charset="0"/>
                <a:cs typeface="Times New Roman" panose="02020603050405020304" pitchFamily="18" charset="0"/>
              </a:rPr>
              <a:t>3. </a:t>
            </a:r>
            <a:r>
              <a:rPr lang="en-US" sz="2600" dirty="0" err="1">
                <a:latin typeface="Times New Roman" panose="02020603050405020304" pitchFamily="18" charset="0"/>
                <a:cs typeface="Times New Roman" panose="02020603050405020304" pitchFamily="18" charset="0"/>
              </a:rPr>
              <a:t>Điểm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chung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bộ</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luật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Trần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Lê</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Nguyễn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gì</a:t>
            </a:r>
            <a:r>
              <a:rPr lang="en-US" sz="2600" dirty="0">
                <a:latin typeface="Times New Roman" panose="02020603050405020304" pitchFamily="18" charset="0"/>
                <a:cs typeface="Times New Roman" panose="02020603050405020304" pitchFamily="18" charset="0"/>
              </a:rPr>
              <a:t>?</a:t>
            </a:r>
          </a:p>
        </p:txBody>
      </p:sp>
      <p:pic>
        <p:nvPicPr>
          <p:cNvPr id="5" name="Picture 4"/>
          <p:cNvPicPr>
            <a:picLocks noChangeAspect="1"/>
          </p:cNvPicPr>
          <p:nvPr/>
        </p:nvPicPr>
        <p:blipFill>
          <a:blip r:embed="rId3"/>
          <a:stretch>
            <a:fillRect/>
          </a:stretch>
        </p:blipFill>
        <p:spPr>
          <a:xfrm>
            <a:off x="772085" y="5059880"/>
            <a:ext cx="2397574" cy="1632012"/>
          </a:xfrm>
          <a:prstGeom prst="rect">
            <a:avLst/>
          </a:prstGeom>
        </p:spPr>
      </p:pic>
      <p:pic>
        <p:nvPicPr>
          <p:cNvPr id="6" name="Picture 5"/>
          <p:cNvPicPr>
            <a:picLocks noChangeAspect="1"/>
          </p:cNvPicPr>
          <p:nvPr/>
        </p:nvPicPr>
        <p:blipFill>
          <a:blip r:embed="rId4"/>
          <a:stretch>
            <a:fillRect/>
          </a:stretch>
        </p:blipFill>
        <p:spPr>
          <a:xfrm>
            <a:off x="5718628" y="1391076"/>
            <a:ext cx="6284685" cy="4958408"/>
          </a:xfrm>
          <a:prstGeom prst="rect">
            <a:avLst/>
          </a:prstGeom>
        </p:spPr>
      </p:pic>
    </p:spTree>
    <p:extLst>
      <p:ext uri="{BB962C8B-B14F-4D97-AF65-F5344CB8AC3E}">
        <p14:creationId xmlns:p14="http://schemas.microsoft.com/office/powerpoint/2010/main" val="1508959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46764928"/>
              </p:ext>
            </p:extLst>
          </p:nvPr>
        </p:nvGraphicFramePr>
        <p:xfrm>
          <a:off x="-1522097" y="1184500"/>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p:cNvGraphicFramePr/>
          <p:nvPr>
            <p:extLst>
              <p:ext uri="{D42A27DB-BD31-4B8C-83A1-F6EECF244321}">
                <p14:modId xmlns:p14="http://schemas.microsoft.com/office/powerpoint/2010/main" val="1159692105"/>
              </p:ext>
            </p:extLst>
          </p:nvPr>
        </p:nvGraphicFramePr>
        <p:xfrm>
          <a:off x="5179935" y="1319273"/>
          <a:ext cx="8128000"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Text Box 4"/>
          <p:cNvSpPr txBox="1">
            <a:spLocks noChangeArrowheads="1"/>
          </p:cNvSpPr>
          <p:nvPr/>
        </p:nvSpPr>
        <p:spPr bwMode="auto">
          <a:xfrm>
            <a:off x="7739398" y="373976"/>
            <a:ext cx="3413284" cy="4924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eaLnBrk="1" hangingPunct="1">
              <a:spcBef>
                <a:spcPct val="50000"/>
              </a:spcBef>
              <a:defRPr/>
            </a:pPr>
            <a:r>
              <a:rPr kumimoji="0" lang="en-US" altLang="en-US" sz="26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Các</a:t>
            </a:r>
            <a:r>
              <a:rPr kumimoji="0" lang="en-US" altLang="en-US" sz="2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bộ</a:t>
            </a:r>
            <a:r>
              <a:rPr kumimoji="0" lang="en-US" altLang="en-US" sz="2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luật</a:t>
            </a:r>
            <a:r>
              <a:rPr kumimoji="0" lang="en-US" altLang="en-US" sz="2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tiêu</a:t>
            </a:r>
            <a:r>
              <a:rPr kumimoji="0" lang="en-US" altLang="en-US" sz="2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biểu</a:t>
            </a:r>
            <a:endParaRPr kumimoji="0" lang="en-US" altLang="en-US" sz="2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6" name="Text Box 4"/>
          <p:cNvSpPr txBox="1">
            <a:spLocks noChangeArrowheads="1"/>
          </p:cNvSpPr>
          <p:nvPr/>
        </p:nvSpPr>
        <p:spPr bwMode="auto">
          <a:xfrm>
            <a:off x="970171" y="420271"/>
            <a:ext cx="4950943" cy="4924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eaLnBrk="1" hangingPunct="1">
              <a:spcBef>
                <a:spcPct val="50000"/>
              </a:spcBef>
              <a:defRPr/>
            </a:pPr>
            <a:r>
              <a:rPr kumimoji="0" lang="en-US" altLang="en-US" sz="26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Nội</a:t>
            </a:r>
            <a:r>
              <a:rPr kumimoji="0" lang="en-US" altLang="en-US" sz="2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dung </a:t>
            </a:r>
            <a:r>
              <a:rPr kumimoji="0" lang="en-US" altLang="en-US" sz="2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chung</a:t>
            </a:r>
            <a:r>
              <a:rPr kumimoji="0" lang="en-US" altLang="en-US" sz="2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của</a:t>
            </a:r>
            <a:r>
              <a:rPr kumimoji="0" lang="en-US" altLang="en-US" sz="2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các</a:t>
            </a:r>
            <a:r>
              <a:rPr kumimoji="0" lang="en-US" altLang="en-US" sz="2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bộ</a:t>
            </a:r>
            <a:r>
              <a:rPr kumimoji="0" lang="en-US" altLang="en-US" sz="2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luật</a:t>
            </a:r>
            <a:endParaRPr kumimoji="0" lang="en-US" altLang="en-US" sz="2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7" name="Text Box 4"/>
          <p:cNvSpPr txBox="1">
            <a:spLocks noChangeArrowheads="1"/>
          </p:cNvSpPr>
          <p:nvPr/>
        </p:nvSpPr>
        <p:spPr bwMode="auto">
          <a:xfrm>
            <a:off x="6883818" y="2371491"/>
            <a:ext cx="2360117" cy="109260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eaLnBrk="1" hangingPunct="1">
              <a:spcBef>
                <a:spcPct val="50000"/>
              </a:spcBef>
              <a:defRPr/>
            </a:pPr>
            <a:r>
              <a:rPr lang="en-US" altLang="en-US" sz="2600" b="1" dirty="0" err="1">
                <a:solidFill>
                  <a:schemeClr val="bg1"/>
                </a:solidFill>
                <a:latin typeface="Times New Roman" panose="02020603050405020304" pitchFamily="18" charset="0"/>
                <a:cs typeface="Times New Roman" panose="02020603050405020304" pitchFamily="18" charset="0"/>
              </a:rPr>
              <a:t>Hình</a:t>
            </a:r>
            <a:r>
              <a:rPr lang="en-US" altLang="en-US" sz="2600" b="1" dirty="0">
                <a:solidFill>
                  <a:schemeClr val="bg1"/>
                </a:solidFill>
                <a:latin typeface="Times New Roman" panose="02020603050405020304" pitchFamily="18" charset="0"/>
                <a:cs typeface="Times New Roman" panose="02020603050405020304" pitchFamily="18" charset="0"/>
              </a:rPr>
              <a:t> </a:t>
            </a:r>
            <a:r>
              <a:rPr lang="en-US" altLang="en-US" sz="2600" b="1" dirty="0" err="1">
                <a:solidFill>
                  <a:schemeClr val="bg1"/>
                </a:solidFill>
                <a:latin typeface="Times New Roman" panose="02020603050405020304" pitchFamily="18" charset="0"/>
                <a:cs typeface="Times New Roman" panose="02020603050405020304" pitchFamily="18" charset="0"/>
              </a:rPr>
              <a:t>thư</a:t>
            </a:r>
            <a:endParaRPr lang="en-US" altLang="en-US" sz="2600" b="1" dirty="0">
              <a:solidFill>
                <a:schemeClr val="bg1"/>
              </a:solidFill>
              <a:latin typeface="Times New Roman" panose="02020603050405020304" pitchFamily="18" charset="0"/>
              <a:cs typeface="Times New Roman" panose="02020603050405020304" pitchFamily="18" charset="0"/>
            </a:endParaRPr>
          </a:p>
          <a:p>
            <a:pPr lvl="0" algn="ctr" eaLnBrk="1" hangingPunct="1">
              <a:spcBef>
                <a:spcPct val="50000"/>
              </a:spcBef>
              <a:defRPr/>
            </a:pPr>
            <a:r>
              <a:rPr kumimoji="0" lang="en-US" altLang="en-US" sz="2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a:t>
            </a:r>
            <a:r>
              <a:rPr kumimoji="0" lang="en-US" altLang="en-US" sz="2600" b="1"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thời</a:t>
            </a:r>
            <a:r>
              <a:rPr kumimoji="0" lang="en-US" altLang="en-US" sz="2600" b="1" i="0" u="none" strike="noStrike" kern="120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rPr>
              <a:t>Lý</a:t>
            </a:r>
            <a:r>
              <a:rPr kumimoji="0" lang="en-US" altLang="en-US" sz="2600" b="1" i="0" u="none" strike="noStrike" kern="120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rPr>
              <a:t>)</a:t>
            </a:r>
            <a:endParaRPr kumimoji="0" lang="en-US" altLang="en-US" sz="2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8" name="Text Box 4"/>
          <p:cNvSpPr txBox="1">
            <a:spLocks noChangeArrowheads="1"/>
          </p:cNvSpPr>
          <p:nvPr/>
        </p:nvSpPr>
        <p:spPr bwMode="auto">
          <a:xfrm>
            <a:off x="9243935" y="2371491"/>
            <a:ext cx="2360117" cy="109260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eaLnBrk="1" hangingPunct="1">
              <a:spcBef>
                <a:spcPct val="50000"/>
              </a:spcBef>
              <a:defRPr/>
            </a:pPr>
            <a:r>
              <a:rPr lang="en-US" altLang="en-US" sz="2600" b="1" dirty="0" err="1">
                <a:solidFill>
                  <a:schemeClr val="bg1"/>
                </a:solidFill>
                <a:latin typeface="Times New Roman" panose="02020603050405020304" pitchFamily="18" charset="0"/>
                <a:cs typeface="Times New Roman" panose="02020603050405020304" pitchFamily="18" charset="0"/>
              </a:rPr>
              <a:t>Hình</a:t>
            </a:r>
            <a:r>
              <a:rPr lang="en-US" altLang="en-US" sz="2600" b="1" dirty="0">
                <a:solidFill>
                  <a:schemeClr val="bg1"/>
                </a:solidFill>
                <a:latin typeface="Times New Roman" panose="02020603050405020304" pitchFamily="18" charset="0"/>
                <a:cs typeface="Times New Roman" panose="02020603050405020304" pitchFamily="18" charset="0"/>
              </a:rPr>
              <a:t> </a:t>
            </a:r>
            <a:r>
              <a:rPr lang="en-US" altLang="en-US" sz="2600" b="1" dirty="0" err="1">
                <a:solidFill>
                  <a:schemeClr val="bg1"/>
                </a:solidFill>
                <a:latin typeface="Times New Roman" panose="02020603050405020304" pitchFamily="18" charset="0"/>
                <a:cs typeface="Times New Roman" panose="02020603050405020304" pitchFamily="18" charset="0"/>
              </a:rPr>
              <a:t>luật</a:t>
            </a:r>
            <a:endParaRPr lang="en-US" altLang="en-US" sz="2600" b="1" dirty="0">
              <a:solidFill>
                <a:schemeClr val="bg1"/>
              </a:solidFill>
              <a:latin typeface="Times New Roman" panose="02020603050405020304" pitchFamily="18" charset="0"/>
              <a:cs typeface="Times New Roman" panose="02020603050405020304" pitchFamily="18" charset="0"/>
            </a:endParaRPr>
          </a:p>
          <a:p>
            <a:pPr lvl="0" algn="ctr" eaLnBrk="1" hangingPunct="1">
              <a:spcBef>
                <a:spcPct val="50000"/>
              </a:spcBef>
              <a:defRPr/>
            </a:pPr>
            <a:r>
              <a:rPr kumimoji="0" lang="en-US" altLang="en-US" sz="2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a:t>
            </a:r>
            <a:r>
              <a:rPr kumimoji="0" lang="en-US" altLang="en-US" sz="2600" b="1"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thời</a:t>
            </a:r>
            <a:r>
              <a:rPr kumimoji="0" lang="en-US" altLang="en-US" sz="2600" b="1" i="0" u="none" strike="noStrike" kern="120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rPr>
              <a:t>Trần</a:t>
            </a:r>
            <a:r>
              <a:rPr kumimoji="0" lang="en-US" altLang="en-US" sz="2600" b="1" i="0" u="none" strike="noStrike" kern="120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rPr>
              <a:t>)</a:t>
            </a:r>
            <a:endParaRPr kumimoji="0" lang="en-US" altLang="en-US" sz="2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9" name="Text Box 4"/>
          <p:cNvSpPr txBox="1">
            <a:spLocks noChangeArrowheads="1"/>
          </p:cNvSpPr>
          <p:nvPr/>
        </p:nvSpPr>
        <p:spPr bwMode="auto">
          <a:xfrm>
            <a:off x="9243935" y="4433888"/>
            <a:ext cx="2193561" cy="149271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eaLnBrk="1" hangingPunct="1">
              <a:spcBef>
                <a:spcPct val="50000"/>
              </a:spcBef>
              <a:defRPr/>
            </a:pPr>
            <a:r>
              <a:rPr lang="en-US" altLang="en-US" sz="2600" b="1" dirty="0" err="1">
                <a:solidFill>
                  <a:schemeClr val="bg1"/>
                </a:solidFill>
                <a:latin typeface="Times New Roman" panose="02020603050405020304" pitchFamily="18" charset="0"/>
                <a:cs typeface="Times New Roman" panose="02020603050405020304" pitchFamily="18" charset="0"/>
              </a:rPr>
              <a:t>Luật</a:t>
            </a:r>
            <a:r>
              <a:rPr lang="en-US" altLang="en-US" sz="2600" b="1" dirty="0">
                <a:solidFill>
                  <a:schemeClr val="bg1"/>
                </a:solidFill>
                <a:latin typeface="Times New Roman" panose="02020603050405020304" pitchFamily="18" charset="0"/>
                <a:cs typeface="Times New Roman" panose="02020603050405020304" pitchFamily="18" charset="0"/>
              </a:rPr>
              <a:t> </a:t>
            </a:r>
            <a:r>
              <a:rPr lang="en-US" altLang="en-US" sz="2600" b="1" dirty="0" err="1">
                <a:solidFill>
                  <a:schemeClr val="bg1"/>
                </a:solidFill>
                <a:latin typeface="Times New Roman" panose="02020603050405020304" pitchFamily="18" charset="0"/>
                <a:cs typeface="Times New Roman" panose="02020603050405020304" pitchFamily="18" charset="0"/>
              </a:rPr>
              <a:t>Hồng</a:t>
            </a:r>
            <a:r>
              <a:rPr lang="en-US" altLang="en-US" sz="2600" b="1" dirty="0">
                <a:solidFill>
                  <a:schemeClr val="bg1"/>
                </a:solidFill>
                <a:latin typeface="Times New Roman" panose="02020603050405020304" pitchFamily="18" charset="0"/>
                <a:cs typeface="Times New Roman" panose="02020603050405020304" pitchFamily="18" charset="0"/>
              </a:rPr>
              <a:t> </a:t>
            </a:r>
            <a:r>
              <a:rPr lang="en-US" altLang="en-US" sz="2600" b="1" dirty="0" err="1">
                <a:solidFill>
                  <a:schemeClr val="bg1"/>
                </a:solidFill>
                <a:latin typeface="Times New Roman" panose="02020603050405020304" pitchFamily="18" charset="0"/>
                <a:cs typeface="Times New Roman" panose="02020603050405020304" pitchFamily="18" charset="0"/>
              </a:rPr>
              <a:t>Đức</a:t>
            </a:r>
            <a:endParaRPr lang="en-US" altLang="en-US" sz="2600" b="1" dirty="0">
              <a:solidFill>
                <a:schemeClr val="bg1"/>
              </a:solidFill>
              <a:latin typeface="Times New Roman" panose="02020603050405020304" pitchFamily="18" charset="0"/>
              <a:cs typeface="Times New Roman" panose="02020603050405020304" pitchFamily="18" charset="0"/>
            </a:endParaRPr>
          </a:p>
          <a:p>
            <a:pPr lvl="0" algn="ctr" eaLnBrk="1" hangingPunct="1">
              <a:spcBef>
                <a:spcPct val="50000"/>
              </a:spcBef>
              <a:defRPr/>
            </a:pPr>
            <a:r>
              <a:rPr kumimoji="0" lang="en-US" altLang="en-US" sz="2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a:t>
            </a:r>
            <a:r>
              <a:rPr kumimoji="0" lang="en-US" altLang="en-US" sz="2600" b="1"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thời</a:t>
            </a:r>
            <a:r>
              <a:rPr kumimoji="0" lang="en-US" altLang="en-US" sz="2600" b="1" i="0" u="none" strike="noStrike" kern="120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rPr>
              <a:t>Lê</a:t>
            </a:r>
            <a:r>
              <a:rPr kumimoji="0" lang="en-US" altLang="en-US" sz="2600" b="1" i="0" u="none" strike="noStrike" kern="120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rPr>
              <a:t>)</a:t>
            </a:r>
            <a:endParaRPr kumimoji="0" lang="en-US" altLang="en-US" sz="2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10" name="Text Box 4"/>
          <p:cNvSpPr txBox="1">
            <a:spLocks noChangeArrowheads="1"/>
          </p:cNvSpPr>
          <p:nvPr/>
        </p:nvSpPr>
        <p:spPr bwMode="auto">
          <a:xfrm>
            <a:off x="7050374" y="4433888"/>
            <a:ext cx="2193561" cy="149271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eaLnBrk="1" hangingPunct="1">
              <a:spcBef>
                <a:spcPct val="50000"/>
              </a:spcBef>
              <a:defRPr/>
            </a:pPr>
            <a:r>
              <a:rPr lang="en-US" altLang="en-US" sz="2600" b="1" dirty="0" err="1">
                <a:solidFill>
                  <a:schemeClr val="bg1"/>
                </a:solidFill>
                <a:latin typeface="Times New Roman" panose="02020603050405020304" pitchFamily="18" charset="0"/>
                <a:cs typeface="Times New Roman" panose="02020603050405020304" pitchFamily="18" charset="0"/>
              </a:rPr>
              <a:t>Luật</a:t>
            </a:r>
            <a:r>
              <a:rPr lang="en-US" altLang="en-US" sz="2600" b="1" dirty="0">
                <a:solidFill>
                  <a:schemeClr val="bg1"/>
                </a:solidFill>
                <a:latin typeface="Times New Roman" panose="02020603050405020304" pitchFamily="18" charset="0"/>
                <a:cs typeface="Times New Roman" panose="02020603050405020304" pitchFamily="18" charset="0"/>
              </a:rPr>
              <a:t> </a:t>
            </a:r>
            <a:r>
              <a:rPr lang="en-US" altLang="en-US" sz="2600" b="1" dirty="0" err="1">
                <a:solidFill>
                  <a:schemeClr val="bg1"/>
                </a:solidFill>
                <a:latin typeface="Times New Roman" panose="02020603050405020304" pitchFamily="18" charset="0"/>
                <a:cs typeface="Times New Roman" panose="02020603050405020304" pitchFamily="18" charset="0"/>
              </a:rPr>
              <a:t>Gia</a:t>
            </a:r>
            <a:r>
              <a:rPr lang="en-US" altLang="en-US" sz="2600" b="1" dirty="0">
                <a:solidFill>
                  <a:schemeClr val="bg1"/>
                </a:solidFill>
                <a:latin typeface="Times New Roman" panose="02020603050405020304" pitchFamily="18" charset="0"/>
                <a:cs typeface="Times New Roman" panose="02020603050405020304" pitchFamily="18" charset="0"/>
              </a:rPr>
              <a:t> Long</a:t>
            </a:r>
          </a:p>
          <a:p>
            <a:pPr lvl="0" algn="ctr" eaLnBrk="1" hangingPunct="1">
              <a:spcBef>
                <a:spcPct val="50000"/>
              </a:spcBef>
              <a:defRPr/>
            </a:pPr>
            <a:r>
              <a:rPr kumimoji="0" lang="en-US" altLang="en-US" sz="2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a:t>
            </a:r>
            <a:r>
              <a:rPr kumimoji="0" lang="en-US" altLang="en-US" sz="2600" b="1"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thời</a:t>
            </a:r>
            <a:r>
              <a:rPr kumimoji="0" lang="en-US" altLang="en-US" sz="2600" b="1" i="0" u="none" strike="noStrike" kern="120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rPr>
              <a:t>Nguyễn</a:t>
            </a:r>
            <a:r>
              <a:rPr kumimoji="0" lang="en-US" altLang="en-US" sz="2600" b="1" i="0" u="none" strike="noStrike" kern="120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rPr>
              <a:t>)</a:t>
            </a:r>
            <a:endParaRPr kumimoji="0" lang="en-US" altLang="en-US" sz="2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11" name="Rectangle 10"/>
          <p:cNvSpPr/>
          <p:nvPr/>
        </p:nvSpPr>
        <p:spPr>
          <a:xfrm>
            <a:off x="1618938" y="1834420"/>
            <a:ext cx="4447319" cy="1083374"/>
          </a:xfrm>
          <a:prstGeom prst="rect">
            <a:avLst/>
          </a:prstGeom>
        </p:spPr>
        <p:txBody>
          <a:bodyPr wrap="square">
            <a:spAutoFit/>
          </a:bodyPr>
          <a:lstStyle/>
          <a:p>
            <a:pPr algn="just">
              <a:lnSpc>
                <a:spcPct val="115000"/>
              </a:lnSpc>
              <a:spcBef>
                <a:spcPts val="100"/>
              </a:spcBef>
              <a:spcAft>
                <a:spcPts val="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Bảo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vệ</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quyền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lực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vua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quý</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tộc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quan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lại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1618938" y="3350514"/>
            <a:ext cx="4340076" cy="1083374"/>
          </a:xfrm>
          <a:prstGeom prst="rect">
            <a:avLst/>
          </a:prstGeom>
        </p:spPr>
        <p:txBody>
          <a:bodyPr wrap="square">
            <a:spAutoFit/>
          </a:bodyPr>
          <a:lstStyle/>
          <a:p>
            <a:pPr algn="just">
              <a:lnSpc>
                <a:spcPct val="115000"/>
              </a:lnSpc>
              <a:spcBef>
                <a:spcPts val="100"/>
              </a:spcBef>
              <a:spcAft>
                <a:spcPts val="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Bảo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vệ</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sức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kéo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nghiệp</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1666263" y="4886742"/>
            <a:ext cx="4352667" cy="1012585"/>
          </a:xfrm>
          <a:prstGeom prst="rect">
            <a:avLst/>
          </a:prstGeom>
        </p:spPr>
        <p:txBody>
          <a:bodyPr wrap="square">
            <a:spAutoFit/>
          </a:bodyPr>
          <a:lstStyle/>
          <a:p>
            <a:pPr algn="just">
              <a:lnSpc>
                <a:spcPct val="115000"/>
              </a:lnSpc>
              <a:spcBef>
                <a:spcPts val="100"/>
              </a:spcBef>
              <a:spcAft>
                <a:spcPts val="0"/>
              </a:spcAft>
            </a:pP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Bảo</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vệ</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quyền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lợi</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phụ</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nữ</a:t>
            </a:r>
            <a:r>
              <a:rPr lang="en-US" sz="2600" dirty="0">
                <a:latin typeface="Times New Roman" panose="02020603050405020304" pitchFamily="18" charset="0"/>
                <a:ea typeface="Calibri" panose="020F0502020204030204" pitchFamily="34"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5382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69887" y="341086"/>
            <a:ext cx="4724627" cy="4622800"/>
          </a:xfrm>
          <a:prstGeom prst="rect">
            <a:avLst/>
          </a:prstGeom>
        </p:spPr>
      </p:pic>
      <p:sp>
        <p:nvSpPr>
          <p:cNvPr id="4" name="Rectangle 3"/>
          <p:cNvSpPr/>
          <p:nvPr/>
        </p:nvSpPr>
        <p:spPr>
          <a:xfrm>
            <a:off x="477521" y="5429755"/>
            <a:ext cx="4747989" cy="1200329"/>
          </a:xfrm>
          <a:prstGeom prst="rect">
            <a:avLst/>
          </a:prstGeom>
        </p:spPr>
        <p:txBody>
          <a:bodyPr wrap="square">
            <a:spAutoFit/>
          </a:bodyPr>
          <a:lstStyle/>
          <a:p>
            <a:pPr algn="ctr"/>
            <a:r>
              <a:rPr lang="en-US" sz="2400" dirty="0" err="1">
                <a:solidFill>
                  <a:srgbClr val="C00000"/>
                </a:solidFill>
                <a:latin typeface="Times New Roman" panose="02020603050405020304" pitchFamily="18" charset="0"/>
                <a:ea typeface="Calibri" panose="020F0502020204030204" pitchFamily="34" charset="0"/>
              </a:rPr>
              <a:t>Bộ</a:t>
            </a:r>
            <a:r>
              <a:rPr lang="en-US" sz="2400" dirty="0">
                <a:solidFill>
                  <a:srgbClr val="C00000"/>
                </a:solidFill>
                <a:latin typeface="Times New Roman" panose="02020603050405020304" pitchFamily="18" charset="0"/>
                <a:ea typeface="Calibri" panose="020F0502020204030204" pitchFamily="34" charset="0"/>
              </a:rPr>
              <a:t> </a:t>
            </a:r>
            <a:r>
              <a:rPr lang="en-US" sz="2400" dirty="0" err="1">
                <a:solidFill>
                  <a:srgbClr val="C00000"/>
                </a:solidFill>
                <a:latin typeface="Times New Roman" panose="02020603050405020304" pitchFamily="18" charset="0"/>
                <a:ea typeface="Calibri" panose="020F0502020204030204" pitchFamily="34" charset="0"/>
              </a:rPr>
              <a:t>luật</a:t>
            </a:r>
            <a:r>
              <a:rPr lang="en-US" sz="2400" dirty="0">
                <a:solidFill>
                  <a:srgbClr val="C00000"/>
                </a:solidFill>
                <a:latin typeface="Times New Roman" panose="02020603050405020304" pitchFamily="18" charset="0"/>
                <a:ea typeface="Calibri" panose="020F0502020204030204" pitchFamily="34" charset="0"/>
              </a:rPr>
              <a:t> </a:t>
            </a:r>
            <a:r>
              <a:rPr lang="en-US" sz="2400" dirty="0" err="1">
                <a:solidFill>
                  <a:srgbClr val="C00000"/>
                </a:solidFill>
                <a:latin typeface="Times New Roman" panose="02020603050405020304" pitchFamily="18" charset="0"/>
                <a:ea typeface="Calibri" panose="020F0502020204030204" pitchFamily="34" charset="0"/>
              </a:rPr>
              <a:t>điển</a:t>
            </a:r>
            <a:r>
              <a:rPr lang="en-US" sz="2400" dirty="0">
                <a:solidFill>
                  <a:srgbClr val="C00000"/>
                </a:solidFill>
                <a:latin typeface="Times New Roman" panose="02020603050405020304" pitchFamily="18" charset="0"/>
                <a:ea typeface="Calibri" panose="020F0502020204030204" pitchFamily="34" charset="0"/>
              </a:rPr>
              <a:t> </a:t>
            </a:r>
            <a:r>
              <a:rPr lang="en-US" sz="2400" dirty="0" err="1">
                <a:solidFill>
                  <a:srgbClr val="C00000"/>
                </a:solidFill>
                <a:latin typeface="Times New Roman" panose="02020603050405020304" pitchFamily="18" charset="0"/>
                <a:ea typeface="Calibri" panose="020F0502020204030204" pitchFamily="34" charset="0"/>
              </a:rPr>
              <a:t>hình</a:t>
            </a:r>
            <a:r>
              <a:rPr lang="en-US" sz="2400" dirty="0">
                <a:solidFill>
                  <a:srgbClr val="C00000"/>
                </a:solidFill>
                <a:latin typeface="Times New Roman" panose="02020603050405020304" pitchFamily="18" charset="0"/>
                <a:ea typeface="Calibri" panose="020F0502020204030204" pitchFamily="34" charset="0"/>
              </a:rPr>
              <a:t> </a:t>
            </a:r>
            <a:r>
              <a:rPr lang="en-US" sz="2400" dirty="0" err="1">
                <a:solidFill>
                  <a:srgbClr val="C00000"/>
                </a:solidFill>
                <a:latin typeface="Times New Roman" panose="02020603050405020304" pitchFamily="18" charset="0"/>
                <a:ea typeface="Calibri" panose="020F0502020204030204" pitchFamily="34" charset="0"/>
              </a:rPr>
              <a:t>của</a:t>
            </a:r>
            <a:r>
              <a:rPr lang="en-US" sz="2400" dirty="0">
                <a:solidFill>
                  <a:srgbClr val="C00000"/>
                </a:solidFill>
                <a:latin typeface="Times New Roman" panose="02020603050405020304" pitchFamily="18" charset="0"/>
                <a:ea typeface="Calibri" panose="020F0502020204030204" pitchFamily="34" charset="0"/>
              </a:rPr>
              <a:t> </a:t>
            </a:r>
            <a:r>
              <a:rPr lang="en-US" sz="2400" dirty="0" err="1">
                <a:solidFill>
                  <a:srgbClr val="C00000"/>
                </a:solidFill>
                <a:latin typeface="Times New Roman" panose="02020603050405020304" pitchFamily="18" charset="0"/>
                <a:ea typeface="Calibri" panose="020F0502020204030204" pitchFamily="34" charset="0"/>
              </a:rPr>
              <a:t>nước</a:t>
            </a:r>
            <a:r>
              <a:rPr lang="en-US" sz="2400" dirty="0">
                <a:solidFill>
                  <a:srgbClr val="C00000"/>
                </a:solidFill>
                <a:latin typeface="Times New Roman" panose="02020603050405020304" pitchFamily="18" charset="0"/>
                <a:ea typeface="Calibri" panose="020F0502020204030204" pitchFamily="34" charset="0"/>
              </a:rPr>
              <a:t> ta </a:t>
            </a:r>
            <a:r>
              <a:rPr lang="en-US" sz="2400" dirty="0" err="1">
                <a:solidFill>
                  <a:srgbClr val="C00000"/>
                </a:solidFill>
                <a:latin typeface="Times New Roman" panose="02020603050405020304" pitchFamily="18" charset="0"/>
                <a:ea typeface="Calibri" panose="020F0502020204030204" pitchFamily="34" charset="0"/>
              </a:rPr>
              <a:t>thời</a:t>
            </a:r>
            <a:r>
              <a:rPr lang="en-US" sz="2400" dirty="0">
                <a:solidFill>
                  <a:srgbClr val="C00000"/>
                </a:solidFill>
                <a:latin typeface="Times New Roman" panose="02020603050405020304" pitchFamily="18" charset="0"/>
                <a:ea typeface="Calibri" panose="020F0502020204030204" pitchFamily="34" charset="0"/>
              </a:rPr>
              <a:t> </a:t>
            </a:r>
            <a:r>
              <a:rPr lang="en-US" sz="2400" dirty="0" err="1">
                <a:solidFill>
                  <a:srgbClr val="C00000"/>
                </a:solidFill>
                <a:latin typeface="Times New Roman" panose="02020603050405020304" pitchFamily="18" charset="0"/>
                <a:ea typeface="Calibri" panose="020F0502020204030204" pitchFamily="34" charset="0"/>
              </a:rPr>
              <a:t>phong</a:t>
            </a:r>
            <a:r>
              <a:rPr lang="en-US" sz="2400" dirty="0">
                <a:solidFill>
                  <a:srgbClr val="C00000"/>
                </a:solidFill>
                <a:latin typeface="Times New Roman" panose="02020603050405020304" pitchFamily="18" charset="0"/>
                <a:ea typeface="Calibri" panose="020F0502020204030204" pitchFamily="34" charset="0"/>
              </a:rPr>
              <a:t> </a:t>
            </a:r>
            <a:r>
              <a:rPr lang="en-US" sz="2400" dirty="0" err="1">
                <a:solidFill>
                  <a:srgbClr val="C00000"/>
                </a:solidFill>
                <a:latin typeface="Times New Roman" panose="02020603050405020304" pitchFamily="18" charset="0"/>
                <a:ea typeface="Calibri" panose="020F0502020204030204" pitchFamily="34" charset="0"/>
              </a:rPr>
              <a:t>kiến</a:t>
            </a:r>
            <a:r>
              <a:rPr lang="en-US" sz="2400" dirty="0">
                <a:solidFill>
                  <a:srgbClr val="C00000"/>
                </a:solidFill>
                <a:latin typeface="Times New Roman" panose="02020603050405020304" pitchFamily="18" charset="0"/>
                <a:ea typeface="Calibri" panose="020F0502020204030204" pitchFamily="34" charset="0"/>
              </a:rPr>
              <a:t>, </a:t>
            </a:r>
            <a:r>
              <a:rPr lang="en-US" sz="2400" dirty="0" err="1">
                <a:solidFill>
                  <a:srgbClr val="C00000"/>
                </a:solidFill>
                <a:latin typeface="Times New Roman" panose="02020603050405020304" pitchFamily="18" charset="0"/>
                <a:ea typeface="Calibri" panose="020F0502020204030204" pitchFamily="34" charset="0"/>
              </a:rPr>
              <a:t>thể</a:t>
            </a:r>
            <a:r>
              <a:rPr lang="en-US" sz="2400" dirty="0">
                <a:solidFill>
                  <a:srgbClr val="C00000"/>
                </a:solidFill>
                <a:latin typeface="Times New Roman" panose="02020603050405020304" pitchFamily="18" charset="0"/>
                <a:ea typeface="Calibri" panose="020F0502020204030204" pitchFamily="34" charset="0"/>
              </a:rPr>
              <a:t> </a:t>
            </a:r>
            <a:r>
              <a:rPr lang="en-US" sz="2400" dirty="0" err="1">
                <a:solidFill>
                  <a:srgbClr val="C00000"/>
                </a:solidFill>
                <a:latin typeface="Times New Roman" panose="02020603050405020304" pitchFamily="18" charset="0"/>
                <a:ea typeface="Calibri" panose="020F0502020204030204" pitchFamily="34" charset="0"/>
              </a:rPr>
              <a:t>hiện</a:t>
            </a:r>
            <a:r>
              <a:rPr lang="en-US" sz="2400" dirty="0">
                <a:solidFill>
                  <a:srgbClr val="C00000"/>
                </a:solidFill>
                <a:latin typeface="Times New Roman" panose="02020603050405020304" pitchFamily="18" charset="0"/>
                <a:ea typeface="Calibri" panose="020F0502020204030204" pitchFamily="34" charset="0"/>
              </a:rPr>
              <a:t> </a:t>
            </a:r>
            <a:r>
              <a:rPr lang="en-US" sz="2400" dirty="0" err="1">
                <a:solidFill>
                  <a:srgbClr val="C00000"/>
                </a:solidFill>
                <a:latin typeface="Times New Roman" panose="02020603050405020304" pitchFamily="18" charset="0"/>
                <a:ea typeface="Calibri" panose="020F0502020204030204" pitchFamily="34" charset="0"/>
              </a:rPr>
              <a:t>tính</a:t>
            </a:r>
            <a:r>
              <a:rPr lang="en-US" sz="2400" dirty="0">
                <a:solidFill>
                  <a:srgbClr val="C00000"/>
                </a:solidFill>
                <a:latin typeface="Times New Roman" panose="02020603050405020304" pitchFamily="18" charset="0"/>
                <a:ea typeface="Calibri" panose="020F0502020204030204" pitchFamily="34" charset="0"/>
              </a:rPr>
              <a:t> </a:t>
            </a:r>
            <a:r>
              <a:rPr lang="en-US" sz="2400" dirty="0" err="1">
                <a:solidFill>
                  <a:srgbClr val="C00000"/>
                </a:solidFill>
                <a:latin typeface="Times New Roman" panose="02020603050405020304" pitchFamily="18" charset="0"/>
                <a:ea typeface="Calibri" panose="020F0502020204030204" pitchFamily="34" charset="0"/>
              </a:rPr>
              <a:t>nhân</a:t>
            </a:r>
            <a:r>
              <a:rPr lang="en-US" sz="2400" dirty="0">
                <a:solidFill>
                  <a:srgbClr val="C00000"/>
                </a:solidFill>
                <a:latin typeface="Times New Roman" panose="02020603050405020304" pitchFamily="18" charset="0"/>
                <a:ea typeface="Calibri" panose="020F0502020204030204" pitchFamily="34" charset="0"/>
              </a:rPr>
              <a:t> </a:t>
            </a:r>
            <a:r>
              <a:rPr lang="en-US" sz="2400" dirty="0" err="1">
                <a:solidFill>
                  <a:srgbClr val="C00000"/>
                </a:solidFill>
                <a:latin typeface="Times New Roman" panose="02020603050405020304" pitchFamily="18" charset="0"/>
                <a:ea typeface="Calibri" panose="020F0502020204030204" pitchFamily="34" charset="0"/>
              </a:rPr>
              <a:t>văn</a:t>
            </a:r>
            <a:r>
              <a:rPr lang="en-US" sz="2400" dirty="0">
                <a:solidFill>
                  <a:srgbClr val="C00000"/>
                </a:solidFill>
                <a:latin typeface="Times New Roman" panose="02020603050405020304" pitchFamily="18" charset="0"/>
                <a:ea typeface="Calibri" panose="020F0502020204030204" pitchFamily="34" charset="0"/>
              </a:rPr>
              <a:t>, </a:t>
            </a:r>
            <a:r>
              <a:rPr lang="en-US" sz="2400" dirty="0" err="1">
                <a:solidFill>
                  <a:srgbClr val="C00000"/>
                </a:solidFill>
                <a:latin typeface="Times New Roman" panose="02020603050405020304" pitchFamily="18" charset="0"/>
                <a:ea typeface="Calibri" panose="020F0502020204030204" pitchFamily="34" charset="0"/>
              </a:rPr>
              <a:t>chuẩn</a:t>
            </a:r>
            <a:r>
              <a:rPr lang="en-US" sz="2400" dirty="0">
                <a:solidFill>
                  <a:srgbClr val="C00000"/>
                </a:solidFill>
                <a:latin typeface="Times New Roman" panose="02020603050405020304" pitchFamily="18" charset="0"/>
                <a:ea typeface="Calibri" panose="020F0502020204030204" pitchFamily="34" charset="0"/>
              </a:rPr>
              <a:t> </a:t>
            </a:r>
            <a:r>
              <a:rPr lang="en-US" sz="2400" dirty="0" err="1">
                <a:solidFill>
                  <a:srgbClr val="C00000"/>
                </a:solidFill>
                <a:latin typeface="Times New Roman" panose="02020603050405020304" pitchFamily="18" charset="0"/>
                <a:ea typeface="Calibri" panose="020F0502020204030204" pitchFamily="34" charset="0"/>
              </a:rPr>
              <a:t>mực</a:t>
            </a:r>
            <a:r>
              <a:rPr lang="en-US" sz="2400" dirty="0">
                <a:solidFill>
                  <a:srgbClr val="C00000"/>
                </a:solidFill>
                <a:latin typeface="Times New Roman" panose="02020603050405020304" pitchFamily="18" charset="0"/>
                <a:ea typeface="Calibri" panose="020F0502020204030204" pitchFamily="34" charset="0"/>
              </a:rPr>
              <a:t>…</a:t>
            </a:r>
            <a:endParaRPr lang="en-US" sz="2400" dirty="0">
              <a:solidFill>
                <a:srgbClr val="C00000"/>
              </a:solidFill>
            </a:endParaRPr>
          </a:p>
        </p:txBody>
      </p:sp>
      <p:sp>
        <p:nvSpPr>
          <p:cNvPr id="5" name="Rounded Rectangle 4"/>
          <p:cNvSpPr/>
          <p:nvPr/>
        </p:nvSpPr>
        <p:spPr>
          <a:xfrm>
            <a:off x="5478288" y="205242"/>
            <a:ext cx="6379883" cy="1853260"/>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5478288" y="2264456"/>
            <a:ext cx="6379883" cy="1511142"/>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620228" y="261086"/>
            <a:ext cx="6096000" cy="1366528"/>
          </a:xfrm>
          <a:prstGeom prst="rect">
            <a:avLst/>
          </a:prstGeom>
        </p:spPr>
        <p:txBody>
          <a:bodyPr>
            <a:spAutoFit/>
          </a:bodyPr>
          <a:lstStyle/>
          <a:p>
            <a:pPr algn="just">
              <a:lnSpc>
                <a:spcPct val="115000"/>
              </a:lnSpc>
              <a:spcBef>
                <a:spcPts val="100"/>
              </a:spcBef>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vua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đi</a:t>
            </a:r>
            <a:r>
              <a:rPr lang="en-US" sz="2400" dirty="0">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hàng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thì</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tội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đồ</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nếu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cận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vệ</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thì</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chém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Lầm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thì</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giảm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bậc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7785059" y="3117040"/>
            <a:ext cx="4144083" cy="483017"/>
          </a:xfrm>
          <a:prstGeom prst="rect">
            <a:avLst/>
          </a:prstGeom>
        </p:spPr>
        <p:txBody>
          <a:bodyPr wrap="none">
            <a:spAutoFit/>
          </a:bodyPr>
          <a:lstStyle/>
          <a:p>
            <a:pPr algn="just">
              <a:lnSpc>
                <a:spcPct val="115000"/>
              </a:lnSpc>
              <a:spcBef>
                <a:spcPts val="100"/>
              </a:spcBef>
              <a:spcAft>
                <a:spcPts val="0"/>
              </a:spcAft>
            </a:pPr>
            <a:r>
              <a:rPr lang="en-US" sz="2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bảo</a:t>
            </a:r>
            <a:r>
              <a:rPr lang="en-US" sz="2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vệ</a:t>
            </a:r>
            <a:r>
              <a:rPr lang="en-US" sz="2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sức</a:t>
            </a:r>
            <a:r>
              <a:rPr lang="en-US" sz="2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kéo</a:t>
            </a:r>
            <a:r>
              <a:rPr lang="en-US" sz="2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2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nông</a:t>
            </a:r>
            <a:r>
              <a:rPr lang="en-US" sz="2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nghiệp</a:t>
            </a:r>
            <a:endParaRPr lang="en-US" sz="20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7819363" y="1482243"/>
            <a:ext cx="2037737" cy="483017"/>
          </a:xfrm>
          <a:prstGeom prst="rect">
            <a:avLst/>
          </a:prstGeom>
        </p:spPr>
        <p:txBody>
          <a:bodyPr wrap="none">
            <a:spAutoFit/>
          </a:bodyPr>
          <a:lstStyle/>
          <a:p>
            <a:pPr algn="just">
              <a:lnSpc>
                <a:spcPct val="115000"/>
              </a:lnSpc>
              <a:spcBef>
                <a:spcPts val="100"/>
              </a:spcBef>
              <a:spcAft>
                <a:spcPts val="0"/>
              </a:spcAft>
            </a:pPr>
            <a:r>
              <a:rPr lang="en-US" sz="2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bảo</a:t>
            </a:r>
            <a:r>
              <a:rPr lang="en-US" sz="2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vệ</a:t>
            </a:r>
            <a:r>
              <a:rPr lang="en-US" sz="2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nhà</a:t>
            </a:r>
            <a:r>
              <a:rPr lang="en-US" sz="2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vua</a:t>
            </a:r>
            <a:endParaRPr lang="en-US" sz="20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ounded Rectangle 10"/>
          <p:cNvSpPr/>
          <p:nvPr/>
        </p:nvSpPr>
        <p:spPr>
          <a:xfrm>
            <a:off x="5478288" y="3931861"/>
            <a:ext cx="6379883" cy="1329632"/>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620228" y="4035409"/>
            <a:ext cx="6096000" cy="941796"/>
          </a:xfrm>
          <a:prstGeom prst="rect">
            <a:avLst/>
          </a:prstGeom>
        </p:spPr>
        <p:txBody>
          <a:bodyPr>
            <a:spAutoFit/>
          </a:bodyPr>
          <a:lstStyle/>
          <a:p>
            <a:pPr algn="just">
              <a:lnSpc>
                <a:spcPct val="115000"/>
              </a:lnSpc>
              <a:spcBef>
                <a:spcPts val="100"/>
              </a:spcBef>
              <a:spcAft>
                <a:spcPts val="0"/>
              </a:spcAft>
            </a:pPr>
            <a:r>
              <a:rPr lang="en-US" dirty="0">
                <a:latin typeface="Times New Roman" panose="02020603050405020304" pitchFamily="18" charset="0"/>
                <a:ea typeface="Calibri" panose="020F0502020204030204" pitchFamily="34" charset="0"/>
                <a:cs typeface="Times New Roman" panose="02020603050405020304" pitchFamily="18" charset="0"/>
              </a:rPr>
              <a:t>“</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Bán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ruộng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2400" dirty="0">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biên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cương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ngoại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quốc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thì</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chém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5620228" y="2255241"/>
            <a:ext cx="6096000" cy="1366528"/>
          </a:xfrm>
          <a:prstGeom prst="rect">
            <a:avLst/>
          </a:prstGeom>
        </p:spPr>
        <p:txBody>
          <a:bodyPr>
            <a:spAutoFit/>
          </a:bodyPr>
          <a:lstStyle/>
          <a:p>
            <a:pPr algn="just">
              <a:lnSpc>
                <a:spcPct val="115000"/>
              </a:lnSpc>
              <a:spcBef>
                <a:spcPts val="100"/>
              </a:spcBef>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tự</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tiện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trâu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ngựa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thì</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phạt</a:t>
            </a:r>
            <a:r>
              <a:rPr lang="en-US" sz="2400" dirty="0">
                <a:latin typeface="Times New Roman" panose="02020603050405020304" pitchFamily="18" charset="0"/>
                <a:ea typeface="Calibri" panose="020F0502020204030204" pitchFamily="34" charset="0"/>
                <a:cs typeface="Times New Roman" panose="02020603050405020304" pitchFamily="18" charset="0"/>
              </a:rPr>
              <a:t> 80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trượng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nộp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tiền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giá</a:t>
            </a:r>
            <a:r>
              <a:rPr lang="en-US" sz="2400" dirty="0">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trâu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ngựa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ấy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khố</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p:cNvSpPr/>
          <p:nvPr/>
        </p:nvSpPr>
        <p:spPr>
          <a:xfrm>
            <a:off x="8475028" y="4363238"/>
            <a:ext cx="3241200" cy="941796"/>
          </a:xfrm>
          <a:prstGeom prst="rect">
            <a:avLst/>
          </a:prstGeom>
        </p:spPr>
        <p:txBody>
          <a:bodyPr wrap="square">
            <a:spAutoFit/>
          </a:bodyPr>
          <a:lstStyle/>
          <a:p>
            <a:pPr algn="just">
              <a:lnSpc>
                <a:spcPct val="115000"/>
              </a:lnSpc>
              <a:spcBef>
                <a:spcPts val="100"/>
              </a:spcBef>
              <a:spcAft>
                <a:spcPts val="0"/>
              </a:spcAft>
            </a:pPr>
            <a:r>
              <a:rPr lang="en-US" sz="2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bảo</a:t>
            </a:r>
            <a:r>
              <a:rPr lang="en-US" sz="2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vệ</a:t>
            </a:r>
            <a:r>
              <a:rPr lang="en-US" sz="2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lãnh</a:t>
            </a:r>
            <a:r>
              <a:rPr lang="en-US" sz="2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thổ</a:t>
            </a:r>
            <a:r>
              <a:rPr lang="en-US" sz="2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chủ</a:t>
            </a:r>
            <a:r>
              <a:rPr lang="en-US" sz="2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quyền</a:t>
            </a:r>
            <a:r>
              <a:rPr lang="en-US" sz="2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quốc</a:t>
            </a:r>
            <a:r>
              <a:rPr lang="en-US" sz="2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gia</a:t>
            </a:r>
            <a:endParaRPr lang="en-US" sz="16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Rounded Rectangle 14"/>
          <p:cNvSpPr/>
          <p:nvPr/>
        </p:nvSpPr>
        <p:spPr>
          <a:xfrm>
            <a:off x="5478286" y="5415241"/>
            <a:ext cx="6379883" cy="1290359"/>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605714" y="5404697"/>
            <a:ext cx="6096000" cy="941796"/>
          </a:xfrm>
          <a:prstGeom prst="rect">
            <a:avLst/>
          </a:prstGeom>
        </p:spPr>
        <p:txBody>
          <a:bodyPr>
            <a:spAutoFit/>
          </a:bodyPr>
          <a:lstStyle/>
          <a:p>
            <a:pPr algn="just">
              <a:lnSpc>
                <a:spcPct val="115000"/>
              </a:lnSpc>
              <a:spcBef>
                <a:spcPts val="100"/>
              </a:spcBef>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Đào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trộm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đê</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đập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thiệt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cửa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lúa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thì</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đồ</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lưu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bắt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đền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tổn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p:cNvSpPr/>
          <p:nvPr/>
        </p:nvSpPr>
        <p:spPr>
          <a:xfrm>
            <a:off x="5983838" y="6215857"/>
            <a:ext cx="5368777" cy="483017"/>
          </a:xfrm>
          <a:prstGeom prst="rect">
            <a:avLst/>
          </a:prstGeom>
        </p:spPr>
        <p:txBody>
          <a:bodyPr wrap="none">
            <a:spAutoFit/>
          </a:bodyPr>
          <a:lstStyle/>
          <a:p>
            <a:pPr algn="just">
              <a:lnSpc>
                <a:spcPct val="115000"/>
              </a:lnSpc>
              <a:spcBef>
                <a:spcPts val="100"/>
              </a:spcBef>
              <a:spcAft>
                <a:spcPts val="0"/>
              </a:spcAft>
            </a:pPr>
            <a:r>
              <a:rPr lang="en-US" sz="2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bảo</a:t>
            </a:r>
            <a:r>
              <a:rPr lang="en-US" sz="2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vệ</a:t>
            </a:r>
            <a:r>
              <a:rPr lang="en-US" sz="2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quyền</a:t>
            </a:r>
            <a:r>
              <a:rPr lang="en-US" sz="2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lợi</a:t>
            </a:r>
            <a:r>
              <a:rPr lang="en-US" sz="2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chân</a:t>
            </a:r>
            <a:r>
              <a:rPr lang="en-US" sz="2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chính</a:t>
            </a:r>
            <a:r>
              <a:rPr lang="en-US" sz="2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2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dân</a:t>
            </a:r>
            <a:endParaRPr lang="en-US" sz="20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1714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4"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3265</TotalTime>
  <Words>3239</Words>
  <Application>Microsoft Office PowerPoint</Application>
  <PresentationFormat>Widescreen</PresentationFormat>
  <Paragraphs>332</Paragraphs>
  <Slides>31</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#9Slide02 Noi dung dai</vt:lpstr>
      <vt:lpstr>#9Slide03 SFU Futura_12</vt:lpstr>
      <vt:lpstr>Arial</vt:lpstr>
      <vt:lpstr>Calibri</vt:lpstr>
      <vt:lpstr>Calibri Light</vt:lpstr>
      <vt:lpstr>Times New Roman</vt:lpstr>
      <vt:lpstr>Office Theme</vt:lpstr>
      <vt:lpstr>PowerPoint Presentation</vt:lpstr>
      <vt:lpstr>PowerPoint Presentation</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Trang Ngô</cp:lastModifiedBy>
  <cp:revision>127</cp:revision>
  <dcterms:created xsi:type="dcterms:W3CDTF">2022-10-14T13:01:01Z</dcterms:created>
  <dcterms:modified xsi:type="dcterms:W3CDTF">2024-10-05T06:10:27Z</dcterms:modified>
</cp:coreProperties>
</file>