
<file path=[Content_Types].xml><?xml version="1.0" encoding="utf-8"?>
<Types xmlns="http://schemas.openxmlformats.org/package/2006/content-types">
  <Default Extension="bin" ContentType="image/unknown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722" r:id="rId3"/>
    <p:sldMasterId id="2147483748" r:id="rId4"/>
  </p:sldMasterIdLst>
  <p:notesMasterIdLst>
    <p:notesMasterId r:id="rId16"/>
  </p:notesMasterIdLst>
  <p:sldIdLst>
    <p:sldId id="11088516" r:id="rId5"/>
    <p:sldId id="2007577331" r:id="rId6"/>
    <p:sldId id="257" r:id="rId7"/>
    <p:sldId id="2007577311" r:id="rId8"/>
    <p:sldId id="2007577313" r:id="rId9"/>
    <p:sldId id="2007577314" r:id="rId10"/>
    <p:sldId id="2007577316" r:id="rId11"/>
    <p:sldId id="2007577318" r:id="rId12"/>
    <p:sldId id="2007577320" r:id="rId13"/>
    <p:sldId id="325" r:id="rId14"/>
    <p:sldId id="32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228" y="64"/>
      </p:cViewPr>
      <p:guideLst>
        <p:guide orient="horz" pos="2160"/>
        <p:guide pos="388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C6181-074C-41FF-B204-28608E8EABF8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FCC34-BF81-4DBD-BC46-704547A16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4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17367794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117367794f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123200" y="-543800"/>
            <a:ext cx="7945600" cy="7945600"/>
          </a:xfrm>
          <a:prstGeom prst="ellipse">
            <a:avLst/>
          </a:prstGeom>
          <a:solidFill>
            <a:srgbClr val="000000">
              <a:alpha val="265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" name="Google Shape;11;p2"/>
          <p:cNvGrpSpPr/>
          <p:nvPr/>
        </p:nvGrpSpPr>
        <p:grpSpPr>
          <a:xfrm>
            <a:off x="668281" y="234498"/>
            <a:ext cx="3268468" cy="3268468"/>
            <a:chOff x="6680825" y="2549350"/>
            <a:chExt cx="1539600" cy="1539600"/>
          </a:xfrm>
        </p:grpSpPr>
        <p:sp>
          <p:nvSpPr>
            <p:cNvPr id="12" name="Google Shape;12;p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8570225" y="3336844"/>
            <a:ext cx="3099600" cy="3099600"/>
            <a:chOff x="-474900" y="321200"/>
            <a:chExt cx="2324700" cy="2324700"/>
          </a:xfrm>
        </p:grpSpPr>
        <p:sp>
          <p:nvSpPr>
            <p:cNvPr id="16" name="Google Shape;16;p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2948800" y="2655800"/>
            <a:ext cx="6294400" cy="1546400"/>
          </a:xfrm>
          <a:prstGeom prst="rect">
            <a:avLst/>
          </a:prstGeom>
          <a:effectLst>
            <a:outerShdw blurRad="857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3754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t="39" b="49"/>
          <a:stretch/>
        </p:blipFill>
        <p:spPr>
          <a:xfrm rot="10800000" flipH="1">
            <a:off x="5287" y="0"/>
            <a:ext cx="12181429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0293200" y="6144667"/>
            <a:ext cx="938800" cy="4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1pPr>
            <a:lvl2pPr lvl="1" algn="r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2pPr>
            <a:lvl3pPr lvl="2" algn="r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3pPr>
            <a:lvl4pPr lvl="3" algn="r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4pPr>
            <a:lvl5pPr lvl="4" algn="r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5pPr>
            <a:lvl6pPr lvl="5" algn="r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6pPr>
            <a:lvl7pPr lvl="6" algn="r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7pPr>
            <a:lvl8pPr lvl="7" algn="r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8pPr>
            <a:lvl9pPr lvl="8" algn="r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6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7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960000" y="1732400"/>
            <a:ext cx="10272000" cy="4347200"/>
          </a:xfrm>
          <a:prstGeom prst="rect">
            <a:avLst/>
          </a:prstGeom>
        </p:spPr>
        <p:txBody>
          <a:bodyPr spcFirstLastPara="1" wrap="square" lIns="91425" tIns="91425" rIns="77775" bIns="91425" anchor="t" anchorCtr="0">
            <a:noAutofit/>
          </a:bodyPr>
          <a:lstStyle>
            <a:lvl1pPr marL="609585" lvl="0" indent="-3979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AutoNum type="arabicPeriod"/>
              <a:defRPr sz="1467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cxnSp>
        <p:nvCxnSpPr>
          <p:cNvPr id="27" name="Google Shape;27;p4"/>
          <p:cNvCxnSpPr/>
          <p:nvPr/>
        </p:nvCxnSpPr>
        <p:spPr>
          <a:xfrm>
            <a:off x="957700" y="521933"/>
            <a:ext cx="10272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28;p4"/>
          <p:cNvCxnSpPr/>
          <p:nvPr/>
        </p:nvCxnSpPr>
        <p:spPr>
          <a:xfrm rot="10800000">
            <a:off x="957700" y="6349472"/>
            <a:ext cx="9594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9171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 t="39" b="49"/>
          <a:stretch/>
        </p:blipFill>
        <p:spPr>
          <a:xfrm rot="10800000" flipH="1">
            <a:off x="5287" y="0"/>
            <a:ext cx="12181429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1592828" y="4001983"/>
            <a:ext cx="3435200" cy="957600"/>
          </a:xfrm>
          <a:prstGeom prst="rect">
            <a:avLst/>
          </a:prstGeom>
        </p:spPr>
        <p:txBody>
          <a:bodyPr spcFirstLastPara="1" wrap="square" lIns="91425" tIns="91425" rIns="7777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33" b="1">
                <a:latin typeface="Lexend Mega"/>
                <a:ea typeface="Lexend Mega"/>
                <a:cs typeface="Lexend Mega"/>
                <a:sym typeface="Lexend Meg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2"/>
          </p:nvPr>
        </p:nvSpPr>
        <p:spPr>
          <a:xfrm>
            <a:off x="7163963" y="4001983"/>
            <a:ext cx="3435200" cy="957600"/>
          </a:xfrm>
          <a:prstGeom prst="rect">
            <a:avLst/>
          </a:prstGeom>
        </p:spPr>
        <p:txBody>
          <a:bodyPr spcFirstLastPara="1" wrap="square" lIns="91425" tIns="91425" rIns="7777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533" b="1">
                <a:latin typeface="Lexend Mega"/>
                <a:ea typeface="Lexend Mega"/>
                <a:cs typeface="Lexend Mega"/>
                <a:sym typeface="Lexend Meg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3"/>
          </p:nvPr>
        </p:nvSpPr>
        <p:spPr>
          <a:xfrm>
            <a:off x="1592833" y="5022851"/>
            <a:ext cx="3435200" cy="832400"/>
          </a:xfrm>
          <a:prstGeom prst="rect">
            <a:avLst/>
          </a:prstGeom>
        </p:spPr>
        <p:txBody>
          <a:bodyPr spcFirstLastPara="1" wrap="square" lIns="91425" tIns="91425" rIns="7777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4"/>
          </p:nvPr>
        </p:nvSpPr>
        <p:spPr>
          <a:xfrm>
            <a:off x="7163972" y="5022851"/>
            <a:ext cx="3435200" cy="832400"/>
          </a:xfrm>
          <a:prstGeom prst="rect">
            <a:avLst/>
          </a:prstGeom>
        </p:spPr>
        <p:txBody>
          <a:bodyPr spcFirstLastPara="1" wrap="square" lIns="91425" tIns="91425" rIns="7777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10293200" y="6144667"/>
            <a:ext cx="938800" cy="4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1pPr>
            <a:lvl2pPr lvl="1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2pPr>
            <a:lvl3pPr lvl="2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3pPr>
            <a:lvl4pPr lvl="3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4pPr>
            <a:lvl5pPr lvl="4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5pPr>
            <a:lvl6pPr lvl="5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6pPr>
            <a:lvl7pPr lvl="6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7pPr>
            <a:lvl8pPr lvl="7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8pPr>
            <a:lvl9pPr lvl="8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6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733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37" name="Google Shape;37;p5"/>
          <p:cNvCxnSpPr/>
          <p:nvPr/>
        </p:nvCxnSpPr>
        <p:spPr>
          <a:xfrm>
            <a:off x="957700" y="521933"/>
            <a:ext cx="10272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5"/>
          <p:cNvCxnSpPr/>
          <p:nvPr/>
        </p:nvCxnSpPr>
        <p:spPr>
          <a:xfrm rot="10800000">
            <a:off x="957700" y="6349472"/>
            <a:ext cx="9594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72601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6"/>
          <p:cNvPicPr preferRelativeResize="0"/>
          <p:nvPr/>
        </p:nvPicPr>
        <p:blipFill rotWithShape="1">
          <a:blip r:embed="rId2">
            <a:alphaModFix/>
          </a:blip>
          <a:srcRect t="39" b="49"/>
          <a:stretch/>
        </p:blipFill>
        <p:spPr>
          <a:xfrm rot="10800000">
            <a:off x="5287" y="0"/>
            <a:ext cx="12181429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10293200" y="6144667"/>
            <a:ext cx="938800" cy="4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1pPr>
            <a:lvl2pPr lvl="1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2pPr>
            <a:lvl3pPr lvl="2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3pPr>
            <a:lvl4pPr lvl="3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4pPr>
            <a:lvl5pPr lvl="4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5pPr>
            <a:lvl6pPr lvl="5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6pPr>
            <a:lvl7pPr lvl="6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7pPr>
            <a:lvl8pPr lvl="7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8pPr>
            <a:lvl9pPr lvl="8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6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733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43" name="Google Shape;43;p6"/>
          <p:cNvCxnSpPr/>
          <p:nvPr/>
        </p:nvCxnSpPr>
        <p:spPr>
          <a:xfrm>
            <a:off x="957700" y="521933"/>
            <a:ext cx="10272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44;p6"/>
          <p:cNvCxnSpPr/>
          <p:nvPr/>
        </p:nvCxnSpPr>
        <p:spPr>
          <a:xfrm rot="10800000">
            <a:off x="957700" y="6349472"/>
            <a:ext cx="9594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449473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7"/>
          <p:cNvPicPr preferRelativeResize="0"/>
          <p:nvPr/>
        </p:nvPicPr>
        <p:blipFill rotWithShape="1">
          <a:blip r:embed="rId2">
            <a:alphaModFix/>
          </a:blip>
          <a:srcRect t="39" b="49"/>
          <a:stretch/>
        </p:blipFill>
        <p:spPr>
          <a:xfrm rot="10800000">
            <a:off x="5287" y="0"/>
            <a:ext cx="12181429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10293200" y="6144667"/>
            <a:ext cx="938800" cy="4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1pPr>
            <a:lvl2pPr lvl="1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2pPr>
            <a:lvl3pPr lvl="2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3pPr>
            <a:lvl4pPr lvl="3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4pPr>
            <a:lvl5pPr lvl="4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5pPr>
            <a:lvl6pPr lvl="5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6pPr>
            <a:lvl7pPr lvl="6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7pPr>
            <a:lvl8pPr lvl="7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8pPr>
            <a:lvl9pPr lvl="8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953467" y="1287055"/>
            <a:ext cx="4869200" cy="24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7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49" name="Google Shape;49;p7"/>
          <p:cNvCxnSpPr/>
          <p:nvPr/>
        </p:nvCxnSpPr>
        <p:spPr>
          <a:xfrm>
            <a:off x="957700" y="521933"/>
            <a:ext cx="10272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" name="Google Shape;50;p7"/>
          <p:cNvCxnSpPr/>
          <p:nvPr/>
        </p:nvCxnSpPr>
        <p:spPr>
          <a:xfrm rot="10800000">
            <a:off x="957700" y="6349472"/>
            <a:ext cx="9594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Google Shape;51;p7"/>
          <p:cNvSpPr txBox="1">
            <a:spLocks noGrp="1"/>
          </p:cNvSpPr>
          <p:nvPr>
            <p:ph type="subTitle" idx="1"/>
          </p:nvPr>
        </p:nvSpPr>
        <p:spPr>
          <a:xfrm>
            <a:off x="1171867" y="3876145"/>
            <a:ext cx="4432400" cy="1694800"/>
          </a:xfrm>
          <a:prstGeom prst="rect">
            <a:avLst/>
          </a:prstGeom>
        </p:spPr>
        <p:txBody>
          <a:bodyPr spcFirstLastPara="1" wrap="square" lIns="91425" tIns="91425" rIns="7777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7145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8"/>
          <p:cNvPicPr preferRelativeResize="0"/>
          <p:nvPr/>
        </p:nvPicPr>
        <p:blipFill rotWithShape="1">
          <a:blip r:embed="rId2">
            <a:alphaModFix/>
          </a:blip>
          <a:srcRect t="39" b="49"/>
          <a:stretch/>
        </p:blipFill>
        <p:spPr>
          <a:xfrm>
            <a:off x="5287" y="0"/>
            <a:ext cx="12181429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953467" y="1734200"/>
            <a:ext cx="10278400" cy="33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1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10293200" y="6144667"/>
            <a:ext cx="938800" cy="4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1pPr>
            <a:lvl2pPr lvl="1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2pPr>
            <a:lvl3pPr lvl="2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3pPr>
            <a:lvl4pPr lvl="3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4pPr>
            <a:lvl5pPr lvl="4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5pPr>
            <a:lvl6pPr lvl="5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6pPr>
            <a:lvl7pPr lvl="6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7pPr>
            <a:lvl8pPr lvl="7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8pPr>
            <a:lvl9pPr lvl="8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56" name="Google Shape;56;p8"/>
          <p:cNvCxnSpPr/>
          <p:nvPr/>
        </p:nvCxnSpPr>
        <p:spPr>
          <a:xfrm rot="10800000">
            <a:off x="957700" y="6349472"/>
            <a:ext cx="9594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Google Shape;57;p8"/>
          <p:cNvCxnSpPr/>
          <p:nvPr/>
        </p:nvCxnSpPr>
        <p:spPr>
          <a:xfrm>
            <a:off x="2417633" y="521933"/>
            <a:ext cx="8812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92106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9"/>
          <p:cNvPicPr preferRelativeResize="0"/>
          <p:nvPr/>
        </p:nvPicPr>
        <p:blipFill rotWithShape="1">
          <a:blip r:embed="rId2">
            <a:alphaModFix/>
          </a:blip>
          <a:srcRect t="39" b="49"/>
          <a:stretch/>
        </p:blipFill>
        <p:spPr>
          <a:xfrm rot="10800000">
            <a:off x="5287" y="0"/>
            <a:ext cx="12181429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2019800" y="3157949"/>
            <a:ext cx="8152400" cy="9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ubTitle" idx="1"/>
          </p:nvPr>
        </p:nvSpPr>
        <p:spPr>
          <a:xfrm>
            <a:off x="2741200" y="4148549"/>
            <a:ext cx="6709600" cy="1605200"/>
          </a:xfrm>
          <a:prstGeom prst="rect">
            <a:avLst/>
          </a:prstGeom>
        </p:spPr>
        <p:txBody>
          <a:bodyPr spcFirstLastPara="1" wrap="square" lIns="91425" tIns="91425" rIns="7777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10293200" y="6144667"/>
            <a:ext cx="938800" cy="4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1pPr>
            <a:lvl2pPr lvl="1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2pPr>
            <a:lvl3pPr lvl="2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3pPr>
            <a:lvl4pPr lvl="3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4pPr>
            <a:lvl5pPr lvl="4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5pPr>
            <a:lvl6pPr lvl="5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6pPr>
            <a:lvl7pPr lvl="6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7pPr>
            <a:lvl8pPr lvl="7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8pPr>
            <a:lvl9pPr lvl="8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63" name="Google Shape;63;p9"/>
          <p:cNvCxnSpPr/>
          <p:nvPr/>
        </p:nvCxnSpPr>
        <p:spPr>
          <a:xfrm>
            <a:off x="957700" y="521933"/>
            <a:ext cx="10272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9"/>
          <p:cNvCxnSpPr/>
          <p:nvPr/>
        </p:nvCxnSpPr>
        <p:spPr>
          <a:xfrm rot="10800000">
            <a:off x="957700" y="6349472"/>
            <a:ext cx="9594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20103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10293200" y="6144667"/>
            <a:ext cx="938800" cy="4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1pPr>
            <a:lvl2pPr lvl="1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2pPr>
            <a:lvl3pPr lvl="2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3pPr>
            <a:lvl4pPr lvl="3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4pPr>
            <a:lvl5pPr lvl="4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5pPr>
            <a:lvl6pPr lvl="5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6pPr>
            <a:lvl7pPr lvl="6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7pPr>
            <a:lvl8pPr lvl="7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8pPr>
            <a:lvl9pPr lvl="8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960000" y="4786067"/>
            <a:ext cx="10272000" cy="13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733"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2053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1"/>
          <p:cNvPicPr preferRelativeResize="0"/>
          <p:nvPr/>
        </p:nvPicPr>
        <p:blipFill rotWithShape="1">
          <a:blip r:embed="rId2">
            <a:alphaModFix/>
          </a:blip>
          <a:srcRect t="39" b="49"/>
          <a:stretch/>
        </p:blipFill>
        <p:spPr>
          <a:xfrm rot="10800000">
            <a:off x="5287" y="0"/>
            <a:ext cx="12181429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1"/>
          <p:cNvSpPr txBox="1">
            <a:spLocks noGrp="1"/>
          </p:cNvSpPr>
          <p:nvPr>
            <p:ph type="title" hasCustomPrompt="1"/>
          </p:nvPr>
        </p:nvSpPr>
        <p:spPr>
          <a:xfrm>
            <a:off x="957700" y="1307543"/>
            <a:ext cx="10272400" cy="24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666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71" name="Google Shape;71;p11"/>
          <p:cNvSpPr txBox="1">
            <a:spLocks noGrp="1"/>
          </p:cNvSpPr>
          <p:nvPr>
            <p:ph type="subTitle" idx="1"/>
          </p:nvPr>
        </p:nvSpPr>
        <p:spPr>
          <a:xfrm>
            <a:off x="959800" y="3818267"/>
            <a:ext cx="10272400" cy="574400"/>
          </a:xfrm>
          <a:prstGeom prst="rect">
            <a:avLst/>
          </a:prstGeom>
        </p:spPr>
        <p:txBody>
          <a:bodyPr spcFirstLastPara="1" wrap="square" lIns="91425" tIns="91425" rIns="7777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10293200" y="6144667"/>
            <a:ext cx="938800" cy="4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>
                <a:solidFill>
                  <a:schemeClr val="lt1"/>
                </a:solidFill>
                <a:latin typeface="Lexend Mega"/>
                <a:ea typeface="Lexend Mega"/>
                <a:cs typeface="Lexend Mega"/>
                <a:sym typeface="Lexend Mega"/>
              </a:defRPr>
            </a:lvl1pPr>
            <a:lvl2pPr lvl="1" algn="r" rtl="0">
              <a:buNone/>
              <a:defRPr>
                <a:solidFill>
                  <a:schemeClr val="lt1"/>
                </a:solidFill>
                <a:latin typeface="Lexend Mega"/>
                <a:ea typeface="Lexend Mega"/>
                <a:cs typeface="Lexend Mega"/>
                <a:sym typeface="Lexend Mega"/>
              </a:defRPr>
            </a:lvl2pPr>
            <a:lvl3pPr lvl="2" algn="r" rtl="0">
              <a:buNone/>
              <a:defRPr>
                <a:solidFill>
                  <a:schemeClr val="lt1"/>
                </a:solidFill>
                <a:latin typeface="Lexend Mega"/>
                <a:ea typeface="Lexend Mega"/>
                <a:cs typeface="Lexend Mega"/>
                <a:sym typeface="Lexend Mega"/>
              </a:defRPr>
            </a:lvl3pPr>
            <a:lvl4pPr lvl="3" algn="r" rtl="0">
              <a:buNone/>
              <a:defRPr>
                <a:solidFill>
                  <a:schemeClr val="lt1"/>
                </a:solidFill>
                <a:latin typeface="Lexend Mega"/>
                <a:ea typeface="Lexend Mega"/>
                <a:cs typeface="Lexend Mega"/>
                <a:sym typeface="Lexend Mega"/>
              </a:defRPr>
            </a:lvl4pPr>
            <a:lvl5pPr lvl="4" algn="r" rtl="0">
              <a:buNone/>
              <a:defRPr>
                <a:solidFill>
                  <a:schemeClr val="lt1"/>
                </a:solidFill>
                <a:latin typeface="Lexend Mega"/>
                <a:ea typeface="Lexend Mega"/>
                <a:cs typeface="Lexend Mega"/>
                <a:sym typeface="Lexend Mega"/>
              </a:defRPr>
            </a:lvl5pPr>
            <a:lvl6pPr lvl="5" algn="r" rtl="0">
              <a:buNone/>
              <a:defRPr>
                <a:solidFill>
                  <a:schemeClr val="lt1"/>
                </a:solidFill>
                <a:latin typeface="Lexend Mega"/>
                <a:ea typeface="Lexend Mega"/>
                <a:cs typeface="Lexend Mega"/>
                <a:sym typeface="Lexend Mega"/>
              </a:defRPr>
            </a:lvl6pPr>
            <a:lvl7pPr lvl="6" algn="r" rtl="0">
              <a:buNone/>
              <a:defRPr>
                <a:solidFill>
                  <a:schemeClr val="lt1"/>
                </a:solidFill>
                <a:latin typeface="Lexend Mega"/>
                <a:ea typeface="Lexend Mega"/>
                <a:cs typeface="Lexend Mega"/>
                <a:sym typeface="Lexend Mega"/>
              </a:defRPr>
            </a:lvl7pPr>
            <a:lvl8pPr lvl="7" algn="r" rtl="0">
              <a:buNone/>
              <a:defRPr>
                <a:solidFill>
                  <a:schemeClr val="lt1"/>
                </a:solidFill>
                <a:latin typeface="Lexend Mega"/>
                <a:ea typeface="Lexend Mega"/>
                <a:cs typeface="Lexend Mega"/>
                <a:sym typeface="Lexend Mega"/>
              </a:defRPr>
            </a:lvl8pPr>
            <a:lvl9pPr lvl="8" algn="r" rtl="0">
              <a:buNone/>
              <a:defRPr>
                <a:solidFill>
                  <a:schemeClr val="lt1"/>
                </a:solidFill>
                <a:latin typeface="Lexend Mega"/>
                <a:ea typeface="Lexend Mega"/>
                <a:cs typeface="Lexend Mega"/>
                <a:sym typeface="Lexend Meg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73" name="Google Shape;73;p11"/>
          <p:cNvCxnSpPr/>
          <p:nvPr/>
        </p:nvCxnSpPr>
        <p:spPr>
          <a:xfrm rot="10800000">
            <a:off x="957700" y="6349472"/>
            <a:ext cx="9594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" name="Google Shape;74;p11"/>
          <p:cNvCxnSpPr/>
          <p:nvPr/>
        </p:nvCxnSpPr>
        <p:spPr>
          <a:xfrm>
            <a:off x="2417633" y="521933"/>
            <a:ext cx="8812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20408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sldNum" idx="12"/>
          </p:nvPr>
        </p:nvSpPr>
        <p:spPr>
          <a:xfrm>
            <a:off x="10293200" y="6144667"/>
            <a:ext cx="938800" cy="4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>
                <a:solidFill>
                  <a:schemeClr val="lt1"/>
                </a:solidFill>
                <a:latin typeface="Lexend Mega"/>
                <a:ea typeface="Lexend Mega"/>
                <a:cs typeface="Lexend Mega"/>
                <a:sym typeface="Lexend Mega"/>
              </a:defRPr>
            </a:lvl1pPr>
            <a:lvl2pPr lvl="1" algn="r" rtl="0">
              <a:buNone/>
              <a:defRPr>
                <a:solidFill>
                  <a:schemeClr val="lt1"/>
                </a:solidFill>
                <a:latin typeface="Lexend Mega"/>
                <a:ea typeface="Lexend Mega"/>
                <a:cs typeface="Lexend Mega"/>
                <a:sym typeface="Lexend Mega"/>
              </a:defRPr>
            </a:lvl2pPr>
            <a:lvl3pPr lvl="2" algn="r" rtl="0">
              <a:buNone/>
              <a:defRPr>
                <a:solidFill>
                  <a:schemeClr val="lt1"/>
                </a:solidFill>
                <a:latin typeface="Lexend Mega"/>
                <a:ea typeface="Lexend Mega"/>
                <a:cs typeface="Lexend Mega"/>
                <a:sym typeface="Lexend Mega"/>
              </a:defRPr>
            </a:lvl3pPr>
            <a:lvl4pPr lvl="3" algn="r" rtl="0">
              <a:buNone/>
              <a:defRPr>
                <a:solidFill>
                  <a:schemeClr val="lt1"/>
                </a:solidFill>
                <a:latin typeface="Lexend Mega"/>
                <a:ea typeface="Lexend Mega"/>
                <a:cs typeface="Lexend Mega"/>
                <a:sym typeface="Lexend Mega"/>
              </a:defRPr>
            </a:lvl4pPr>
            <a:lvl5pPr lvl="4" algn="r" rtl="0">
              <a:buNone/>
              <a:defRPr>
                <a:solidFill>
                  <a:schemeClr val="lt1"/>
                </a:solidFill>
                <a:latin typeface="Lexend Mega"/>
                <a:ea typeface="Lexend Mega"/>
                <a:cs typeface="Lexend Mega"/>
                <a:sym typeface="Lexend Mega"/>
              </a:defRPr>
            </a:lvl5pPr>
            <a:lvl6pPr lvl="5" algn="r" rtl="0">
              <a:buNone/>
              <a:defRPr>
                <a:solidFill>
                  <a:schemeClr val="lt1"/>
                </a:solidFill>
                <a:latin typeface="Lexend Mega"/>
                <a:ea typeface="Lexend Mega"/>
                <a:cs typeface="Lexend Mega"/>
                <a:sym typeface="Lexend Mega"/>
              </a:defRPr>
            </a:lvl6pPr>
            <a:lvl7pPr lvl="6" algn="r" rtl="0">
              <a:buNone/>
              <a:defRPr>
                <a:solidFill>
                  <a:schemeClr val="lt1"/>
                </a:solidFill>
                <a:latin typeface="Lexend Mega"/>
                <a:ea typeface="Lexend Mega"/>
                <a:cs typeface="Lexend Mega"/>
                <a:sym typeface="Lexend Mega"/>
              </a:defRPr>
            </a:lvl7pPr>
            <a:lvl8pPr lvl="7" algn="r" rtl="0">
              <a:buNone/>
              <a:defRPr>
                <a:solidFill>
                  <a:schemeClr val="lt1"/>
                </a:solidFill>
                <a:latin typeface="Lexend Mega"/>
                <a:ea typeface="Lexend Mega"/>
                <a:cs typeface="Lexend Mega"/>
                <a:sym typeface="Lexend Mega"/>
              </a:defRPr>
            </a:lvl8pPr>
            <a:lvl9pPr lvl="8" algn="r" rtl="0">
              <a:buNone/>
              <a:defRPr>
                <a:solidFill>
                  <a:schemeClr val="lt1"/>
                </a:solidFill>
                <a:latin typeface="Lexend Mega"/>
                <a:ea typeface="Lexend Mega"/>
                <a:cs typeface="Lexend Mega"/>
                <a:sym typeface="Lexend Meg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21703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/>
          <p:cNvPicPr preferRelativeResize="0"/>
          <p:nvPr/>
        </p:nvPicPr>
        <p:blipFill rotWithShape="1">
          <a:blip r:embed="rId2">
            <a:alphaModFix/>
          </a:blip>
          <a:srcRect t="39" b="49"/>
          <a:stretch/>
        </p:blipFill>
        <p:spPr>
          <a:xfrm rot="10800000">
            <a:off x="5287" y="0"/>
            <a:ext cx="12181429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2384000" y="4707551"/>
            <a:ext cx="7424000" cy="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1"/>
          </p:nvPr>
        </p:nvSpPr>
        <p:spPr>
          <a:xfrm>
            <a:off x="1944200" y="1441251"/>
            <a:ext cx="8303600" cy="2972000"/>
          </a:xfrm>
          <a:prstGeom prst="rect">
            <a:avLst/>
          </a:prstGeom>
        </p:spPr>
        <p:txBody>
          <a:bodyPr spcFirstLastPara="1" wrap="square" lIns="91425" tIns="91425" rIns="7777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10293200" y="6144667"/>
            <a:ext cx="938800" cy="4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1pPr>
            <a:lvl2pPr lvl="1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2pPr>
            <a:lvl3pPr lvl="2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3pPr>
            <a:lvl4pPr lvl="3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4pPr>
            <a:lvl5pPr lvl="4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5pPr>
            <a:lvl6pPr lvl="5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6pPr>
            <a:lvl7pPr lvl="6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7pPr>
            <a:lvl8pPr lvl="7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8pPr>
            <a:lvl9pPr lvl="8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103" name="Google Shape;103;p14"/>
          <p:cNvCxnSpPr/>
          <p:nvPr/>
        </p:nvCxnSpPr>
        <p:spPr>
          <a:xfrm>
            <a:off x="957700" y="521933"/>
            <a:ext cx="10272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" name="Google Shape;104;p14"/>
          <p:cNvCxnSpPr/>
          <p:nvPr/>
        </p:nvCxnSpPr>
        <p:spPr>
          <a:xfrm rot="10800000">
            <a:off x="957700" y="6349472"/>
            <a:ext cx="9594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947069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000000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2123200" y="-543800"/>
            <a:ext cx="7945600" cy="7945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" name="Google Shape;23;p3"/>
          <p:cNvGrpSpPr/>
          <p:nvPr/>
        </p:nvGrpSpPr>
        <p:grpSpPr>
          <a:xfrm>
            <a:off x="8570225" y="3336844"/>
            <a:ext cx="3099600" cy="3099600"/>
            <a:chOff x="-474900" y="321200"/>
            <a:chExt cx="2324700" cy="2324700"/>
          </a:xfrm>
        </p:grpSpPr>
        <p:sp>
          <p:nvSpPr>
            <p:cNvPr id="24" name="Google Shape;24;p3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3426400" y="2982400"/>
            <a:ext cx="5339200" cy="127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3426400" y="4251601"/>
            <a:ext cx="5339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30" name="Google Shape;30;p3"/>
          <p:cNvGrpSpPr/>
          <p:nvPr/>
        </p:nvGrpSpPr>
        <p:grpSpPr>
          <a:xfrm>
            <a:off x="1019767" y="585833"/>
            <a:ext cx="2566000" cy="2566000"/>
            <a:chOff x="6680825" y="2549350"/>
            <a:chExt cx="1539600" cy="1539600"/>
          </a:xfrm>
        </p:grpSpPr>
        <p:sp>
          <p:nvSpPr>
            <p:cNvPr id="31" name="Google Shape;31;p3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37550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5"/>
          <p:cNvPicPr preferRelativeResize="0"/>
          <p:nvPr/>
        </p:nvPicPr>
        <p:blipFill rotWithShape="1">
          <a:blip r:embed="rId2">
            <a:alphaModFix/>
          </a:blip>
          <a:srcRect t="39" b="49"/>
          <a:stretch/>
        </p:blipFill>
        <p:spPr>
          <a:xfrm flipH="1">
            <a:off x="5287" y="0"/>
            <a:ext cx="12181429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953467" y="3460589"/>
            <a:ext cx="8693600" cy="12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title" idx="2" hasCustomPrompt="1"/>
          </p:nvPr>
        </p:nvSpPr>
        <p:spPr>
          <a:xfrm>
            <a:off x="953467" y="1168392"/>
            <a:ext cx="4201200" cy="21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1"/>
          </p:nvPr>
        </p:nvSpPr>
        <p:spPr>
          <a:xfrm>
            <a:off x="953467" y="4811916"/>
            <a:ext cx="5813600" cy="603600"/>
          </a:xfrm>
          <a:prstGeom prst="rect">
            <a:avLst/>
          </a:prstGeom>
        </p:spPr>
        <p:txBody>
          <a:bodyPr spcFirstLastPara="1" wrap="square" lIns="91425" tIns="91425" rIns="7777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sldNum" idx="12"/>
          </p:nvPr>
        </p:nvSpPr>
        <p:spPr>
          <a:xfrm>
            <a:off x="10293200" y="6144667"/>
            <a:ext cx="938800" cy="4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1pPr>
            <a:lvl2pPr lvl="1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2pPr>
            <a:lvl3pPr lvl="2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3pPr>
            <a:lvl4pPr lvl="3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4pPr>
            <a:lvl5pPr lvl="4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5pPr>
            <a:lvl6pPr lvl="5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6pPr>
            <a:lvl7pPr lvl="6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7pPr>
            <a:lvl8pPr lvl="7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8pPr>
            <a:lvl9pPr lvl="8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111" name="Google Shape;111;p15"/>
          <p:cNvCxnSpPr/>
          <p:nvPr/>
        </p:nvCxnSpPr>
        <p:spPr>
          <a:xfrm rot="10800000">
            <a:off x="957700" y="6349472"/>
            <a:ext cx="9594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" name="Google Shape;112;p15"/>
          <p:cNvCxnSpPr/>
          <p:nvPr/>
        </p:nvCxnSpPr>
        <p:spPr>
          <a:xfrm>
            <a:off x="2417633" y="521933"/>
            <a:ext cx="8812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916071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6"/>
          <p:cNvPicPr preferRelativeResize="0"/>
          <p:nvPr/>
        </p:nvPicPr>
        <p:blipFill rotWithShape="1">
          <a:blip r:embed="rId2">
            <a:alphaModFix/>
          </a:blip>
          <a:srcRect t="39" b="49"/>
          <a:stretch/>
        </p:blipFill>
        <p:spPr>
          <a:xfrm rot="10800000">
            <a:off x="5287" y="0"/>
            <a:ext cx="12181429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2545067" y="3473289"/>
            <a:ext cx="8693600" cy="12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title" idx="2" hasCustomPrompt="1"/>
          </p:nvPr>
        </p:nvSpPr>
        <p:spPr>
          <a:xfrm>
            <a:off x="7037467" y="1155692"/>
            <a:ext cx="4201200" cy="21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 b="1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17" name="Google Shape;117;p16"/>
          <p:cNvSpPr txBox="1">
            <a:spLocks noGrp="1"/>
          </p:cNvSpPr>
          <p:nvPr>
            <p:ph type="subTitle" idx="1"/>
          </p:nvPr>
        </p:nvSpPr>
        <p:spPr>
          <a:xfrm>
            <a:off x="5418400" y="4824616"/>
            <a:ext cx="5813600" cy="603600"/>
          </a:xfrm>
          <a:prstGeom prst="rect">
            <a:avLst/>
          </a:prstGeom>
        </p:spPr>
        <p:txBody>
          <a:bodyPr spcFirstLastPara="1" wrap="square" lIns="91425" tIns="91425" rIns="7777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sldNum" idx="12"/>
          </p:nvPr>
        </p:nvSpPr>
        <p:spPr>
          <a:xfrm>
            <a:off x="10293200" y="6144667"/>
            <a:ext cx="938800" cy="4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1pPr>
            <a:lvl2pPr lvl="1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2pPr>
            <a:lvl3pPr lvl="2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3pPr>
            <a:lvl4pPr lvl="3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4pPr>
            <a:lvl5pPr lvl="4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5pPr>
            <a:lvl6pPr lvl="5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6pPr>
            <a:lvl7pPr lvl="6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7pPr>
            <a:lvl8pPr lvl="7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8pPr>
            <a:lvl9pPr lvl="8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119" name="Google Shape;119;p16"/>
          <p:cNvCxnSpPr/>
          <p:nvPr/>
        </p:nvCxnSpPr>
        <p:spPr>
          <a:xfrm rot="10800000">
            <a:off x="957700" y="6349472"/>
            <a:ext cx="9594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" name="Google Shape;120;p16"/>
          <p:cNvCxnSpPr/>
          <p:nvPr/>
        </p:nvCxnSpPr>
        <p:spPr>
          <a:xfrm>
            <a:off x="2417633" y="521933"/>
            <a:ext cx="8812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821669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/>
          <p:cNvPicPr preferRelativeResize="0"/>
          <p:nvPr/>
        </p:nvPicPr>
        <p:blipFill rotWithShape="1">
          <a:blip r:embed="rId2">
            <a:alphaModFix/>
          </a:blip>
          <a:srcRect t="39" b="49"/>
          <a:stretch/>
        </p:blipFill>
        <p:spPr>
          <a:xfrm flipH="1">
            <a:off x="5287" y="0"/>
            <a:ext cx="12181429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6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7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sldNum" idx="12"/>
          </p:nvPr>
        </p:nvSpPr>
        <p:spPr>
          <a:xfrm>
            <a:off x="10293200" y="6144667"/>
            <a:ext cx="938800" cy="4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1pPr>
            <a:lvl2pPr lvl="1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2pPr>
            <a:lvl3pPr lvl="2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3pPr>
            <a:lvl4pPr lvl="3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4pPr>
            <a:lvl5pPr lvl="4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5pPr>
            <a:lvl6pPr lvl="5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6pPr>
            <a:lvl7pPr lvl="6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7pPr>
            <a:lvl8pPr lvl="7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8pPr>
            <a:lvl9pPr lvl="8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125" name="Google Shape;125;p17"/>
          <p:cNvCxnSpPr/>
          <p:nvPr/>
        </p:nvCxnSpPr>
        <p:spPr>
          <a:xfrm>
            <a:off x="957700" y="521933"/>
            <a:ext cx="10272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" name="Google Shape;126;p17"/>
          <p:cNvCxnSpPr/>
          <p:nvPr/>
        </p:nvCxnSpPr>
        <p:spPr>
          <a:xfrm rot="10800000">
            <a:off x="957700" y="6349472"/>
            <a:ext cx="9594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19796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8"/>
          <p:cNvPicPr preferRelativeResize="0"/>
          <p:nvPr/>
        </p:nvPicPr>
        <p:blipFill rotWithShape="1">
          <a:blip r:embed="rId2">
            <a:alphaModFix/>
          </a:blip>
          <a:srcRect t="39" b="49"/>
          <a:stretch/>
        </p:blipFill>
        <p:spPr>
          <a:xfrm>
            <a:off x="5287" y="0"/>
            <a:ext cx="12181429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6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733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sldNum" idx="12"/>
          </p:nvPr>
        </p:nvSpPr>
        <p:spPr>
          <a:xfrm>
            <a:off x="10293200" y="6144667"/>
            <a:ext cx="938800" cy="4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1pPr>
            <a:lvl2pPr lvl="1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2pPr>
            <a:lvl3pPr lvl="2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3pPr>
            <a:lvl4pPr lvl="3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4pPr>
            <a:lvl5pPr lvl="4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5pPr>
            <a:lvl6pPr lvl="5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6pPr>
            <a:lvl7pPr lvl="6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7pPr>
            <a:lvl8pPr lvl="7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8pPr>
            <a:lvl9pPr lvl="8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131" name="Google Shape;131;p18"/>
          <p:cNvCxnSpPr/>
          <p:nvPr/>
        </p:nvCxnSpPr>
        <p:spPr>
          <a:xfrm>
            <a:off x="957700" y="521933"/>
            <a:ext cx="10272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18"/>
          <p:cNvCxnSpPr/>
          <p:nvPr/>
        </p:nvCxnSpPr>
        <p:spPr>
          <a:xfrm rot="10800000">
            <a:off x="957700" y="6349472"/>
            <a:ext cx="9594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0948937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9"/>
          <p:cNvPicPr preferRelativeResize="0"/>
          <p:nvPr/>
        </p:nvPicPr>
        <p:blipFill rotWithShape="1">
          <a:blip r:embed="rId2">
            <a:alphaModFix/>
          </a:blip>
          <a:srcRect t="39" b="49"/>
          <a:stretch/>
        </p:blipFill>
        <p:spPr>
          <a:xfrm flipH="1">
            <a:off x="5287" y="0"/>
            <a:ext cx="12181429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xfrm>
            <a:off x="10293200" y="6144667"/>
            <a:ext cx="938800" cy="4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1pPr>
            <a:lvl2pPr lvl="1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2pPr>
            <a:lvl3pPr lvl="2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3pPr>
            <a:lvl4pPr lvl="3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4pPr>
            <a:lvl5pPr lvl="4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5pPr>
            <a:lvl6pPr lvl="5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6pPr>
            <a:lvl7pPr lvl="6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7pPr>
            <a:lvl8pPr lvl="7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8pPr>
            <a:lvl9pPr lvl="8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36" name="Google Shape;136;p19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6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733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137" name="Google Shape;137;p19"/>
          <p:cNvCxnSpPr/>
          <p:nvPr/>
        </p:nvCxnSpPr>
        <p:spPr>
          <a:xfrm>
            <a:off x="957700" y="521933"/>
            <a:ext cx="10272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" name="Google Shape;138;p19"/>
          <p:cNvCxnSpPr/>
          <p:nvPr/>
        </p:nvCxnSpPr>
        <p:spPr>
          <a:xfrm rot="10800000">
            <a:off x="957700" y="6349472"/>
            <a:ext cx="9594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" name="Google Shape;139;p19"/>
          <p:cNvSpPr txBox="1">
            <a:spLocks noGrp="1"/>
          </p:cNvSpPr>
          <p:nvPr>
            <p:ph type="body" idx="1"/>
          </p:nvPr>
        </p:nvSpPr>
        <p:spPr>
          <a:xfrm>
            <a:off x="960000" y="2235733"/>
            <a:ext cx="6181200" cy="2899200"/>
          </a:xfrm>
          <a:prstGeom prst="rect">
            <a:avLst/>
          </a:prstGeom>
        </p:spPr>
        <p:txBody>
          <a:bodyPr spcFirstLastPara="1" wrap="square" lIns="91425" tIns="91425" rIns="7777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1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12688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0"/>
          <p:cNvPicPr preferRelativeResize="0"/>
          <p:nvPr/>
        </p:nvPicPr>
        <p:blipFill rotWithShape="1">
          <a:blip r:embed="rId2">
            <a:alphaModFix/>
          </a:blip>
          <a:srcRect t="39" b="49"/>
          <a:stretch/>
        </p:blipFill>
        <p:spPr>
          <a:xfrm>
            <a:off x="5287" y="0"/>
            <a:ext cx="12181429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0"/>
          <p:cNvSpPr txBox="1">
            <a:spLocks noGrp="1"/>
          </p:cNvSpPr>
          <p:nvPr>
            <p:ph type="subTitle" idx="1"/>
          </p:nvPr>
        </p:nvSpPr>
        <p:spPr>
          <a:xfrm>
            <a:off x="2150000" y="3866600"/>
            <a:ext cx="7892000" cy="946800"/>
          </a:xfrm>
          <a:prstGeom prst="rect">
            <a:avLst/>
          </a:prstGeom>
        </p:spPr>
        <p:txBody>
          <a:bodyPr spcFirstLastPara="1" wrap="square" lIns="91425" tIns="91425" rIns="7777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sldNum" idx="12"/>
          </p:nvPr>
        </p:nvSpPr>
        <p:spPr>
          <a:xfrm>
            <a:off x="10293200" y="6144667"/>
            <a:ext cx="938800" cy="4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1pPr>
            <a:lvl2pPr lvl="1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2pPr>
            <a:lvl3pPr lvl="2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3pPr>
            <a:lvl4pPr lvl="3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4pPr>
            <a:lvl5pPr lvl="4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5pPr>
            <a:lvl6pPr lvl="5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6pPr>
            <a:lvl7pPr lvl="6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7pPr>
            <a:lvl8pPr lvl="7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8pPr>
            <a:lvl9pPr lvl="8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44" name="Google Shape;144;p20"/>
          <p:cNvSpPr txBox="1">
            <a:spLocks noGrp="1"/>
          </p:cNvSpPr>
          <p:nvPr>
            <p:ph type="title"/>
          </p:nvPr>
        </p:nvSpPr>
        <p:spPr>
          <a:xfrm>
            <a:off x="960000" y="1638200"/>
            <a:ext cx="10272000" cy="22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4666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45" name="Google Shape;145;p20"/>
          <p:cNvCxnSpPr/>
          <p:nvPr/>
        </p:nvCxnSpPr>
        <p:spPr>
          <a:xfrm>
            <a:off x="2417633" y="521933"/>
            <a:ext cx="8812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" name="Google Shape;146;p20"/>
          <p:cNvCxnSpPr/>
          <p:nvPr/>
        </p:nvCxnSpPr>
        <p:spPr>
          <a:xfrm rot="10800000">
            <a:off x="953433" y="6349467"/>
            <a:ext cx="9598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204120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1"/>
          <p:cNvPicPr preferRelativeResize="0"/>
          <p:nvPr/>
        </p:nvPicPr>
        <p:blipFill rotWithShape="1">
          <a:blip r:embed="rId2">
            <a:alphaModFix/>
          </a:blip>
          <a:srcRect t="39" b="49"/>
          <a:stretch/>
        </p:blipFill>
        <p:spPr>
          <a:xfrm flipH="1">
            <a:off x="5287" y="0"/>
            <a:ext cx="12181429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1"/>
          <p:cNvSpPr txBox="1">
            <a:spLocks noGrp="1"/>
          </p:cNvSpPr>
          <p:nvPr>
            <p:ph type="subTitle" idx="1"/>
          </p:nvPr>
        </p:nvSpPr>
        <p:spPr>
          <a:xfrm>
            <a:off x="953467" y="3296448"/>
            <a:ext cx="4300400" cy="1698000"/>
          </a:xfrm>
          <a:prstGeom prst="rect">
            <a:avLst/>
          </a:prstGeom>
        </p:spPr>
        <p:txBody>
          <a:bodyPr spcFirstLastPara="1" wrap="square" lIns="91425" tIns="91425" rIns="7777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sldNum" idx="12"/>
          </p:nvPr>
        </p:nvSpPr>
        <p:spPr>
          <a:xfrm>
            <a:off x="10293200" y="6144667"/>
            <a:ext cx="938800" cy="4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1pPr>
            <a:lvl2pPr lvl="1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2pPr>
            <a:lvl3pPr lvl="2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3pPr>
            <a:lvl4pPr lvl="3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4pPr>
            <a:lvl5pPr lvl="4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5pPr>
            <a:lvl6pPr lvl="5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6pPr>
            <a:lvl7pPr lvl="6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7pPr>
            <a:lvl8pPr lvl="7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8pPr>
            <a:lvl9pPr lvl="8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51" name="Google Shape;151;p21"/>
          <p:cNvSpPr txBox="1">
            <a:spLocks noGrp="1"/>
          </p:cNvSpPr>
          <p:nvPr>
            <p:ph type="title"/>
          </p:nvPr>
        </p:nvSpPr>
        <p:spPr>
          <a:xfrm>
            <a:off x="957255" y="1863552"/>
            <a:ext cx="4300400" cy="13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733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152" name="Google Shape;152;p21"/>
          <p:cNvCxnSpPr/>
          <p:nvPr/>
        </p:nvCxnSpPr>
        <p:spPr>
          <a:xfrm>
            <a:off x="957700" y="521933"/>
            <a:ext cx="10272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" name="Google Shape;153;p21"/>
          <p:cNvCxnSpPr/>
          <p:nvPr/>
        </p:nvCxnSpPr>
        <p:spPr>
          <a:xfrm rot="10800000">
            <a:off x="957700" y="6349472"/>
            <a:ext cx="9594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22934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2"/>
          <p:cNvPicPr preferRelativeResize="0"/>
          <p:nvPr/>
        </p:nvPicPr>
        <p:blipFill rotWithShape="1">
          <a:blip r:embed="rId2">
            <a:alphaModFix/>
          </a:blip>
          <a:srcRect t="39" b="49"/>
          <a:stretch/>
        </p:blipFill>
        <p:spPr>
          <a:xfrm flipH="1">
            <a:off x="5287" y="0"/>
            <a:ext cx="12181429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>
            <a:spLocks noGrp="1"/>
          </p:cNvSpPr>
          <p:nvPr>
            <p:ph type="sldNum" idx="12"/>
          </p:nvPr>
        </p:nvSpPr>
        <p:spPr>
          <a:xfrm>
            <a:off x="10293200" y="6144667"/>
            <a:ext cx="938800" cy="4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1pPr>
            <a:lvl2pPr lvl="1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2pPr>
            <a:lvl3pPr lvl="2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3pPr>
            <a:lvl4pPr lvl="3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4pPr>
            <a:lvl5pPr lvl="4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5pPr>
            <a:lvl6pPr lvl="5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6pPr>
            <a:lvl7pPr lvl="6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7pPr>
            <a:lvl8pPr lvl="7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8pPr>
            <a:lvl9pPr lvl="8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57" name="Google Shape;157;p22"/>
          <p:cNvSpPr txBox="1">
            <a:spLocks noGrp="1"/>
          </p:cNvSpPr>
          <p:nvPr>
            <p:ph type="subTitle" idx="1"/>
          </p:nvPr>
        </p:nvSpPr>
        <p:spPr>
          <a:xfrm>
            <a:off x="6947867" y="3015367"/>
            <a:ext cx="4300400" cy="1582000"/>
          </a:xfrm>
          <a:prstGeom prst="rect">
            <a:avLst/>
          </a:prstGeom>
        </p:spPr>
        <p:txBody>
          <a:bodyPr spcFirstLastPara="1" wrap="square" lIns="91425" tIns="91425" rIns="7777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>
          <a:xfrm>
            <a:off x="6951667" y="2144627"/>
            <a:ext cx="4300400" cy="7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733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159" name="Google Shape;159;p22"/>
          <p:cNvCxnSpPr/>
          <p:nvPr/>
        </p:nvCxnSpPr>
        <p:spPr>
          <a:xfrm>
            <a:off x="957700" y="521933"/>
            <a:ext cx="10272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" name="Google Shape;160;p22"/>
          <p:cNvCxnSpPr/>
          <p:nvPr/>
        </p:nvCxnSpPr>
        <p:spPr>
          <a:xfrm rot="10800000">
            <a:off x="957700" y="6349472"/>
            <a:ext cx="9594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41666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3"/>
          <p:cNvPicPr preferRelativeResize="0"/>
          <p:nvPr/>
        </p:nvPicPr>
        <p:blipFill rotWithShape="1">
          <a:blip r:embed="rId2">
            <a:alphaModFix/>
          </a:blip>
          <a:srcRect t="39" b="49"/>
          <a:stretch/>
        </p:blipFill>
        <p:spPr>
          <a:xfrm flipH="1">
            <a:off x="5287" y="0"/>
            <a:ext cx="12181429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3"/>
          <p:cNvSpPr txBox="1">
            <a:spLocks noGrp="1"/>
          </p:cNvSpPr>
          <p:nvPr>
            <p:ph type="sldNum" idx="12"/>
          </p:nvPr>
        </p:nvSpPr>
        <p:spPr>
          <a:xfrm>
            <a:off x="10293200" y="6144667"/>
            <a:ext cx="938800" cy="4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1pPr>
            <a:lvl2pPr lvl="1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2pPr>
            <a:lvl3pPr lvl="2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3pPr>
            <a:lvl4pPr lvl="3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4pPr>
            <a:lvl5pPr lvl="4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5pPr>
            <a:lvl6pPr lvl="5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6pPr>
            <a:lvl7pPr lvl="6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7pPr>
            <a:lvl8pPr lvl="7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8pPr>
            <a:lvl9pPr lvl="8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64" name="Google Shape;164;p23"/>
          <p:cNvSpPr txBox="1">
            <a:spLocks noGrp="1"/>
          </p:cNvSpPr>
          <p:nvPr>
            <p:ph type="subTitle" idx="1"/>
          </p:nvPr>
        </p:nvSpPr>
        <p:spPr>
          <a:xfrm>
            <a:off x="953467" y="3015367"/>
            <a:ext cx="4300400" cy="1582000"/>
          </a:xfrm>
          <a:prstGeom prst="rect">
            <a:avLst/>
          </a:prstGeom>
        </p:spPr>
        <p:txBody>
          <a:bodyPr spcFirstLastPara="1" wrap="square" lIns="91425" tIns="91425" rIns="7777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title"/>
          </p:nvPr>
        </p:nvSpPr>
        <p:spPr>
          <a:xfrm>
            <a:off x="957267" y="2144627"/>
            <a:ext cx="4300400" cy="7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733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166" name="Google Shape;166;p23"/>
          <p:cNvCxnSpPr/>
          <p:nvPr/>
        </p:nvCxnSpPr>
        <p:spPr>
          <a:xfrm>
            <a:off x="957700" y="521933"/>
            <a:ext cx="10272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7" name="Google Shape;167;p23"/>
          <p:cNvCxnSpPr/>
          <p:nvPr/>
        </p:nvCxnSpPr>
        <p:spPr>
          <a:xfrm rot="10800000">
            <a:off x="957700" y="6349472"/>
            <a:ext cx="9594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257957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4"/>
          <p:cNvPicPr preferRelativeResize="0"/>
          <p:nvPr/>
        </p:nvPicPr>
        <p:blipFill rotWithShape="1">
          <a:blip r:embed="rId2">
            <a:alphaModFix/>
          </a:blip>
          <a:srcRect t="39" b="49"/>
          <a:stretch/>
        </p:blipFill>
        <p:spPr>
          <a:xfrm flipH="1">
            <a:off x="5287" y="0"/>
            <a:ext cx="12181429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 txBox="1">
            <a:spLocks noGrp="1"/>
          </p:cNvSpPr>
          <p:nvPr>
            <p:ph type="subTitle" idx="1"/>
          </p:nvPr>
        </p:nvSpPr>
        <p:spPr>
          <a:xfrm>
            <a:off x="6963400" y="3338135"/>
            <a:ext cx="3950400" cy="1636000"/>
          </a:xfrm>
          <a:prstGeom prst="rect">
            <a:avLst/>
          </a:prstGeom>
        </p:spPr>
        <p:txBody>
          <a:bodyPr spcFirstLastPara="1" wrap="square" lIns="91425" tIns="91425" rIns="7777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sldNum" idx="12"/>
          </p:nvPr>
        </p:nvSpPr>
        <p:spPr>
          <a:xfrm>
            <a:off x="10293200" y="6144667"/>
            <a:ext cx="938800" cy="4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1pPr>
            <a:lvl2pPr lvl="1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2pPr>
            <a:lvl3pPr lvl="2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3pPr>
            <a:lvl4pPr lvl="3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4pPr>
            <a:lvl5pPr lvl="4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5pPr>
            <a:lvl6pPr lvl="5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6pPr>
            <a:lvl7pPr lvl="6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7pPr>
            <a:lvl8pPr lvl="7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8pPr>
            <a:lvl9pPr lvl="8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72" name="Google Shape;172;p24"/>
          <p:cNvSpPr txBox="1">
            <a:spLocks noGrp="1"/>
          </p:cNvSpPr>
          <p:nvPr>
            <p:ph type="title"/>
          </p:nvPr>
        </p:nvSpPr>
        <p:spPr>
          <a:xfrm>
            <a:off x="6653000" y="1883865"/>
            <a:ext cx="4554400" cy="13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733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173" name="Google Shape;173;p24"/>
          <p:cNvCxnSpPr/>
          <p:nvPr/>
        </p:nvCxnSpPr>
        <p:spPr>
          <a:xfrm>
            <a:off x="957700" y="521933"/>
            <a:ext cx="10272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" name="Google Shape;174;p24"/>
          <p:cNvCxnSpPr/>
          <p:nvPr/>
        </p:nvCxnSpPr>
        <p:spPr>
          <a:xfrm rot="10800000">
            <a:off x="957700" y="6349472"/>
            <a:ext cx="9594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490487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>
            <a:off x="8108933" y="1018667"/>
            <a:ext cx="4820800" cy="48208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" name="Google Shape;47;p5"/>
          <p:cNvGrpSpPr/>
          <p:nvPr/>
        </p:nvGrpSpPr>
        <p:grpSpPr>
          <a:xfrm>
            <a:off x="-590308" y="449712"/>
            <a:ext cx="3099600" cy="3099600"/>
            <a:chOff x="-474900" y="321200"/>
            <a:chExt cx="2324700" cy="2324700"/>
          </a:xfrm>
        </p:grpSpPr>
        <p:sp>
          <p:nvSpPr>
            <p:cNvPr id="48" name="Google Shape;48;p5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2" name="Google Shape;52;p5"/>
          <p:cNvSpPr/>
          <p:nvPr/>
        </p:nvSpPr>
        <p:spPr>
          <a:xfrm>
            <a:off x="11408000" y="6101933"/>
            <a:ext cx="580800" cy="5808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609600" y="1554833"/>
            <a:ext cx="6960400" cy="9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1"/>
          </p:nvPr>
        </p:nvSpPr>
        <p:spPr>
          <a:xfrm>
            <a:off x="1426167" y="2610733"/>
            <a:ext cx="6144000" cy="34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800"/>
              </a:spcBef>
              <a:spcAft>
                <a:spcPts val="0"/>
              </a:spcAft>
              <a:buSzPts val="1600"/>
              <a:buChar char="￮"/>
              <a:defRPr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6" name="Google Shape;56;p5"/>
          <p:cNvSpPr/>
          <p:nvPr/>
        </p:nvSpPr>
        <p:spPr>
          <a:xfrm>
            <a:off x="8363867" y="1273600"/>
            <a:ext cx="4310800" cy="43108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911617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5"/>
          <p:cNvPicPr preferRelativeResize="0"/>
          <p:nvPr/>
        </p:nvPicPr>
        <p:blipFill rotWithShape="1">
          <a:blip r:embed="rId2">
            <a:alphaModFix/>
          </a:blip>
          <a:srcRect t="39" b="49"/>
          <a:stretch/>
        </p:blipFill>
        <p:spPr>
          <a:xfrm flipH="1">
            <a:off x="5287" y="0"/>
            <a:ext cx="12181429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5"/>
          <p:cNvSpPr txBox="1">
            <a:spLocks noGrp="1"/>
          </p:cNvSpPr>
          <p:nvPr>
            <p:ph type="sldNum" idx="12"/>
          </p:nvPr>
        </p:nvSpPr>
        <p:spPr>
          <a:xfrm>
            <a:off x="10293200" y="6144667"/>
            <a:ext cx="938800" cy="4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1pPr>
            <a:lvl2pPr lvl="1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2pPr>
            <a:lvl3pPr lvl="2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3pPr>
            <a:lvl4pPr lvl="3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4pPr>
            <a:lvl5pPr lvl="4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5pPr>
            <a:lvl6pPr lvl="5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6pPr>
            <a:lvl7pPr lvl="6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7pPr>
            <a:lvl8pPr lvl="7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8pPr>
            <a:lvl9pPr lvl="8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78" name="Google Shape;178;p25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6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733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body" idx="1"/>
          </p:nvPr>
        </p:nvSpPr>
        <p:spPr>
          <a:xfrm>
            <a:off x="960000" y="1732400"/>
            <a:ext cx="10272000" cy="4347200"/>
          </a:xfrm>
          <a:prstGeom prst="rect">
            <a:avLst/>
          </a:prstGeom>
        </p:spPr>
        <p:txBody>
          <a:bodyPr spcFirstLastPara="1" wrap="square" lIns="91425" tIns="91425" rIns="7777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67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180" name="Google Shape;180;p25"/>
          <p:cNvCxnSpPr/>
          <p:nvPr/>
        </p:nvCxnSpPr>
        <p:spPr>
          <a:xfrm>
            <a:off x="957700" y="521933"/>
            <a:ext cx="10272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1" name="Google Shape;181;p25"/>
          <p:cNvCxnSpPr/>
          <p:nvPr/>
        </p:nvCxnSpPr>
        <p:spPr>
          <a:xfrm rot="10800000">
            <a:off x="957700" y="6349472"/>
            <a:ext cx="9594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9830345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6"/>
          <p:cNvPicPr preferRelativeResize="0"/>
          <p:nvPr/>
        </p:nvPicPr>
        <p:blipFill rotWithShape="1">
          <a:blip r:embed="rId2">
            <a:alphaModFix/>
          </a:blip>
          <a:srcRect t="39" b="49"/>
          <a:stretch/>
        </p:blipFill>
        <p:spPr>
          <a:xfrm flipH="1">
            <a:off x="5287" y="0"/>
            <a:ext cx="12181429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6"/>
          <p:cNvSpPr txBox="1">
            <a:spLocks noGrp="1"/>
          </p:cNvSpPr>
          <p:nvPr>
            <p:ph type="sldNum" idx="12"/>
          </p:nvPr>
        </p:nvSpPr>
        <p:spPr>
          <a:xfrm>
            <a:off x="10293200" y="6144667"/>
            <a:ext cx="938800" cy="4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1pPr>
            <a:lvl2pPr lvl="1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2pPr>
            <a:lvl3pPr lvl="2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3pPr>
            <a:lvl4pPr lvl="3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4pPr>
            <a:lvl5pPr lvl="4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5pPr>
            <a:lvl6pPr lvl="5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6pPr>
            <a:lvl7pPr lvl="6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7pPr>
            <a:lvl8pPr lvl="7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8pPr>
            <a:lvl9pPr lvl="8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85" name="Google Shape;185;p26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6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733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subTitle" idx="1"/>
          </p:nvPr>
        </p:nvSpPr>
        <p:spPr>
          <a:xfrm>
            <a:off x="3006033" y="2612133"/>
            <a:ext cx="5176400" cy="61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7777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33" b="1"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7" name="Google Shape;187;p26"/>
          <p:cNvSpPr txBox="1">
            <a:spLocks noGrp="1"/>
          </p:cNvSpPr>
          <p:nvPr>
            <p:ph type="subTitle" idx="2"/>
          </p:nvPr>
        </p:nvSpPr>
        <p:spPr>
          <a:xfrm>
            <a:off x="3006033" y="1848817"/>
            <a:ext cx="5176400" cy="72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7777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6"/>
          <p:cNvSpPr txBox="1">
            <a:spLocks noGrp="1"/>
          </p:cNvSpPr>
          <p:nvPr>
            <p:ph type="subTitle" idx="3"/>
          </p:nvPr>
        </p:nvSpPr>
        <p:spPr>
          <a:xfrm>
            <a:off x="4025744" y="4095851"/>
            <a:ext cx="5176400" cy="72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7777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6"/>
          <p:cNvSpPr txBox="1">
            <a:spLocks noGrp="1"/>
          </p:cNvSpPr>
          <p:nvPr>
            <p:ph type="subTitle" idx="4"/>
          </p:nvPr>
        </p:nvSpPr>
        <p:spPr>
          <a:xfrm>
            <a:off x="4025733" y="4859593"/>
            <a:ext cx="5176400" cy="62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7777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33" b="1"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cxnSp>
        <p:nvCxnSpPr>
          <p:cNvPr id="190" name="Google Shape;190;p26"/>
          <p:cNvCxnSpPr/>
          <p:nvPr/>
        </p:nvCxnSpPr>
        <p:spPr>
          <a:xfrm>
            <a:off x="957700" y="521933"/>
            <a:ext cx="10272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1" name="Google Shape;191;p26"/>
          <p:cNvCxnSpPr/>
          <p:nvPr/>
        </p:nvCxnSpPr>
        <p:spPr>
          <a:xfrm rot="10800000">
            <a:off x="957700" y="6349472"/>
            <a:ext cx="9594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952071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7"/>
          <p:cNvPicPr preferRelativeResize="0"/>
          <p:nvPr/>
        </p:nvPicPr>
        <p:blipFill rotWithShape="1">
          <a:blip r:embed="rId2">
            <a:alphaModFix/>
          </a:blip>
          <a:srcRect t="39" b="49"/>
          <a:stretch/>
        </p:blipFill>
        <p:spPr>
          <a:xfrm flipH="1">
            <a:off x="5287" y="0"/>
            <a:ext cx="12181429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7"/>
          <p:cNvSpPr txBox="1">
            <a:spLocks noGrp="1"/>
          </p:cNvSpPr>
          <p:nvPr>
            <p:ph type="subTitle" idx="1"/>
          </p:nvPr>
        </p:nvSpPr>
        <p:spPr>
          <a:xfrm>
            <a:off x="960000" y="4021700"/>
            <a:ext cx="3115200" cy="61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7777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33" b="1"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subTitle" idx="2"/>
          </p:nvPr>
        </p:nvSpPr>
        <p:spPr>
          <a:xfrm>
            <a:off x="960000" y="4622747"/>
            <a:ext cx="3115200" cy="1143200"/>
          </a:xfrm>
          <a:prstGeom prst="rect">
            <a:avLst/>
          </a:prstGeom>
        </p:spPr>
        <p:txBody>
          <a:bodyPr spcFirstLastPara="1" wrap="square" lIns="91425" tIns="91425" rIns="7777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subTitle" idx="3"/>
          </p:nvPr>
        </p:nvSpPr>
        <p:spPr>
          <a:xfrm>
            <a:off x="4538400" y="4622747"/>
            <a:ext cx="3115200" cy="1143200"/>
          </a:xfrm>
          <a:prstGeom prst="rect">
            <a:avLst/>
          </a:prstGeom>
        </p:spPr>
        <p:txBody>
          <a:bodyPr spcFirstLastPara="1" wrap="square" lIns="91425" tIns="91425" rIns="7777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7"/>
          <p:cNvSpPr txBox="1">
            <a:spLocks noGrp="1"/>
          </p:cNvSpPr>
          <p:nvPr>
            <p:ph type="subTitle" idx="4"/>
          </p:nvPr>
        </p:nvSpPr>
        <p:spPr>
          <a:xfrm>
            <a:off x="8116800" y="4622747"/>
            <a:ext cx="3115200" cy="1143200"/>
          </a:xfrm>
          <a:prstGeom prst="rect">
            <a:avLst/>
          </a:prstGeom>
        </p:spPr>
        <p:txBody>
          <a:bodyPr spcFirstLastPara="1" wrap="square" lIns="91425" tIns="91425" rIns="7777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subTitle" idx="5"/>
          </p:nvPr>
        </p:nvSpPr>
        <p:spPr>
          <a:xfrm>
            <a:off x="4538400" y="4021700"/>
            <a:ext cx="3115200" cy="61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7777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33" b="1"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9" name="Google Shape;199;p27"/>
          <p:cNvSpPr txBox="1">
            <a:spLocks noGrp="1"/>
          </p:cNvSpPr>
          <p:nvPr>
            <p:ph type="subTitle" idx="6"/>
          </p:nvPr>
        </p:nvSpPr>
        <p:spPr>
          <a:xfrm>
            <a:off x="8116800" y="4021700"/>
            <a:ext cx="3115200" cy="61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7777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33" b="1"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0" name="Google Shape;200;p27"/>
          <p:cNvSpPr txBox="1">
            <a:spLocks noGrp="1"/>
          </p:cNvSpPr>
          <p:nvPr>
            <p:ph type="sldNum" idx="12"/>
          </p:nvPr>
        </p:nvSpPr>
        <p:spPr>
          <a:xfrm>
            <a:off x="10293200" y="6144667"/>
            <a:ext cx="938800" cy="4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1pPr>
            <a:lvl2pPr lvl="1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2pPr>
            <a:lvl3pPr lvl="2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3pPr>
            <a:lvl4pPr lvl="3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4pPr>
            <a:lvl5pPr lvl="4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5pPr>
            <a:lvl6pPr lvl="5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6pPr>
            <a:lvl7pPr lvl="6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7pPr>
            <a:lvl8pPr lvl="7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8pPr>
            <a:lvl9pPr lvl="8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01" name="Google Shape;201;p27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6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7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202" name="Google Shape;202;p27"/>
          <p:cNvCxnSpPr/>
          <p:nvPr/>
        </p:nvCxnSpPr>
        <p:spPr>
          <a:xfrm>
            <a:off x="957700" y="521933"/>
            <a:ext cx="10272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3" name="Google Shape;203;p27"/>
          <p:cNvCxnSpPr/>
          <p:nvPr/>
        </p:nvCxnSpPr>
        <p:spPr>
          <a:xfrm rot="10800000">
            <a:off x="957700" y="6349472"/>
            <a:ext cx="9594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658054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8"/>
          <p:cNvPicPr preferRelativeResize="0"/>
          <p:nvPr/>
        </p:nvPicPr>
        <p:blipFill rotWithShape="1">
          <a:blip r:embed="rId2">
            <a:alphaModFix/>
          </a:blip>
          <a:srcRect t="39" b="49"/>
          <a:stretch/>
        </p:blipFill>
        <p:spPr>
          <a:xfrm rot="10800000">
            <a:off x="5287" y="0"/>
            <a:ext cx="12181429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8"/>
          <p:cNvSpPr txBox="1">
            <a:spLocks noGrp="1"/>
          </p:cNvSpPr>
          <p:nvPr>
            <p:ph type="subTitle" idx="1"/>
          </p:nvPr>
        </p:nvSpPr>
        <p:spPr>
          <a:xfrm>
            <a:off x="960000" y="4591115"/>
            <a:ext cx="3115200" cy="56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7777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33" b="1"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subTitle" idx="2"/>
          </p:nvPr>
        </p:nvSpPr>
        <p:spPr>
          <a:xfrm>
            <a:off x="960000" y="5192153"/>
            <a:ext cx="3115200" cy="850800"/>
          </a:xfrm>
          <a:prstGeom prst="rect">
            <a:avLst/>
          </a:prstGeom>
        </p:spPr>
        <p:txBody>
          <a:bodyPr spcFirstLastPara="1" wrap="square" lIns="91425" tIns="91425" rIns="7777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8"/>
          <p:cNvSpPr txBox="1">
            <a:spLocks noGrp="1"/>
          </p:cNvSpPr>
          <p:nvPr>
            <p:ph type="subTitle" idx="3"/>
          </p:nvPr>
        </p:nvSpPr>
        <p:spPr>
          <a:xfrm>
            <a:off x="4538400" y="5192153"/>
            <a:ext cx="3115200" cy="850800"/>
          </a:xfrm>
          <a:prstGeom prst="rect">
            <a:avLst/>
          </a:prstGeom>
        </p:spPr>
        <p:txBody>
          <a:bodyPr spcFirstLastPara="1" wrap="square" lIns="91425" tIns="91425" rIns="7777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subTitle" idx="4"/>
          </p:nvPr>
        </p:nvSpPr>
        <p:spPr>
          <a:xfrm>
            <a:off x="8116800" y="5192153"/>
            <a:ext cx="3115200" cy="850800"/>
          </a:xfrm>
          <a:prstGeom prst="rect">
            <a:avLst/>
          </a:prstGeom>
        </p:spPr>
        <p:txBody>
          <a:bodyPr spcFirstLastPara="1" wrap="square" lIns="91425" tIns="91425" rIns="7777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subTitle" idx="5"/>
          </p:nvPr>
        </p:nvSpPr>
        <p:spPr>
          <a:xfrm>
            <a:off x="4538400" y="4591115"/>
            <a:ext cx="3115200" cy="56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7777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33" b="1"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subTitle" idx="6"/>
          </p:nvPr>
        </p:nvSpPr>
        <p:spPr>
          <a:xfrm>
            <a:off x="8116800" y="4591115"/>
            <a:ext cx="3115200" cy="56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7777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33" b="1"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2" name="Google Shape;212;p28"/>
          <p:cNvSpPr txBox="1">
            <a:spLocks noGrp="1"/>
          </p:cNvSpPr>
          <p:nvPr>
            <p:ph type="sldNum" idx="12"/>
          </p:nvPr>
        </p:nvSpPr>
        <p:spPr>
          <a:xfrm>
            <a:off x="10293200" y="6144667"/>
            <a:ext cx="938800" cy="4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1pPr>
            <a:lvl2pPr lvl="1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2pPr>
            <a:lvl3pPr lvl="2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3pPr>
            <a:lvl4pPr lvl="3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4pPr>
            <a:lvl5pPr lvl="4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5pPr>
            <a:lvl6pPr lvl="5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6pPr>
            <a:lvl7pPr lvl="6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7pPr>
            <a:lvl8pPr lvl="7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8pPr>
            <a:lvl9pPr lvl="8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13" name="Google Shape;213;p28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6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7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214" name="Google Shape;214;p28"/>
          <p:cNvCxnSpPr/>
          <p:nvPr/>
        </p:nvCxnSpPr>
        <p:spPr>
          <a:xfrm>
            <a:off x="957700" y="521933"/>
            <a:ext cx="10272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5" name="Google Shape;215;p28"/>
          <p:cNvCxnSpPr/>
          <p:nvPr/>
        </p:nvCxnSpPr>
        <p:spPr>
          <a:xfrm rot="10800000">
            <a:off x="957700" y="6349472"/>
            <a:ext cx="9594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448011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9"/>
          <p:cNvPicPr preferRelativeResize="0"/>
          <p:nvPr/>
        </p:nvPicPr>
        <p:blipFill rotWithShape="1">
          <a:blip r:embed="rId2">
            <a:alphaModFix/>
          </a:blip>
          <a:srcRect t="39" b="49"/>
          <a:stretch/>
        </p:blipFill>
        <p:spPr>
          <a:xfrm rot="10800000" flipH="1">
            <a:off x="5287" y="0"/>
            <a:ext cx="12181429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9"/>
          <p:cNvSpPr txBox="1">
            <a:spLocks noGrp="1"/>
          </p:cNvSpPr>
          <p:nvPr>
            <p:ph type="subTitle" idx="1"/>
          </p:nvPr>
        </p:nvSpPr>
        <p:spPr>
          <a:xfrm>
            <a:off x="2674667" y="1981225"/>
            <a:ext cx="3596800" cy="9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7777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33" b="1"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9" name="Google Shape;219;p29"/>
          <p:cNvSpPr txBox="1">
            <a:spLocks noGrp="1"/>
          </p:cNvSpPr>
          <p:nvPr>
            <p:ph type="subTitle" idx="2"/>
          </p:nvPr>
        </p:nvSpPr>
        <p:spPr>
          <a:xfrm>
            <a:off x="2674667" y="2894445"/>
            <a:ext cx="3596800" cy="77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7777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9"/>
          <p:cNvSpPr txBox="1">
            <a:spLocks noGrp="1"/>
          </p:cNvSpPr>
          <p:nvPr>
            <p:ph type="subTitle" idx="3"/>
          </p:nvPr>
        </p:nvSpPr>
        <p:spPr>
          <a:xfrm>
            <a:off x="6408700" y="2894433"/>
            <a:ext cx="3098400" cy="77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7777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9"/>
          <p:cNvSpPr txBox="1">
            <a:spLocks noGrp="1"/>
          </p:cNvSpPr>
          <p:nvPr>
            <p:ph type="subTitle" idx="4"/>
          </p:nvPr>
        </p:nvSpPr>
        <p:spPr>
          <a:xfrm>
            <a:off x="2677100" y="5039933"/>
            <a:ext cx="3596800" cy="77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7777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subTitle" idx="5"/>
          </p:nvPr>
        </p:nvSpPr>
        <p:spPr>
          <a:xfrm>
            <a:off x="6410800" y="5039933"/>
            <a:ext cx="3098400" cy="77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7777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subTitle" idx="6"/>
          </p:nvPr>
        </p:nvSpPr>
        <p:spPr>
          <a:xfrm>
            <a:off x="2677100" y="4126605"/>
            <a:ext cx="3596800" cy="9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7777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33" b="1"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4" name="Google Shape;224;p29"/>
          <p:cNvSpPr txBox="1">
            <a:spLocks noGrp="1"/>
          </p:cNvSpPr>
          <p:nvPr>
            <p:ph type="subTitle" idx="7"/>
          </p:nvPr>
        </p:nvSpPr>
        <p:spPr>
          <a:xfrm>
            <a:off x="6408700" y="1981200"/>
            <a:ext cx="3098400" cy="9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7777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33" b="1"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5" name="Google Shape;225;p29"/>
          <p:cNvSpPr txBox="1">
            <a:spLocks noGrp="1"/>
          </p:cNvSpPr>
          <p:nvPr>
            <p:ph type="subTitle" idx="8"/>
          </p:nvPr>
        </p:nvSpPr>
        <p:spPr>
          <a:xfrm>
            <a:off x="6410773" y="4126600"/>
            <a:ext cx="3098400" cy="9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7777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33" b="1"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6" name="Google Shape;226;p29"/>
          <p:cNvSpPr txBox="1">
            <a:spLocks noGrp="1"/>
          </p:cNvSpPr>
          <p:nvPr>
            <p:ph type="sldNum" idx="12"/>
          </p:nvPr>
        </p:nvSpPr>
        <p:spPr>
          <a:xfrm>
            <a:off x="10293200" y="6144667"/>
            <a:ext cx="938800" cy="4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1pPr>
            <a:lvl2pPr lvl="1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2pPr>
            <a:lvl3pPr lvl="2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3pPr>
            <a:lvl4pPr lvl="3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4pPr>
            <a:lvl5pPr lvl="4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5pPr>
            <a:lvl6pPr lvl="5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6pPr>
            <a:lvl7pPr lvl="6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7pPr>
            <a:lvl8pPr lvl="7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8pPr>
            <a:lvl9pPr lvl="8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27" name="Google Shape;227;p29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6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733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228" name="Google Shape;228;p29"/>
          <p:cNvCxnSpPr/>
          <p:nvPr/>
        </p:nvCxnSpPr>
        <p:spPr>
          <a:xfrm>
            <a:off x="957700" y="521933"/>
            <a:ext cx="10272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29"/>
          <p:cNvCxnSpPr/>
          <p:nvPr/>
        </p:nvCxnSpPr>
        <p:spPr>
          <a:xfrm rot="10800000">
            <a:off x="957700" y="6349472"/>
            <a:ext cx="9594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816044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0"/>
          <p:cNvPicPr preferRelativeResize="0"/>
          <p:nvPr/>
        </p:nvPicPr>
        <p:blipFill rotWithShape="1">
          <a:blip r:embed="rId2">
            <a:alphaModFix/>
          </a:blip>
          <a:srcRect t="39" b="49"/>
          <a:stretch/>
        </p:blipFill>
        <p:spPr>
          <a:xfrm rot="10800000">
            <a:off x="5287" y="0"/>
            <a:ext cx="12181429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0"/>
          <p:cNvSpPr txBox="1">
            <a:spLocks noGrp="1"/>
          </p:cNvSpPr>
          <p:nvPr>
            <p:ph type="subTitle" idx="1"/>
          </p:nvPr>
        </p:nvSpPr>
        <p:spPr>
          <a:xfrm>
            <a:off x="2124200" y="2319765"/>
            <a:ext cx="3821600" cy="54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7777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30"/>
          <p:cNvSpPr txBox="1">
            <a:spLocks noGrp="1"/>
          </p:cNvSpPr>
          <p:nvPr>
            <p:ph type="subTitle" idx="2"/>
          </p:nvPr>
        </p:nvSpPr>
        <p:spPr>
          <a:xfrm>
            <a:off x="2124200" y="3881501"/>
            <a:ext cx="3821600" cy="54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7777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0"/>
          <p:cNvSpPr txBox="1">
            <a:spLocks noGrp="1"/>
          </p:cNvSpPr>
          <p:nvPr>
            <p:ph type="subTitle" idx="3"/>
          </p:nvPr>
        </p:nvSpPr>
        <p:spPr>
          <a:xfrm flipH="1">
            <a:off x="7428967" y="2319765"/>
            <a:ext cx="3809600" cy="54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7777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0"/>
          <p:cNvSpPr txBox="1">
            <a:spLocks noGrp="1"/>
          </p:cNvSpPr>
          <p:nvPr>
            <p:ph type="subTitle" idx="4"/>
          </p:nvPr>
        </p:nvSpPr>
        <p:spPr>
          <a:xfrm>
            <a:off x="2124200" y="5406267"/>
            <a:ext cx="3821600" cy="54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7777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30"/>
          <p:cNvSpPr txBox="1">
            <a:spLocks noGrp="1"/>
          </p:cNvSpPr>
          <p:nvPr>
            <p:ph type="subTitle" idx="5"/>
          </p:nvPr>
        </p:nvSpPr>
        <p:spPr>
          <a:xfrm flipH="1">
            <a:off x="7419543" y="3881501"/>
            <a:ext cx="3809600" cy="54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7777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30"/>
          <p:cNvSpPr txBox="1">
            <a:spLocks noGrp="1"/>
          </p:cNvSpPr>
          <p:nvPr>
            <p:ph type="subTitle" idx="6"/>
          </p:nvPr>
        </p:nvSpPr>
        <p:spPr>
          <a:xfrm flipH="1">
            <a:off x="7424975" y="5406267"/>
            <a:ext cx="3809600" cy="54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7777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0"/>
          <p:cNvSpPr txBox="1">
            <a:spLocks noGrp="1"/>
          </p:cNvSpPr>
          <p:nvPr>
            <p:ph type="subTitle" idx="7"/>
          </p:nvPr>
        </p:nvSpPr>
        <p:spPr>
          <a:xfrm>
            <a:off x="2124200" y="1814600"/>
            <a:ext cx="3821600" cy="54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7777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33" b="1"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9" name="Google Shape;239;p30"/>
          <p:cNvSpPr txBox="1">
            <a:spLocks noGrp="1"/>
          </p:cNvSpPr>
          <p:nvPr>
            <p:ph type="subTitle" idx="8"/>
          </p:nvPr>
        </p:nvSpPr>
        <p:spPr>
          <a:xfrm>
            <a:off x="2124200" y="3370441"/>
            <a:ext cx="3821600" cy="54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7777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33" b="1"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0" name="Google Shape;240;p30"/>
          <p:cNvSpPr txBox="1">
            <a:spLocks noGrp="1"/>
          </p:cNvSpPr>
          <p:nvPr>
            <p:ph type="subTitle" idx="9"/>
          </p:nvPr>
        </p:nvSpPr>
        <p:spPr>
          <a:xfrm flipH="1">
            <a:off x="7420973" y="1814600"/>
            <a:ext cx="3809600" cy="54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7777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33" b="1"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1" name="Google Shape;241;p30"/>
          <p:cNvSpPr txBox="1">
            <a:spLocks noGrp="1"/>
          </p:cNvSpPr>
          <p:nvPr>
            <p:ph type="subTitle" idx="13"/>
          </p:nvPr>
        </p:nvSpPr>
        <p:spPr>
          <a:xfrm>
            <a:off x="2124200" y="4895203"/>
            <a:ext cx="3821600" cy="54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7777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33" b="1"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2" name="Google Shape;242;p30"/>
          <p:cNvSpPr txBox="1">
            <a:spLocks noGrp="1"/>
          </p:cNvSpPr>
          <p:nvPr>
            <p:ph type="subTitle" idx="14"/>
          </p:nvPr>
        </p:nvSpPr>
        <p:spPr>
          <a:xfrm flipH="1">
            <a:off x="7419547" y="3370441"/>
            <a:ext cx="3809600" cy="54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7777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33" b="1"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3" name="Google Shape;243;p30"/>
          <p:cNvSpPr txBox="1">
            <a:spLocks noGrp="1"/>
          </p:cNvSpPr>
          <p:nvPr>
            <p:ph type="subTitle" idx="15"/>
          </p:nvPr>
        </p:nvSpPr>
        <p:spPr>
          <a:xfrm flipH="1">
            <a:off x="7416979" y="4895203"/>
            <a:ext cx="3809600" cy="54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7777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33" b="1"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4" name="Google Shape;244;p30"/>
          <p:cNvSpPr txBox="1">
            <a:spLocks noGrp="1"/>
          </p:cNvSpPr>
          <p:nvPr>
            <p:ph type="sldNum" idx="12"/>
          </p:nvPr>
        </p:nvSpPr>
        <p:spPr>
          <a:xfrm>
            <a:off x="10293200" y="6144667"/>
            <a:ext cx="938800" cy="4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1pPr>
            <a:lvl2pPr lvl="1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2pPr>
            <a:lvl3pPr lvl="2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3pPr>
            <a:lvl4pPr lvl="3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4pPr>
            <a:lvl5pPr lvl="4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5pPr>
            <a:lvl6pPr lvl="5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6pPr>
            <a:lvl7pPr lvl="6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7pPr>
            <a:lvl8pPr lvl="7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8pPr>
            <a:lvl9pPr lvl="8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45" name="Google Shape;245;p30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6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733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246" name="Google Shape;246;p30"/>
          <p:cNvCxnSpPr/>
          <p:nvPr/>
        </p:nvCxnSpPr>
        <p:spPr>
          <a:xfrm>
            <a:off x="957700" y="521933"/>
            <a:ext cx="10272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30"/>
          <p:cNvCxnSpPr/>
          <p:nvPr/>
        </p:nvCxnSpPr>
        <p:spPr>
          <a:xfrm rot="10800000">
            <a:off x="957700" y="6349472"/>
            <a:ext cx="9594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540177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1"/>
          <p:cNvPicPr preferRelativeResize="0"/>
          <p:nvPr/>
        </p:nvPicPr>
        <p:blipFill rotWithShape="1">
          <a:blip r:embed="rId2">
            <a:alphaModFix/>
          </a:blip>
          <a:srcRect t="39" b="49"/>
          <a:stretch/>
        </p:blipFill>
        <p:spPr>
          <a:xfrm rot="10800000" flipH="1">
            <a:off x="5287" y="0"/>
            <a:ext cx="12181429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1"/>
          <p:cNvSpPr txBox="1">
            <a:spLocks noGrp="1"/>
          </p:cNvSpPr>
          <p:nvPr>
            <p:ph type="title" hasCustomPrompt="1"/>
          </p:nvPr>
        </p:nvSpPr>
        <p:spPr>
          <a:xfrm>
            <a:off x="1712767" y="668131"/>
            <a:ext cx="8768000" cy="9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51" name="Google Shape;251;p31"/>
          <p:cNvSpPr txBox="1">
            <a:spLocks noGrp="1"/>
          </p:cNvSpPr>
          <p:nvPr>
            <p:ph type="subTitle" idx="1"/>
          </p:nvPr>
        </p:nvSpPr>
        <p:spPr>
          <a:xfrm>
            <a:off x="1712767" y="1645899"/>
            <a:ext cx="8768000" cy="557200"/>
          </a:xfrm>
          <a:prstGeom prst="rect">
            <a:avLst/>
          </a:prstGeom>
        </p:spPr>
        <p:txBody>
          <a:bodyPr spcFirstLastPara="1" wrap="square" lIns="91425" tIns="91425" rIns="7777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31"/>
          <p:cNvSpPr txBox="1">
            <a:spLocks noGrp="1"/>
          </p:cNvSpPr>
          <p:nvPr>
            <p:ph type="title" idx="2" hasCustomPrompt="1"/>
          </p:nvPr>
        </p:nvSpPr>
        <p:spPr>
          <a:xfrm>
            <a:off x="1712000" y="2610631"/>
            <a:ext cx="8768000" cy="9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53" name="Google Shape;253;p31"/>
          <p:cNvSpPr txBox="1">
            <a:spLocks noGrp="1"/>
          </p:cNvSpPr>
          <p:nvPr>
            <p:ph type="subTitle" idx="3"/>
          </p:nvPr>
        </p:nvSpPr>
        <p:spPr>
          <a:xfrm>
            <a:off x="1712000" y="3588399"/>
            <a:ext cx="8768000" cy="557200"/>
          </a:xfrm>
          <a:prstGeom prst="rect">
            <a:avLst/>
          </a:prstGeom>
        </p:spPr>
        <p:txBody>
          <a:bodyPr spcFirstLastPara="1" wrap="square" lIns="91425" tIns="91425" rIns="7777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31"/>
          <p:cNvSpPr txBox="1">
            <a:spLocks noGrp="1"/>
          </p:cNvSpPr>
          <p:nvPr>
            <p:ph type="title" idx="4" hasCustomPrompt="1"/>
          </p:nvPr>
        </p:nvSpPr>
        <p:spPr>
          <a:xfrm>
            <a:off x="1712000" y="4553164"/>
            <a:ext cx="8768000" cy="9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55" name="Google Shape;255;p31"/>
          <p:cNvSpPr txBox="1">
            <a:spLocks noGrp="1"/>
          </p:cNvSpPr>
          <p:nvPr>
            <p:ph type="subTitle" idx="5"/>
          </p:nvPr>
        </p:nvSpPr>
        <p:spPr>
          <a:xfrm>
            <a:off x="1712000" y="5530932"/>
            <a:ext cx="8768000" cy="557200"/>
          </a:xfrm>
          <a:prstGeom prst="rect">
            <a:avLst/>
          </a:prstGeom>
        </p:spPr>
        <p:txBody>
          <a:bodyPr spcFirstLastPara="1" wrap="square" lIns="91425" tIns="91425" rIns="7777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31"/>
          <p:cNvSpPr txBox="1">
            <a:spLocks noGrp="1"/>
          </p:cNvSpPr>
          <p:nvPr>
            <p:ph type="sldNum" idx="12"/>
          </p:nvPr>
        </p:nvSpPr>
        <p:spPr>
          <a:xfrm>
            <a:off x="10293200" y="6144667"/>
            <a:ext cx="938800" cy="4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1pPr>
            <a:lvl2pPr lvl="1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2pPr>
            <a:lvl3pPr lvl="2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3pPr>
            <a:lvl4pPr lvl="3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4pPr>
            <a:lvl5pPr lvl="4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5pPr>
            <a:lvl6pPr lvl="5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6pPr>
            <a:lvl7pPr lvl="6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7pPr>
            <a:lvl8pPr lvl="7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8pPr>
            <a:lvl9pPr lvl="8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257" name="Google Shape;257;p31"/>
          <p:cNvCxnSpPr/>
          <p:nvPr/>
        </p:nvCxnSpPr>
        <p:spPr>
          <a:xfrm>
            <a:off x="957700" y="521933"/>
            <a:ext cx="10272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8" name="Google Shape;258;p31"/>
          <p:cNvCxnSpPr/>
          <p:nvPr/>
        </p:nvCxnSpPr>
        <p:spPr>
          <a:xfrm rot="10800000">
            <a:off x="957700" y="6349472"/>
            <a:ext cx="9594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2907510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2"/>
          <p:cNvPicPr preferRelativeResize="0"/>
          <p:nvPr/>
        </p:nvPicPr>
        <p:blipFill rotWithShape="1">
          <a:blip r:embed="rId2">
            <a:alphaModFix/>
          </a:blip>
          <a:srcRect t="39" b="49"/>
          <a:stretch/>
        </p:blipFill>
        <p:spPr>
          <a:xfrm rot="10800000">
            <a:off x="5287" y="0"/>
            <a:ext cx="12181429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2"/>
          <p:cNvSpPr txBox="1">
            <a:spLocks noGrp="1"/>
          </p:cNvSpPr>
          <p:nvPr>
            <p:ph type="title" hasCustomPrompt="1"/>
          </p:nvPr>
        </p:nvSpPr>
        <p:spPr>
          <a:xfrm flipH="1">
            <a:off x="1498100" y="2685943"/>
            <a:ext cx="2026000" cy="6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2933" b="0">
                <a:latin typeface="Lexend Mega ExtraBold"/>
                <a:ea typeface="Lexend Mega ExtraBold"/>
                <a:cs typeface="Lexend Mega ExtraBold"/>
                <a:sym typeface="Lexend Mega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9pPr>
          </a:lstStyle>
          <a:p>
            <a:r>
              <a:t>xx%</a:t>
            </a:r>
          </a:p>
        </p:txBody>
      </p:sp>
      <p:sp>
        <p:nvSpPr>
          <p:cNvPr id="262" name="Google Shape;262;p32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083000" y="2685943"/>
            <a:ext cx="2026000" cy="6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2933" b="0">
                <a:latin typeface="Lexend Mega ExtraBold"/>
                <a:ea typeface="Lexend Mega ExtraBold"/>
                <a:cs typeface="Lexend Mega ExtraBold"/>
                <a:sym typeface="Lexend Mega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9pPr>
          </a:lstStyle>
          <a:p>
            <a:r>
              <a:t>xx%</a:t>
            </a:r>
          </a:p>
        </p:txBody>
      </p:sp>
      <p:sp>
        <p:nvSpPr>
          <p:cNvPr id="263" name="Google Shape;263;p32"/>
          <p:cNvSpPr txBox="1">
            <a:spLocks noGrp="1"/>
          </p:cNvSpPr>
          <p:nvPr>
            <p:ph type="title" idx="3" hasCustomPrompt="1"/>
          </p:nvPr>
        </p:nvSpPr>
        <p:spPr>
          <a:xfrm>
            <a:off x="8670100" y="2685943"/>
            <a:ext cx="2026000" cy="6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2933" b="0">
                <a:latin typeface="Lexend Mega ExtraBold"/>
                <a:ea typeface="Lexend Mega ExtraBold"/>
                <a:cs typeface="Lexend Mega ExtraBold"/>
                <a:sym typeface="Lexend Mega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9pPr>
          </a:lstStyle>
          <a:p>
            <a:r>
              <a:t>xx%</a:t>
            </a:r>
          </a:p>
        </p:txBody>
      </p:sp>
      <p:sp>
        <p:nvSpPr>
          <p:cNvPr id="264" name="Google Shape;264;p32"/>
          <p:cNvSpPr txBox="1">
            <a:spLocks noGrp="1"/>
          </p:cNvSpPr>
          <p:nvPr>
            <p:ph type="sldNum" idx="12"/>
          </p:nvPr>
        </p:nvSpPr>
        <p:spPr>
          <a:xfrm>
            <a:off x="10293200" y="6144667"/>
            <a:ext cx="938800" cy="4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1pPr>
            <a:lvl2pPr lvl="1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2pPr>
            <a:lvl3pPr lvl="2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3pPr>
            <a:lvl4pPr lvl="3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4pPr>
            <a:lvl5pPr lvl="4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5pPr>
            <a:lvl6pPr lvl="5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6pPr>
            <a:lvl7pPr lvl="6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7pPr>
            <a:lvl8pPr lvl="7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8pPr>
            <a:lvl9pPr lvl="8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65" name="Google Shape;265;p32"/>
          <p:cNvSpPr txBox="1">
            <a:spLocks noGrp="1"/>
          </p:cNvSpPr>
          <p:nvPr>
            <p:ph type="title" idx="4"/>
          </p:nvPr>
        </p:nvSpPr>
        <p:spPr>
          <a:xfrm>
            <a:off x="960000" y="713333"/>
            <a:ext cx="10272000" cy="6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7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32"/>
          <p:cNvSpPr txBox="1">
            <a:spLocks noGrp="1"/>
          </p:cNvSpPr>
          <p:nvPr>
            <p:ph type="subTitle" idx="1"/>
          </p:nvPr>
        </p:nvSpPr>
        <p:spPr>
          <a:xfrm>
            <a:off x="971100" y="4364600"/>
            <a:ext cx="3080000" cy="56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7777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33" b="1"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7" name="Google Shape;267;p32"/>
          <p:cNvSpPr txBox="1">
            <a:spLocks noGrp="1"/>
          </p:cNvSpPr>
          <p:nvPr>
            <p:ph type="subTitle" idx="5"/>
          </p:nvPr>
        </p:nvSpPr>
        <p:spPr>
          <a:xfrm>
            <a:off x="971100" y="4965633"/>
            <a:ext cx="3080000" cy="1122400"/>
          </a:xfrm>
          <a:prstGeom prst="rect">
            <a:avLst/>
          </a:prstGeom>
        </p:spPr>
        <p:txBody>
          <a:bodyPr spcFirstLastPara="1" wrap="square" lIns="91425" tIns="91425" rIns="7777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32"/>
          <p:cNvSpPr txBox="1">
            <a:spLocks noGrp="1"/>
          </p:cNvSpPr>
          <p:nvPr>
            <p:ph type="subTitle" idx="6"/>
          </p:nvPr>
        </p:nvSpPr>
        <p:spPr>
          <a:xfrm>
            <a:off x="4553800" y="4965632"/>
            <a:ext cx="3084400" cy="1122400"/>
          </a:xfrm>
          <a:prstGeom prst="rect">
            <a:avLst/>
          </a:prstGeom>
        </p:spPr>
        <p:txBody>
          <a:bodyPr spcFirstLastPara="1" wrap="square" lIns="91425" tIns="91425" rIns="7777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32"/>
          <p:cNvSpPr txBox="1">
            <a:spLocks noGrp="1"/>
          </p:cNvSpPr>
          <p:nvPr>
            <p:ph type="subTitle" idx="7"/>
          </p:nvPr>
        </p:nvSpPr>
        <p:spPr>
          <a:xfrm>
            <a:off x="8140900" y="4965632"/>
            <a:ext cx="3084400" cy="1122400"/>
          </a:xfrm>
          <a:prstGeom prst="rect">
            <a:avLst/>
          </a:prstGeom>
        </p:spPr>
        <p:txBody>
          <a:bodyPr spcFirstLastPara="1" wrap="square" lIns="91425" tIns="91425" rIns="7777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32"/>
          <p:cNvSpPr txBox="1">
            <a:spLocks noGrp="1"/>
          </p:cNvSpPr>
          <p:nvPr>
            <p:ph type="subTitle" idx="8"/>
          </p:nvPr>
        </p:nvSpPr>
        <p:spPr>
          <a:xfrm>
            <a:off x="4553800" y="4364600"/>
            <a:ext cx="3084400" cy="56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7777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33" b="1"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1" name="Google Shape;271;p32"/>
          <p:cNvSpPr txBox="1">
            <a:spLocks noGrp="1"/>
          </p:cNvSpPr>
          <p:nvPr>
            <p:ph type="subTitle" idx="9"/>
          </p:nvPr>
        </p:nvSpPr>
        <p:spPr>
          <a:xfrm>
            <a:off x="8140900" y="4364600"/>
            <a:ext cx="3084400" cy="56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7777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33" b="1"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cxnSp>
        <p:nvCxnSpPr>
          <p:cNvPr id="272" name="Google Shape;272;p32"/>
          <p:cNvCxnSpPr/>
          <p:nvPr/>
        </p:nvCxnSpPr>
        <p:spPr>
          <a:xfrm>
            <a:off x="957700" y="521933"/>
            <a:ext cx="10272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3" name="Google Shape;273;p32"/>
          <p:cNvCxnSpPr/>
          <p:nvPr/>
        </p:nvCxnSpPr>
        <p:spPr>
          <a:xfrm rot="10800000">
            <a:off x="957700" y="6349472"/>
            <a:ext cx="9594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4709031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33"/>
          <p:cNvPicPr preferRelativeResize="0"/>
          <p:nvPr/>
        </p:nvPicPr>
        <p:blipFill rotWithShape="1">
          <a:blip r:embed="rId2">
            <a:alphaModFix/>
          </a:blip>
          <a:srcRect t="39" b="49"/>
          <a:stretch/>
        </p:blipFill>
        <p:spPr>
          <a:xfrm rot="10800000">
            <a:off x="5287" y="0"/>
            <a:ext cx="12181429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3"/>
          <p:cNvSpPr txBox="1">
            <a:spLocks noGrp="1"/>
          </p:cNvSpPr>
          <p:nvPr>
            <p:ph type="ctrTitle"/>
          </p:nvPr>
        </p:nvSpPr>
        <p:spPr>
          <a:xfrm>
            <a:off x="2659000" y="696000"/>
            <a:ext cx="6874000" cy="12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74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77" name="Google Shape;277;p33"/>
          <p:cNvSpPr txBox="1">
            <a:spLocks noGrp="1"/>
          </p:cNvSpPr>
          <p:nvPr>
            <p:ph type="subTitle" idx="1"/>
          </p:nvPr>
        </p:nvSpPr>
        <p:spPr>
          <a:xfrm>
            <a:off x="3233400" y="2297833"/>
            <a:ext cx="5725200" cy="1638800"/>
          </a:xfrm>
          <a:prstGeom prst="rect">
            <a:avLst/>
          </a:prstGeom>
        </p:spPr>
        <p:txBody>
          <a:bodyPr spcFirstLastPara="1" wrap="square" lIns="91425" tIns="91425" rIns="7777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8" name="Google Shape;278;p33"/>
          <p:cNvSpPr txBox="1">
            <a:spLocks noGrp="1"/>
          </p:cNvSpPr>
          <p:nvPr>
            <p:ph type="sldNum" idx="12"/>
          </p:nvPr>
        </p:nvSpPr>
        <p:spPr>
          <a:xfrm>
            <a:off x="10299733" y="6144667"/>
            <a:ext cx="938800" cy="4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1pPr>
            <a:lvl2pPr lvl="1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2pPr>
            <a:lvl3pPr lvl="2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3pPr>
            <a:lvl4pPr lvl="3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4pPr>
            <a:lvl5pPr lvl="4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5pPr>
            <a:lvl6pPr lvl="5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6pPr>
            <a:lvl7pPr lvl="6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7pPr>
            <a:lvl8pPr lvl="7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8pPr>
            <a:lvl9pPr lvl="8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279" name="Google Shape;279;p33"/>
          <p:cNvCxnSpPr/>
          <p:nvPr/>
        </p:nvCxnSpPr>
        <p:spPr>
          <a:xfrm rot="10800000">
            <a:off x="957700" y="6349472"/>
            <a:ext cx="9594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0" name="Google Shape;280;p33"/>
          <p:cNvCxnSpPr/>
          <p:nvPr/>
        </p:nvCxnSpPr>
        <p:spPr>
          <a:xfrm>
            <a:off x="2417633" y="521933"/>
            <a:ext cx="8812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1" name="Google Shape;281;p33"/>
          <p:cNvSpPr txBox="1"/>
          <p:nvPr/>
        </p:nvSpPr>
        <p:spPr>
          <a:xfrm>
            <a:off x="2778000" y="5049667"/>
            <a:ext cx="6636000" cy="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and infographics &amp; images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1809834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4"/>
          <p:cNvPicPr preferRelativeResize="0"/>
          <p:nvPr/>
        </p:nvPicPr>
        <p:blipFill rotWithShape="1">
          <a:blip r:embed="rId2">
            <a:alphaModFix/>
          </a:blip>
          <a:srcRect t="39" b="49"/>
          <a:stretch/>
        </p:blipFill>
        <p:spPr>
          <a:xfrm rot="10800000">
            <a:off x="5287" y="0"/>
            <a:ext cx="12181429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4"/>
          <p:cNvSpPr txBox="1">
            <a:spLocks noGrp="1"/>
          </p:cNvSpPr>
          <p:nvPr>
            <p:ph type="sldNum" idx="12"/>
          </p:nvPr>
        </p:nvSpPr>
        <p:spPr>
          <a:xfrm>
            <a:off x="10293200" y="6144667"/>
            <a:ext cx="938800" cy="4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>
                <a:solidFill>
                  <a:schemeClr val="lt1"/>
                </a:solidFill>
                <a:latin typeface="Lexend Mega"/>
                <a:ea typeface="Lexend Mega"/>
                <a:cs typeface="Lexend Mega"/>
                <a:sym typeface="Lexend Mega"/>
              </a:defRPr>
            </a:lvl1pPr>
            <a:lvl2pPr lvl="1" algn="r" rtl="0">
              <a:buNone/>
              <a:defRPr>
                <a:solidFill>
                  <a:schemeClr val="lt1"/>
                </a:solidFill>
                <a:latin typeface="Lexend Mega"/>
                <a:ea typeface="Lexend Mega"/>
                <a:cs typeface="Lexend Mega"/>
                <a:sym typeface="Lexend Mega"/>
              </a:defRPr>
            </a:lvl2pPr>
            <a:lvl3pPr lvl="2" algn="r" rtl="0">
              <a:buNone/>
              <a:defRPr>
                <a:solidFill>
                  <a:schemeClr val="lt1"/>
                </a:solidFill>
                <a:latin typeface="Lexend Mega"/>
                <a:ea typeface="Lexend Mega"/>
                <a:cs typeface="Lexend Mega"/>
                <a:sym typeface="Lexend Mega"/>
              </a:defRPr>
            </a:lvl3pPr>
            <a:lvl4pPr lvl="3" algn="r" rtl="0">
              <a:buNone/>
              <a:defRPr>
                <a:solidFill>
                  <a:schemeClr val="lt1"/>
                </a:solidFill>
                <a:latin typeface="Lexend Mega"/>
                <a:ea typeface="Lexend Mega"/>
                <a:cs typeface="Lexend Mega"/>
                <a:sym typeface="Lexend Mega"/>
              </a:defRPr>
            </a:lvl4pPr>
            <a:lvl5pPr lvl="4" algn="r" rtl="0">
              <a:buNone/>
              <a:defRPr>
                <a:solidFill>
                  <a:schemeClr val="lt1"/>
                </a:solidFill>
                <a:latin typeface="Lexend Mega"/>
                <a:ea typeface="Lexend Mega"/>
                <a:cs typeface="Lexend Mega"/>
                <a:sym typeface="Lexend Mega"/>
              </a:defRPr>
            </a:lvl5pPr>
            <a:lvl6pPr lvl="5" algn="r" rtl="0">
              <a:buNone/>
              <a:defRPr>
                <a:solidFill>
                  <a:schemeClr val="lt1"/>
                </a:solidFill>
                <a:latin typeface="Lexend Mega"/>
                <a:ea typeface="Lexend Mega"/>
                <a:cs typeface="Lexend Mega"/>
                <a:sym typeface="Lexend Mega"/>
              </a:defRPr>
            </a:lvl6pPr>
            <a:lvl7pPr lvl="6" algn="r" rtl="0">
              <a:buNone/>
              <a:defRPr>
                <a:solidFill>
                  <a:schemeClr val="lt1"/>
                </a:solidFill>
                <a:latin typeface="Lexend Mega"/>
                <a:ea typeface="Lexend Mega"/>
                <a:cs typeface="Lexend Mega"/>
                <a:sym typeface="Lexend Mega"/>
              </a:defRPr>
            </a:lvl7pPr>
            <a:lvl8pPr lvl="7" algn="r" rtl="0">
              <a:buNone/>
              <a:defRPr>
                <a:solidFill>
                  <a:schemeClr val="lt1"/>
                </a:solidFill>
                <a:latin typeface="Lexend Mega"/>
                <a:ea typeface="Lexend Mega"/>
                <a:cs typeface="Lexend Mega"/>
                <a:sym typeface="Lexend Mega"/>
              </a:defRPr>
            </a:lvl8pPr>
            <a:lvl9pPr lvl="8" algn="r" rtl="0">
              <a:buNone/>
              <a:defRPr>
                <a:solidFill>
                  <a:schemeClr val="lt1"/>
                </a:solidFill>
                <a:latin typeface="Lexend Mega"/>
                <a:ea typeface="Lexend Mega"/>
                <a:cs typeface="Lexend Mega"/>
                <a:sym typeface="Lexend Meg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285" name="Google Shape;285;p34"/>
          <p:cNvCxnSpPr/>
          <p:nvPr/>
        </p:nvCxnSpPr>
        <p:spPr>
          <a:xfrm>
            <a:off x="957700" y="521933"/>
            <a:ext cx="10272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34"/>
          <p:cNvCxnSpPr/>
          <p:nvPr/>
        </p:nvCxnSpPr>
        <p:spPr>
          <a:xfrm rot="10800000">
            <a:off x="957700" y="6349472"/>
            <a:ext cx="9594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34"/>
          <p:cNvCxnSpPr/>
          <p:nvPr/>
        </p:nvCxnSpPr>
        <p:spPr>
          <a:xfrm>
            <a:off x="959800" y="1474100"/>
            <a:ext cx="10272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94132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7"/>
          <p:cNvGrpSpPr/>
          <p:nvPr/>
        </p:nvGrpSpPr>
        <p:grpSpPr>
          <a:xfrm>
            <a:off x="-590308" y="449712"/>
            <a:ext cx="3099600" cy="3099600"/>
            <a:chOff x="-474900" y="321200"/>
            <a:chExt cx="2324700" cy="2324700"/>
          </a:xfrm>
        </p:grpSpPr>
        <p:sp>
          <p:nvSpPr>
            <p:cNvPr id="71" name="Google Shape;71;p7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" name="Google Shape;75;p7"/>
          <p:cNvSpPr/>
          <p:nvPr/>
        </p:nvSpPr>
        <p:spPr>
          <a:xfrm>
            <a:off x="11408000" y="6101933"/>
            <a:ext cx="580800" cy="5808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609600" y="1554833"/>
            <a:ext cx="6960400" cy="9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body" idx="1"/>
          </p:nvPr>
        </p:nvSpPr>
        <p:spPr>
          <a:xfrm>
            <a:off x="1426167" y="2610733"/>
            <a:ext cx="2982400" cy="34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800"/>
              </a:spcBef>
              <a:spcAft>
                <a:spcPts val="0"/>
              </a:spcAft>
              <a:buSzPts val="1400"/>
              <a:buChar char="￮"/>
              <a:defRPr sz="1867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867"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867"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2"/>
          </p:nvPr>
        </p:nvSpPr>
        <p:spPr>
          <a:xfrm>
            <a:off x="4587809" y="2610733"/>
            <a:ext cx="2982400" cy="34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800"/>
              </a:spcBef>
              <a:spcAft>
                <a:spcPts val="0"/>
              </a:spcAft>
              <a:buSzPts val="1400"/>
              <a:buChar char="￮"/>
              <a:defRPr sz="1867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867"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867"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80" name="Google Shape;80;p7"/>
          <p:cNvSpPr/>
          <p:nvPr/>
        </p:nvSpPr>
        <p:spPr>
          <a:xfrm>
            <a:off x="8108933" y="1018667"/>
            <a:ext cx="4820800" cy="48208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7"/>
          <p:cNvSpPr/>
          <p:nvPr/>
        </p:nvSpPr>
        <p:spPr>
          <a:xfrm>
            <a:off x="8363867" y="1273600"/>
            <a:ext cx="4310800" cy="43108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652932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35"/>
          <p:cNvPicPr preferRelativeResize="0"/>
          <p:nvPr/>
        </p:nvPicPr>
        <p:blipFill rotWithShape="1">
          <a:blip r:embed="rId2">
            <a:alphaModFix/>
          </a:blip>
          <a:srcRect t="39" b="49"/>
          <a:stretch/>
        </p:blipFill>
        <p:spPr>
          <a:xfrm flipH="1">
            <a:off x="5287" y="0"/>
            <a:ext cx="12181429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5"/>
          <p:cNvSpPr txBox="1">
            <a:spLocks noGrp="1"/>
          </p:cNvSpPr>
          <p:nvPr>
            <p:ph type="sldNum" idx="12"/>
          </p:nvPr>
        </p:nvSpPr>
        <p:spPr>
          <a:xfrm>
            <a:off x="10293200" y="6144667"/>
            <a:ext cx="938800" cy="4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1pPr>
            <a:lvl2pPr lvl="1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2pPr>
            <a:lvl3pPr lvl="2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3pPr>
            <a:lvl4pPr lvl="3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4pPr>
            <a:lvl5pPr lvl="4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5pPr>
            <a:lvl6pPr lvl="5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6pPr>
            <a:lvl7pPr lvl="6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7pPr>
            <a:lvl8pPr lvl="7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8pPr>
            <a:lvl9pPr lvl="8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291" name="Google Shape;291;p35"/>
          <p:cNvCxnSpPr/>
          <p:nvPr/>
        </p:nvCxnSpPr>
        <p:spPr>
          <a:xfrm>
            <a:off x="957700" y="521933"/>
            <a:ext cx="10272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2" name="Google Shape;292;p35"/>
          <p:cNvCxnSpPr/>
          <p:nvPr/>
        </p:nvCxnSpPr>
        <p:spPr>
          <a:xfrm rot="10800000">
            <a:off x="957700" y="6349472"/>
            <a:ext cx="9594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3" name="Google Shape;293;p35"/>
          <p:cNvCxnSpPr/>
          <p:nvPr/>
        </p:nvCxnSpPr>
        <p:spPr>
          <a:xfrm>
            <a:off x="959800" y="1474100"/>
            <a:ext cx="10272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06008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36"/>
          <p:cNvPicPr preferRelativeResize="0"/>
          <p:nvPr/>
        </p:nvPicPr>
        <p:blipFill rotWithShape="1">
          <a:blip r:embed="rId2">
            <a:alphaModFix/>
          </a:blip>
          <a:srcRect t="39" b="49"/>
          <a:stretch/>
        </p:blipFill>
        <p:spPr>
          <a:xfrm rot="10800000" flipH="1">
            <a:off x="5287" y="0"/>
            <a:ext cx="12181429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6"/>
          <p:cNvSpPr txBox="1">
            <a:spLocks noGrp="1"/>
          </p:cNvSpPr>
          <p:nvPr>
            <p:ph type="sldNum" idx="12"/>
          </p:nvPr>
        </p:nvSpPr>
        <p:spPr>
          <a:xfrm>
            <a:off x="10293200" y="6144667"/>
            <a:ext cx="938800" cy="4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1pPr>
            <a:lvl2pPr lvl="1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2pPr>
            <a:lvl3pPr lvl="2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3pPr>
            <a:lvl4pPr lvl="3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4pPr>
            <a:lvl5pPr lvl="4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5pPr>
            <a:lvl6pPr lvl="5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6pPr>
            <a:lvl7pPr lvl="6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7pPr>
            <a:lvl8pPr lvl="7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8pPr>
            <a:lvl9pPr lvl="8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297" name="Google Shape;297;p36"/>
          <p:cNvCxnSpPr/>
          <p:nvPr/>
        </p:nvCxnSpPr>
        <p:spPr>
          <a:xfrm>
            <a:off x="957700" y="521933"/>
            <a:ext cx="10272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8" name="Google Shape;298;p36"/>
          <p:cNvCxnSpPr/>
          <p:nvPr/>
        </p:nvCxnSpPr>
        <p:spPr>
          <a:xfrm rot="10800000">
            <a:off x="957700" y="6349472"/>
            <a:ext cx="9594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4890137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37"/>
          <p:cNvPicPr preferRelativeResize="0"/>
          <p:nvPr/>
        </p:nvPicPr>
        <p:blipFill rotWithShape="1">
          <a:blip r:embed="rId2">
            <a:alphaModFix/>
          </a:blip>
          <a:srcRect t="39" b="49"/>
          <a:stretch/>
        </p:blipFill>
        <p:spPr>
          <a:xfrm rot="10800000">
            <a:off x="5287" y="0"/>
            <a:ext cx="12181429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7"/>
          <p:cNvSpPr txBox="1">
            <a:spLocks noGrp="1"/>
          </p:cNvSpPr>
          <p:nvPr>
            <p:ph type="sldNum" idx="12"/>
          </p:nvPr>
        </p:nvSpPr>
        <p:spPr>
          <a:xfrm>
            <a:off x="10293200" y="6144667"/>
            <a:ext cx="938800" cy="4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1pPr>
            <a:lvl2pPr lvl="1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2pPr>
            <a:lvl3pPr lvl="2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3pPr>
            <a:lvl4pPr lvl="3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4pPr>
            <a:lvl5pPr lvl="4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5pPr>
            <a:lvl6pPr lvl="5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6pPr>
            <a:lvl7pPr lvl="6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7pPr>
            <a:lvl8pPr lvl="7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8pPr>
            <a:lvl9pPr lvl="8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302" name="Google Shape;302;p37"/>
          <p:cNvCxnSpPr/>
          <p:nvPr/>
        </p:nvCxnSpPr>
        <p:spPr>
          <a:xfrm rot="10800000">
            <a:off x="957700" y="6349472"/>
            <a:ext cx="9594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3" name="Google Shape;303;p37"/>
          <p:cNvCxnSpPr/>
          <p:nvPr/>
        </p:nvCxnSpPr>
        <p:spPr>
          <a:xfrm>
            <a:off x="2417633" y="521933"/>
            <a:ext cx="8812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648425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833467" y="1709367"/>
            <a:ext cx="7407600" cy="192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2800">
                <a:solidFill>
                  <a:srgbClr val="191919"/>
                </a:solidFill>
                <a:latin typeface="Artifika"/>
                <a:ea typeface="Artifika"/>
                <a:cs typeface="Artifika"/>
                <a:sym typeface="Artifik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075867" y="3733733"/>
            <a:ext cx="69228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3">
            <a:alphaModFix amt="27000"/>
          </a:blip>
          <a:stretch>
            <a:fillRect/>
          </a:stretch>
        </p:blipFill>
        <p:spPr>
          <a:xfrm rot="5400000">
            <a:off x="2663518" y="-2768016"/>
            <a:ext cx="6902033" cy="12265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4022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>
          <a:blip r:embed="rId3">
            <a:alphaModFix amt="27000"/>
          </a:blip>
          <a:stretch>
            <a:fillRect/>
          </a:stretch>
        </p:blipFill>
        <p:spPr>
          <a:xfrm rot="5400000">
            <a:off x="2663518" y="-2768016"/>
            <a:ext cx="6902033" cy="122655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67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33258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3">
            <a:alphaModFix amt="27000"/>
          </a:blip>
          <a:stretch>
            <a:fillRect/>
          </a:stretch>
        </p:blipFill>
        <p:spPr>
          <a:xfrm rot="5400000">
            <a:off x="2663518" y="-2768016"/>
            <a:ext cx="6902033" cy="1226559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ubTitle" idx="1"/>
          </p:nvPr>
        </p:nvSpPr>
        <p:spPr>
          <a:xfrm>
            <a:off x="4922400" y="2360733"/>
            <a:ext cx="5726400" cy="30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 Light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415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8801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3">
            <a:alphaModFix amt="27000"/>
          </a:blip>
          <a:stretch>
            <a:fillRect/>
          </a:stretch>
        </p:blipFill>
        <p:spPr>
          <a:xfrm rot="5400000">
            <a:off x="2663518" y="-2768016"/>
            <a:ext cx="6902033" cy="12265599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2"/>
          </p:nvPr>
        </p:nvSpPr>
        <p:spPr>
          <a:xfrm>
            <a:off x="960000" y="2724167"/>
            <a:ext cx="3384400" cy="4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960000" y="3178233"/>
            <a:ext cx="3384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3"/>
          </p:nvPr>
        </p:nvSpPr>
        <p:spPr>
          <a:xfrm>
            <a:off x="4559028" y="2724167"/>
            <a:ext cx="3389200" cy="4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4"/>
          </p:nvPr>
        </p:nvSpPr>
        <p:spPr>
          <a:xfrm>
            <a:off x="4559025" y="3178233"/>
            <a:ext cx="3389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5"/>
          </p:nvPr>
        </p:nvSpPr>
        <p:spPr>
          <a:xfrm>
            <a:off x="960000" y="5092600"/>
            <a:ext cx="3384400" cy="4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6"/>
          </p:nvPr>
        </p:nvSpPr>
        <p:spPr>
          <a:xfrm>
            <a:off x="960000" y="5546633"/>
            <a:ext cx="3384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7"/>
          </p:nvPr>
        </p:nvSpPr>
        <p:spPr>
          <a:xfrm>
            <a:off x="4559028" y="5092600"/>
            <a:ext cx="3389200" cy="4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8"/>
          </p:nvPr>
        </p:nvSpPr>
        <p:spPr>
          <a:xfrm>
            <a:off x="4559025" y="5546633"/>
            <a:ext cx="3389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9"/>
          </p:nvPr>
        </p:nvSpPr>
        <p:spPr>
          <a:xfrm>
            <a:off x="8158064" y="2724167"/>
            <a:ext cx="3389200" cy="4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3"/>
          </p:nvPr>
        </p:nvSpPr>
        <p:spPr>
          <a:xfrm>
            <a:off x="8158060" y="3178233"/>
            <a:ext cx="3389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14"/>
          </p:nvPr>
        </p:nvSpPr>
        <p:spPr>
          <a:xfrm>
            <a:off x="8158064" y="5092600"/>
            <a:ext cx="3389200" cy="4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5"/>
          </p:nvPr>
        </p:nvSpPr>
        <p:spPr>
          <a:xfrm>
            <a:off x="8158060" y="5546633"/>
            <a:ext cx="3389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16" hasCustomPrompt="1"/>
          </p:nvPr>
        </p:nvSpPr>
        <p:spPr>
          <a:xfrm>
            <a:off x="2237600" y="1832181"/>
            <a:ext cx="8292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17" hasCustomPrompt="1"/>
          </p:nvPr>
        </p:nvSpPr>
        <p:spPr>
          <a:xfrm>
            <a:off x="2162400" y="4205603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18" hasCustomPrompt="1"/>
          </p:nvPr>
        </p:nvSpPr>
        <p:spPr>
          <a:xfrm>
            <a:off x="5763825" y="1832181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19" hasCustomPrompt="1"/>
          </p:nvPr>
        </p:nvSpPr>
        <p:spPr>
          <a:xfrm>
            <a:off x="5763825" y="4205603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20" hasCustomPrompt="1"/>
          </p:nvPr>
        </p:nvSpPr>
        <p:spPr>
          <a:xfrm>
            <a:off x="9362860" y="1832181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21" hasCustomPrompt="1"/>
          </p:nvPr>
        </p:nvSpPr>
        <p:spPr>
          <a:xfrm>
            <a:off x="9362860" y="4205603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666792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>
          <a:blip r:embed="rId3">
            <a:alphaModFix amt="27000"/>
          </a:blip>
          <a:stretch>
            <a:fillRect/>
          </a:stretch>
        </p:blipFill>
        <p:spPr>
          <a:xfrm rot="5400000">
            <a:off x="2663518" y="-2768016"/>
            <a:ext cx="6902033" cy="1226559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4597400" y="2660667"/>
            <a:ext cx="664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title" idx="2" hasCustomPrompt="1"/>
          </p:nvPr>
        </p:nvSpPr>
        <p:spPr>
          <a:xfrm>
            <a:off x="2514600" y="2691200"/>
            <a:ext cx="2082800" cy="12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>
            <a:off x="4597400" y="3613667"/>
            <a:ext cx="6643600" cy="5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29680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2"/>
          <p:cNvPicPr preferRelativeResize="0"/>
          <p:nvPr/>
        </p:nvPicPr>
        <p:blipFill>
          <a:blip r:embed="rId3">
            <a:alphaModFix amt="27000"/>
          </a:blip>
          <a:stretch>
            <a:fillRect/>
          </a:stretch>
        </p:blipFill>
        <p:spPr>
          <a:xfrm rot="5400000">
            <a:off x="2663518" y="-2768016"/>
            <a:ext cx="6902033" cy="1226559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title" idx="2"/>
          </p:nvPr>
        </p:nvSpPr>
        <p:spPr>
          <a:xfrm>
            <a:off x="1067733" y="3481233"/>
            <a:ext cx="3340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67"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title" idx="3"/>
          </p:nvPr>
        </p:nvSpPr>
        <p:spPr>
          <a:xfrm>
            <a:off x="7681933" y="3481233"/>
            <a:ext cx="3340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67"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ubTitle" idx="1"/>
          </p:nvPr>
        </p:nvSpPr>
        <p:spPr>
          <a:xfrm>
            <a:off x="7681929" y="4131389"/>
            <a:ext cx="3340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4"/>
          </p:nvPr>
        </p:nvSpPr>
        <p:spPr>
          <a:xfrm>
            <a:off x="1067967" y="4131389"/>
            <a:ext cx="3340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0313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9"/>
          <p:cNvGrpSpPr/>
          <p:nvPr/>
        </p:nvGrpSpPr>
        <p:grpSpPr>
          <a:xfrm>
            <a:off x="-590308" y="449712"/>
            <a:ext cx="3099600" cy="3099600"/>
            <a:chOff x="-474900" y="321200"/>
            <a:chExt cx="2324700" cy="2324700"/>
          </a:xfrm>
        </p:grpSpPr>
        <p:sp>
          <p:nvSpPr>
            <p:cNvPr id="98" name="Google Shape;98;p9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2" name="Google Shape;102;p9"/>
          <p:cNvSpPr/>
          <p:nvPr/>
        </p:nvSpPr>
        <p:spPr>
          <a:xfrm>
            <a:off x="11408000" y="6101933"/>
            <a:ext cx="580800" cy="5808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609600" y="1554833"/>
            <a:ext cx="6960400" cy="9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9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371095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4"/>
          <p:cNvPicPr preferRelativeResize="0"/>
          <p:nvPr/>
        </p:nvPicPr>
        <p:blipFill>
          <a:blip r:embed="rId3">
            <a:alphaModFix amt="27000"/>
          </a:blip>
          <a:stretch>
            <a:fillRect/>
          </a:stretch>
        </p:blipFill>
        <p:spPr>
          <a:xfrm rot="5400000">
            <a:off x="2663518" y="-2768016"/>
            <a:ext cx="6902033" cy="122655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title" idx="2"/>
          </p:nvPr>
        </p:nvSpPr>
        <p:spPr>
          <a:xfrm>
            <a:off x="1250267" y="3557596"/>
            <a:ext cx="2900400" cy="5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subTitle" idx="1"/>
          </p:nvPr>
        </p:nvSpPr>
        <p:spPr>
          <a:xfrm>
            <a:off x="1250267" y="4139756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title" idx="3"/>
          </p:nvPr>
        </p:nvSpPr>
        <p:spPr>
          <a:xfrm>
            <a:off x="4645895" y="3557596"/>
            <a:ext cx="2900400" cy="5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subTitle" idx="4"/>
          </p:nvPr>
        </p:nvSpPr>
        <p:spPr>
          <a:xfrm>
            <a:off x="4645895" y="4139756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title" idx="5"/>
          </p:nvPr>
        </p:nvSpPr>
        <p:spPr>
          <a:xfrm>
            <a:off x="8041532" y="3557596"/>
            <a:ext cx="2900400" cy="5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subTitle" idx="6"/>
          </p:nvPr>
        </p:nvSpPr>
        <p:spPr>
          <a:xfrm>
            <a:off x="8041532" y="4139756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04194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6"/>
          <p:cNvPicPr preferRelativeResize="0"/>
          <p:nvPr/>
        </p:nvPicPr>
        <p:blipFill>
          <a:blip r:embed="rId3">
            <a:alphaModFix amt="27000"/>
          </a:blip>
          <a:stretch>
            <a:fillRect/>
          </a:stretch>
        </p:blipFill>
        <p:spPr>
          <a:xfrm rot="5400000">
            <a:off x="2663518" y="-2768016"/>
            <a:ext cx="6902033" cy="1226559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title" idx="2"/>
          </p:nvPr>
        </p:nvSpPr>
        <p:spPr>
          <a:xfrm>
            <a:off x="1266416" y="1853033"/>
            <a:ext cx="29260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9" name="Google Shape;139;p26"/>
          <p:cNvSpPr txBox="1">
            <a:spLocks noGrp="1"/>
          </p:cNvSpPr>
          <p:nvPr>
            <p:ph type="subTitle" idx="1"/>
          </p:nvPr>
        </p:nvSpPr>
        <p:spPr>
          <a:xfrm>
            <a:off x="1266416" y="2314633"/>
            <a:ext cx="292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title" idx="3"/>
          </p:nvPr>
        </p:nvSpPr>
        <p:spPr>
          <a:xfrm>
            <a:off x="1266416" y="3367400"/>
            <a:ext cx="29260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subTitle" idx="4"/>
          </p:nvPr>
        </p:nvSpPr>
        <p:spPr>
          <a:xfrm>
            <a:off x="1266416" y="3829033"/>
            <a:ext cx="292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title" idx="5"/>
          </p:nvPr>
        </p:nvSpPr>
        <p:spPr>
          <a:xfrm>
            <a:off x="1266416" y="4881800"/>
            <a:ext cx="29260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subTitle" idx="6"/>
          </p:nvPr>
        </p:nvSpPr>
        <p:spPr>
          <a:xfrm>
            <a:off x="1266416" y="5343433"/>
            <a:ext cx="292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title" idx="7"/>
          </p:nvPr>
        </p:nvSpPr>
        <p:spPr>
          <a:xfrm>
            <a:off x="7999600" y="3367400"/>
            <a:ext cx="29276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subTitle" idx="8"/>
          </p:nvPr>
        </p:nvSpPr>
        <p:spPr>
          <a:xfrm>
            <a:off x="7999600" y="3829033"/>
            <a:ext cx="2927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title" idx="9"/>
          </p:nvPr>
        </p:nvSpPr>
        <p:spPr>
          <a:xfrm>
            <a:off x="7999600" y="1853033"/>
            <a:ext cx="29276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subTitle" idx="13"/>
          </p:nvPr>
        </p:nvSpPr>
        <p:spPr>
          <a:xfrm>
            <a:off x="7999600" y="2314633"/>
            <a:ext cx="2927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title" idx="14"/>
          </p:nvPr>
        </p:nvSpPr>
        <p:spPr>
          <a:xfrm>
            <a:off x="7999600" y="4881800"/>
            <a:ext cx="29276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subTitle" idx="15"/>
          </p:nvPr>
        </p:nvSpPr>
        <p:spPr>
          <a:xfrm>
            <a:off x="7999600" y="5343433"/>
            <a:ext cx="2927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60238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92145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6724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64051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3">
            <a:alphaModFix amt="27000"/>
          </a:blip>
          <a:stretch>
            <a:fillRect/>
          </a:stretch>
        </p:blipFill>
        <p:spPr>
          <a:xfrm rot="5400000">
            <a:off x="2663518" y="-2768016"/>
            <a:ext cx="6902033" cy="1226559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975433" y="3530600"/>
            <a:ext cx="8265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6365433" y="1767972"/>
            <a:ext cx="1485600" cy="12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4372833" y="4483600"/>
            <a:ext cx="5470800" cy="5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28309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800" y="1759633"/>
            <a:ext cx="6032800" cy="299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133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50800" y="4757633"/>
            <a:ext cx="6032800" cy="4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21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4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4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4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4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4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4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4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24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-2390044">
            <a:off x="-326091" y="5506835"/>
            <a:ext cx="1466709" cy="1380703"/>
            <a:chOff x="3611750" y="1496100"/>
            <a:chExt cx="821550" cy="773375"/>
          </a:xfrm>
        </p:grpSpPr>
        <p:sp>
          <p:nvSpPr>
            <p:cNvPr id="12" name="Google Shape;12;p2"/>
            <p:cNvSpPr/>
            <p:nvPr/>
          </p:nvSpPr>
          <p:spPr>
            <a:xfrm>
              <a:off x="3829175" y="2004725"/>
              <a:ext cx="455900" cy="178425"/>
            </a:xfrm>
            <a:custGeom>
              <a:avLst/>
              <a:gdLst/>
              <a:ahLst/>
              <a:cxnLst/>
              <a:rect l="l" t="t" r="r" b="b"/>
              <a:pathLst>
                <a:path w="18236" h="7137" extrusionOk="0">
                  <a:moveTo>
                    <a:pt x="9519" y="1"/>
                  </a:moveTo>
                  <a:cubicBezTo>
                    <a:pt x="5908" y="1"/>
                    <a:pt x="2471" y="1297"/>
                    <a:pt x="174" y="4148"/>
                  </a:cubicBezTo>
                  <a:lnTo>
                    <a:pt x="66" y="4351"/>
                  </a:lnTo>
                  <a:cubicBezTo>
                    <a:pt x="66" y="4343"/>
                    <a:pt x="63" y="4340"/>
                    <a:pt x="58" y="4340"/>
                  </a:cubicBezTo>
                  <a:cubicBezTo>
                    <a:pt x="40" y="4340"/>
                    <a:pt x="0" y="4380"/>
                    <a:pt x="19" y="4399"/>
                  </a:cubicBezTo>
                  <a:cubicBezTo>
                    <a:pt x="33" y="4409"/>
                    <a:pt x="48" y="4414"/>
                    <a:pt x="62" y="4414"/>
                  </a:cubicBezTo>
                  <a:cubicBezTo>
                    <a:pt x="95" y="4414"/>
                    <a:pt x="129" y="4391"/>
                    <a:pt x="162" y="4375"/>
                  </a:cubicBezTo>
                  <a:cubicBezTo>
                    <a:pt x="1007" y="3779"/>
                    <a:pt x="1912" y="3244"/>
                    <a:pt x="2817" y="2720"/>
                  </a:cubicBezTo>
                  <a:cubicBezTo>
                    <a:pt x="3507" y="2315"/>
                    <a:pt x="4186" y="1934"/>
                    <a:pt x="4936" y="1660"/>
                  </a:cubicBezTo>
                  <a:cubicBezTo>
                    <a:pt x="5650" y="1410"/>
                    <a:pt x="6389" y="1291"/>
                    <a:pt x="7151" y="1196"/>
                  </a:cubicBezTo>
                  <a:cubicBezTo>
                    <a:pt x="7689" y="1141"/>
                    <a:pt x="8220" y="1100"/>
                    <a:pt x="8755" y="1100"/>
                  </a:cubicBezTo>
                  <a:cubicBezTo>
                    <a:pt x="8918" y="1100"/>
                    <a:pt x="9082" y="1104"/>
                    <a:pt x="9246" y="1112"/>
                  </a:cubicBezTo>
                  <a:cubicBezTo>
                    <a:pt x="11151" y="1172"/>
                    <a:pt x="13056" y="1755"/>
                    <a:pt x="14652" y="2791"/>
                  </a:cubicBezTo>
                  <a:cubicBezTo>
                    <a:pt x="16247" y="3839"/>
                    <a:pt x="17533" y="5363"/>
                    <a:pt x="18235" y="7137"/>
                  </a:cubicBezTo>
                  <a:cubicBezTo>
                    <a:pt x="17973" y="5827"/>
                    <a:pt x="17509" y="4553"/>
                    <a:pt x="16783" y="3422"/>
                  </a:cubicBezTo>
                  <a:cubicBezTo>
                    <a:pt x="16057" y="2291"/>
                    <a:pt x="15056" y="1339"/>
                    <a:pt x="13830" y="767"/>
                  </a:cubicBezTo>
                  <a:cubicBezTo>
                    <a:pt x="13032" y="398"/>
                    <a:pt x="12151" y="208"/>
                    <a:pt x="11270" y="100"/>
                  </a:cubicBezTo>
                  <a:cubicBezTo>
                    <a:pt x="10685" y="34"/>
                    <a:pt x="10099" y="1"/>
                    <a:pt x="9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611750" y="1770000"/>
              <a:ext cx="259275" cy="343500"/>
            </a:xfrm>
            <a:custGeom>
              <a:avLst/>
              <a:gdLst/>
              <a:ahLst/>
              <a:cxnLst/>
              <a:rect l="l" t="t" r="r" b="b"/>
              <a:pathLst>
                <a:path w="10371" h="13740" extrusionOk="0">
                  <a:moveTo>
                    <a:pt x="3734" y="0"/>
                  </a:moveTo>
                  <a:cubicBezTo>
                    <a:pt x="3240" y="0"/>
                    <a:pt x="2747" y="88"/>
                    <a:pt x="2263" y="167"/>
                  </a:cubicBezTo>
                  <a:cubicBezTo>
                    <a:pt x="1453" y="322"/>
                    <a:pt x="643" y="512"/>
                    <a:pt x="0" y="1024"/>
                  </a:cubicBezTo>
                  <a:cubicBezTo>
                    <a:pt x="12" y="1024"/>
                    <a:pt x="203" y="1048"/>
                    <a:pt x="191" y="1048"/>
                  </a:cubicBezTo>
                  <a:cubicBezTo>
                    <a:pt x="298" y="1060"/>
                    <a:pt x="405" y="1072"/>
                    <a:pt x="489" y="1095"/>
                  </a:cubicBezTo>
                  <a:cubicBezTo>
                    <a:pt x="703" y="1119"/>
                    <a:pt x="893" y="1143"/>
                    <a:pt x="1096" y="1167"/>
                  </a:cubicBezTo>
                  <a:cubicBezTo>
                    <a:pt x="1548" y="1215"/>
                    <a:pt x="1989" y="1238"/>
                    <a:pt x="2441" y="1286"/>
                  </a:cubicBezTo>
                  <a:cubicBezTo>
                    <a:pt x="3275" y="1357"/>
                    <a:pt x="4120" y="1453"/>
                    <a:pt x="4942" y="1691"/>
                  </a:cubicBezTo>
                  <a:cubicBezTo>
                    <a:pt x="5299" y="1798"/>
                    <a:pt x="5644" y="1941"/>
                    <a:pt x="5965" y="2108"/>
                  </a:cubicBezTo>
                  <a:cubicBezTo>
                    <a:pt x="6025" y="2131"/>
                    <a:pt x="6085" y="2167"/>
                    <a:pt x="6144" y="2179"/>
                  </a:cubicBezTo>
                  <a:cubicBezTo>
                    <a:pt x="6239" y="2215"/>
                    <a:pt x="6323" y="2227"/>
                    <a:pt x="6394" y="2274"/>
                  </a:cubicBezTo>
                  <a:cubicBezTo>
                    <a:pt x="6632" y="2393"/>
                    <a:pt x="6811" y="2667"/>
                    <a:pt x="6978" y="2893"/>
                  </a:cubicBezTo>
                  <a:cubicBezTo>
                    <a:pt x="7168" y="3167"/>
                    <a:pt x="7347" y="3429"/>
                    <a:pt x="7489" y="3727"/>
                  </a:cubicBezTo>
                  <a:cubicBezTo>
                    <a:pt x="7501" y="3762"/>
                    <a:pt x="7513" y="3774"/>
                    <a:pt x="7513" y="3798"/>
                  </a:cubicBezTo>
                  <a:cubicBezTo>
                    <a:pt x="7811" y="4417"/>
                    <a:pt x="8025" y="5072"/>
                    <a:pt x="8180" y="5727"/>
                  </a:cubicBezTo>
                  <a:cubicBezTo>
                    <a:pt x="8833" y="8224"/>
                    <a:pt x="9089" y="10842"/>
                    <a:pt x="8949" y="13433"/>
                  </a:cubicBezTo>
                  <a:lnTo>
                    <a:pt x="8949" y="13433"/>
                  </a:lnTo>
                  <a:lnTo>
                    <a:pt x="9454" y="12847"/>
                  </a:lnTo>
                  <a:cubicBezTo>
                    <a:pt x="10371" y="10192"/>
                    <a:pt x="10049" y="7215"/>
                    <a:pt x="9013" y="4596"/>
                  </a:cubicBezTo>
                  <a:cubicBezTo>
                    <a:pt x="8573" y="3477"/>
                    <a:pt x="8001" y="2405"/>
                    <a:pt x="7168" y="1560"/>
                  </a:cubicBezTo>
                  <a:cubicBezTo>
                    <a:pt x="6335" y="703"/>
                    <a:pt x="5227" y="83"/>
                    <a:pt x="4037" y="12"/>
                  </a:cubicBezTo>
                  <a:cubicBezTo>
                    <a:pt x="3936" y="4"/>
                    <a:pt x="3835" y="0"/>
                    <a:pt x="3734" y="0"/>
                  </a:cubicBezTo>
                  <a:close/>
                  <a:moveTo>
                    <a:pt x="8949" y="13433"/>
                  </a:moveTo>
                  <a:lnTo>
                    <a:pt x="8859" y="13537"/>
                  </a:lnTo>
                  <a:cubicBezTo>
                    <a:pt x="8871" y="13609"/>
                    <a:pt x="8894" y="13668"/>
                    <a:pt x="8930" y="13740"/>
                  </a:cubicBezTo>
                  <a:cubicBezTo>
                    <a:pt x="8937" y="13638"/>
                    <a:pt x="8943" y="13535"/>
                    <a:pt x="8949" y="134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872500" y="1902275"/>
              <a:ext cx="492950" cy="148125"/>
            </a:xfrm>
            <a:custGeom>
              <a:avLst/>
              <a:gdLst/>
              <a:ahLst/>
              <a:cxnLst/>
              <a:rect l="l" t="t" r="r" b="b"/>
              <a:pathLst>
                <a:path w="19718" h="5925" extrusionOk="0">
                  <a:moveTo>
                    <a:pt x="12112" y="0"/>
                  </a:moveTo>
                  <a:cubicBezTo>
                    <a:pt x="10553" y="0"/>
                    <a:pt x="8982" y="306"/>
                    <a:pt x="7513" y="817"/>
                  </a:cubicBezTo>
                  <a:cubicBezTo>
                    <a:pt x="5120" y="1662"/>
                    <a:pt x="2929" y="3055"/>
                    <a:pt x="905" y="4579"/>
                  </a:cubicBezTo>
                  <a:lnTo>
                    <a:pt x="0" y="5925"/>
                  </a:lnTo>
                  <a:cubicBezTo>
                    <a:pt x="1786" y="4472"/>
                    <a:pt x="3810" y="3317"/>
                    <a:pt x="5965" y="2508"/>
                  </a:cubicBezTo>
                  <a:cubicBezTo>
                    <a:pt x="7670" y="1893"/>
                    <a:pt x="9443" y="1459"/>
                    <a:pt x="11262" y="1459"/>
                  </a:cubicBezTo>
                  <a:cubicBezTo>
                    <a:pt x="11310" y="1459"/>
                    <a:pt x="11358" y="1459"/>
                    <a:pt x="11407" y="1460"/>
                  </a:cubicBezTo>
                  <a:cubicBezTo>
                    <a:pt x="13264" y="1472"/>
                    <a:pt x="15133" y="1948"/>
                    <a:pt x="16681" y="2960"/>
                  </a:cubicBezTo>
                  <a:cubicBezTo>
                    <a:pt x="17848" y="3722"/>
                    <a:pt x="18788" y="4758"/>
                    <a:pt x="19717" y="5782"/>
                  </a:cubicBezTo>
                  <a:cubicBezTo>
                    <a:pt x="19527" y="4496"/>
                    <a:pt x="18788" y="3365"/>
                    <a:pt x="17955" y="2365"/>
                  </a:cubicBezTo>
                  <a:cubicBezTo>
                    <a:pt x="17526" y="1877"/>
                    <a:pt x="17086" y="1400"/>
                    <a:pt x="16550" y="1043"/>
                  </a:cubicBezTo>
                  <a:cubicBezTo>
                    <a:pt x="16086" y="734"/>
                    <a:pt x="15550" y="531"/>
                    <a:pt x="15014" y="388"/>
                  </a:cubicBezTo>
                  <a:cubicBezTo>
                    <a:pt x="14071" y="122"/>
                    <a:pt x="13094" y="0"/>
                    <a:pt x="12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665925" y="1657925"/>
              <a:ext cx="233075" cy="371350"/>
            </a:xfrm>
            <a:custGeom>
              <a:avLst/>
              <a:gdLst/>
              <a:ahLst/>
              <a:cxnLst/>
              <a:rect l="l" t="t" r="r" b="b"/>
              <a:pathLst>
                <a:path w="9323" h="14854" extrusionOk="0">
                  <a:moveTo>
                    <a:pt x="2490" y="1"/>
                  </a:moveTo>
                  <a:cubicBezTo>
                    <a:pt x="1596" y="1"/>
                    <a:pt x="714" y="246"/>
                    <a:pt x="0" y="780"/>
                  </a:cubicBezTo>
                  <a:cubicBezTo>
                    <a:pt x="1905" y="816"/>
                    <a:pt x="3929" y="1102"/>
                    <a:pt x="5418" y="2304"/>
                  </a:cubicBezTo>
                  <a:cubicBezTo>
                    <a:pt x="6430" y="3102"/>
                    <a:pt x="7097" y="4269"/>
                    <a:pt x="7585" y="5459"/>
                  </a:cubicBezTo>
                  <a:cubicBezTo>
                    <a:pt x="8775" y="8400"/>
                    <a:pt x="8894" y="11663"/>
                    <a:pt x="8871" y="14853"/>
                  </a:cubicBezTo>
                  <a:lnTo>
                    <a:pt x="9323" y="14115"/>
                  </a:lnTo>
                  <a:cubicBezTo>
                    <a:pt x="9228" y="12567"/>
                    <a:pt x="9144" y="11020"/>
                    <a:pt x="9013" y="9496"/>
                  </a:cubicBezTo>
                  <a:cubicBezTo>
                    <a:pt x="8859" y="7781"/>
                    <a:pt x="8656" y="6067"/>
                    <a:pt x="8037" y="4471"/>
                  </a:cubicBezTo>
                  <a:cubicBezTo>
                    <a:pt x="7418" y="2864"/>
                    <a:pt x="6358" y="1399"/>
                    <a:pt x="4858" y="590"/>
                  </a:cubicBezTo>
                  <a:cubicBezTo>
                    <a:pt x="4140" y="208"/>
                    <a:pt x="3310" y="1"/>
                    <a:pt x="2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803450" y="1601225"/>
              <a:ext cx="162825" cy="358400"/>
            </a:xfrm>
            <a:custGeom>
              <a:avLst/>
              <a:gdLst/>
              <a:ahLst/>
              <a:cxnLst/>
              <a:rect l="l" t="t" r="r" b="b"/>
              <a:pathLst>
                <a:path w="6513" h="14336" extrusionOk="0">
                  <a:moveTo>
                    <a:pt x="0" y="0"/>
                  </a:moveTo>
                  <a:cubicBezTo>
                    <a:pt x="2274" y="750"/>
                    <a:pt x="4024" y="2727"/>
                    <a:pt x="4905" y="4953"/>
                  </a:cubicBezTo>
                  <a:cubicBezTo>
                    <a:pt x="5787" y="7204"/>
                    <a:pt x="5894" y="9680"/>
                    <a:pt x="5667" y="12073"/>
                  </a:cubicBezTo>
                  <a:cubicBezTo>
                    <a:pt x="5596" y="12835"/>
                    <a:pt x="5489" y="13585"/>
                    <a:pt x="5298" y="14335"/>
                  </a:cubicBezTo>
                  <a:lnTo>
                    <a:pt x="6084" y="13347"/>
                  </a:lnTo>
                  <a:cubicBezTo>
                    <a:pt x="6287" y="10513"/>
                    <a:pt x="6513" y="7632"/>
                    <a:pt x="6132" y="4810"/>
                  </a:cubicBezTo>
                  <a:cubicBezTo>
                    <a:pt x="6037" y="4203"/>
                    <a:pt x="5917" y="3572"/>
                    <a:pt x="5667" y="3013"/>
                  </a:cubicBezTo>
                  <a:cubicBezTo>
                    <a:pt x="5203" y="1977"/>
                    <a:pt x="4298" y="1203"/>
                    <a:pt x="3274" y="727"/>
                  </a:cubicBezTo>
                  <a:cubicBezTo>
                    <a:pt x="2262" y="250"/>
                    <a:pt x="1131" y="7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940350" y="1811675"/>
              <a:ext cx="492950" cy="115500"/>
            </a:xfrm>
            <a:custGeom>
              <a:avLst/>
              <a:gdLst/>
              <a:ahLst/>
              <a:cxnLst/>
              <a:rect l="l" t="t" r="r" b="b"/>
              <a:pathLst>
                <a:path w="19718" h="4620" extrusionOk="0">
                  <a:moveTo>
                    <a:pt x="14595" y="0"/>
                  </a:moveTo>
                  <a:cubicBezTo>
                    <a:pt x="13560" y="0"/>
                    <a:pt x="12523" y="144"/>
                    <a:pt x="11502" y="333"/>
                  </a:cubicBezTo>
                  <a:cubicBezTo>
                    <a:pt x="7883" y="983"/>
                    <a:pt x="4369" y="2222"/>
                    <a:pt x="1138" y="3974"/>
                  </a:cubicBezTo>
                  <a:lnTo>
                    <a:pt x="1138" y="3974"/>
                  </a:lnTo>
                  <a:cubicBezTo>
                    <a:pt x="1164" y="3967"/>
                    <a:pt x="1190" y="3960"/>
                    <a:pt x="1215" y="3953"/>
                  </a:cubicBezTo>
                  <a:cubicBezTo>
                    <a:pt x="4263" y="3096"/>
                    <a:pt x="7335" y="2298"/>
                    <a:pt x="10407" y="1572"/>
                  </a:cubicBezTo>
                  <a:cubicBezTo>
                    <a:pt x="10931" y="1453"/>
                    <a:pt x="11467" y="1333"/>
                    <a:pt x="12002" y="1286"/>
                  </a:cubicBezTo>
                  <a:cubicBezTo>
                    <a:pt x="12130" y="1278"/>
                    <a:pt x="12259" y="1274"/>
                    <a:pt x="12388" y="1274"/>
                  </a:cubicBezTo>
                  <a:cubicBezTo>
                    <a:pt x="12811" y="1274"/>
                    <a:pt x="13235" y="1314"/>
                    <a:pt x="13646" y="1369"/>
                  </a:cubicBezTo>
                  <a:cubicBezTo>
                    <a:pt x="15384" y="1643"/>
                    <a:pt x="17063" y="2298"/>
                    <a:pt x="18539" y="3274"/>
                  </a:cubicBezTo>
                  <a:cubicBezTo>
                    <a:pt x="18863" y="3490"/>
                    <a:pt x="19206" y="3735"/>
                    <a:pt x="19595" y="3735"/>
                  </a:cubicBezTo>
                  <a:cubicBezTo>
                    <a:pt x="19635" y="3735"/>
                    <a:pt x="19676" y="3732"/>
                    <a:pt x="19718" y="3727"/>
                  </a:cubicBezTo>
                  <a:cubicBezTo>
                    <a:pt x="19682" y="3119"/>
                    <a:pt x="19372" y="2536"/>
                    <a:pt x="19015" y="2024"/>
                  </a:cubicBezTo>
                  <a:cubicBezTo>
                    <a:pt x="18610" y="1453"/>
                    <a:pt x="18134" y="893"/>
                    <a:pt x="17527" y="560"/>
                  </a:cubicBezTo>
                  <a:cubicBezTo>
                    <a:pt x="17051" y="286"/>
                    <a:pt x="16515" y="167"/>
                    <a:pt x="15979" y="95"/>
                  </a:cubicBezTo>
                  <a:cubicBezTo>
                    <a:pt x="15519" y="29"/>
                    <a:pt x="15058" y="0"/>
                    <a:pt x="14595" y="0"/>
                  </a:cubicBezTo>
                  <a:close/>
                  <a:moveTo>
                    <a:pt x="1138" y="3974"/>
                  </a:moveTo>
                  <a:lnTo>
                    <a:pt x="1138" y="3974"/>
                  </a:lnTo>
                  <a:cubicBezTo>
                    <a:pt x="762" y="4081"/>
                    <a:pt x="369" y="4215"/>
                    <a:pt x="108" y="4501"/>
                  </a:cubicBezTo>
                  <a:lnTo>
                    <a:pt x="108" y="4501"/>
                  </a:lnTo>
                  <a:cubicBezTo>
                    <a:pt x="108" y="4501"/>
                    <a:pt x="108" y="4501"/>
                    <a:pt x="108" y="4501"/>
                  </a:cubicBezTo>
                  <a:lnTo>
                    <a:pt x="108" y="4501"/>
                  </a:lnTo>
                  <a:lnTo>
                    <a:pt x="1" y="4620"/>
                  </a:lnTo>
                  <a:cubicBezTo>
                    <a:pt x="16" y="4611"/>
                    <a:pt x="30" y="4602"/>
                    <a:pt x="45" y="4593"/>
                  </a:cubicBezTo>
                  <a:lnTo>
                    <a:pt x="45" y="4593"/>
                  </a:lnTo>
                  <a:cubicBezTo>
                    <a:pt x="46" y="4594"/>
                    <a:pt x="48" y="4594"/>
                    <a:pt x="49" y="4594"/>
                  </a:cubicBezTo>
                  <a:cubicBezTo>
                    <a:pt x="60" y="4594"/>
                    <a:pt x="82" y="4581"/>
                    <a:pt x="98" y="4562"/>
                  </a:cubicBezTo>
                  <a:lnTo>
                    <a:pt x="98" y="4562"/>
                  </a:lnTo>
                  <a:cubicBezTo>
                    <a:pt x="441" y="4361"/>
                    <a:pt x="788" y="4164"/>
                    <a:pt x="1138" y="3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928450" y="1558900"/>
              <a:ext cx="125050" cy="293575"/>
            </a:xfrm>
            <a:custGeom>
              <a:avLst/>
              <a:gdLst/>
              <a:ahLst/>
              <a:cxnLst/>
              <a:rect l="l" t="t" r="r" b="b"/>
              <a:pathLst>
                <a:path w="5002" h="11743" extrusionOk="0">
                  <a:moveTo>
                    <a:pt x="119" y="1"/>
                  </a:moveTo>
                  <a:cubicBezTo>
                    <a:pt x="80" y="1"/>
                    <a:pt x="40" y="2"/>
                    <a:pt x="1" y="3"/>
                  </a:cubicBezTo>
                  <a:cubicBezTo>
                    <a:pt x="2025" y="967"/>
                    <a:pt x="3454" y="2955"/>
                    <a:pt x="3989" y="5134"/>
                  </a:cubicBezTo>
                  <a:cubicBezTo>
                    <a:pt x="4525" y="7301"/>
                    <a:pt x="4251" y="9623"/>
                    <a:pt x="3525" y="11742"/>
                  </a:cubicBezTo>
                  <a:lnTo>
                    <a:pt x="4251" y="11254"/>
                  </a:lnTo>
                  <a:cubicBezTo>
                    <a:pt x="4406" y="10694"/>
                    <a:pt x="4597" y="9920"/>
                    <a:pt x="4727" y="8992"/>
                  </a:cubicBezTo>
                  <a:cubicBezTo>
                    <a:pt x="4835" y="8218"/>
                    <a:pt x="5001" y="7099"/>
                    <a:pt x="4918" y="5753"/>
                  </a:cubicBezTo>
                  <a:cubicBezTo>
                    <a:pt x="4847" y="4384"/>
                    <a:pt x="4775" y="3420"/>
                    <a:pt x="4299" y="2515"/>
                  </a:cubicBezTo>
                  <a:cubicBezTo>
                    <a:pt x="3496" y="1002"/>
                    <a:pt x="1828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020125" y="1728575"/>
              <a:ext cx="382525" cy="106625"/>
            </a:xfrm>
            <a:custGeom>
              <a:avLst/>
              <a:gdLst/>
              <a:ahLst/>
              <a:cxnLst/>
              <a:rect l="l" t="t" r="r" b="b"/>
              <a:pathLst>
                <a:path w="15301" h="4265" extrusionOk="0">
                  <a:moveTo>
                    <a:pt x="10691" y="0"/>
                  </a:moveTo>
                  <a:cubicBezTo>
                    <a:pt x="9995" y="0"/>
                    <a:pt x="9111" y="90"/>
                    <a:pt x="7966" y="336"/>
                  </a:cubicBezTo>
                  <a:cubicBezTo>
                    <a:pt x="6394" y="681"/>
                    <a:pt x="3978" y="1395"/>
                    <a:pt x="1251" y="3014"/>
                  </a:cubicBezTo>
                  <a:lnTo>
                    <a:pt x="1" y="4265"/>
                  </a:lnTo>
                  <a:cubicBezTo>
                    <a:pt x="3324" y="2297"/>
                    <a:pt x="7197" y="1246"/>
                    <a:pt x="11067" y="1246"/>
                  </a:cubicBezTo>
                  <a:cubicBezTo>
                    <a:pt x="11717" y="1246"/>
                    <a:pt x="12367" y="1276"/>
                    <a:pt x="13014" y="1336"/>
                  </a:cubicBezTo>
                  <a:cubicBezTo>
                    <a:pt x="13800" y="1407"/>
                    <a:pt x="14634" y="1550"/>
                    <a:pt x="15265" y="2050"/>
                  </a:cubicBezTo>
                  <a:cubicBezTo>
                    <a:pt x="15272" y="2056"/>
                    <a:pt x="15276" y="2059"/>
                    <a:pt x="15277" y="2059"/>
                  </a:cubicBezTo>
                  <a:cubicBezTo>
                    <a:pt x="15300" y="2059"/>
                    <a:pt x="14030" y="777"/>
                    <a:pt x="12598" y="300"/>
                  </a:cubicBezTo>
                  <a:cubicBezTo>
                    <a:pt x="12164" y="146"/>
                    <a:pt x="11580" y="0"/>
                    <a:pt x="106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021025" y="1515275"/>
              <a:ext cx="107175" cy="244025"/>
            </a:xfrm>
            <a:custGeom>
              <a:avLst/>
              <a:gdLst/>
              <a:ahLst/>
              <a:cxnLst/>
              <a:rect l="l" t="t" r="r" b="b"/>
              <a:pathLst>
                <a:path w="4287" h="9761" extrusionOk="0">
                  <a:moveTo>
                    <a:pt x="1634" y="0"/>
                  </a:moveTo>
                  <a:cubicBezTo>
                    <a:pt x="1042" y="0"/>
                    <a:pt x="451" y="205"/>
                    <a:pt x="1" y="581"/>
                  </a:cubicBezTo>
                  <a:cubicBezTo>
                    <a:pt x="148" y="545"/>
                    <a:pt x="297" y="528"/>
                    <a:pt x="447" y="528"/>
                  </a:cubicBezTo>
                  <a:cubicBezTo>
                    <a:pt x="1285" y="528"/>
                    <a:pt x="2121" y="1064"/>
                    <a:pt x="2596" y="1771"/>
                  </a:cubicBezTo>
                  <a:cubicBezTo>
                    <a:pt x="3168" y="2605"/>
                    <a:pt x="3358" y="3653"/>
                    <a:pt x="3453" y="4665"/>
                  </a:cubicBezTo>
                  <a:cubicBezTo>
                    <a:pt x="3620" y="6367"/>
                    <a:pt x="3537" y="8082"/>
                    <a:pt x="3251" y="9760"/>
                  </a:cubicBezTo>
                  <a:lnTo>
                    <a:pt x="3775" y="9272"/>
                  </a:lnTo>
                  <a:cubicBezTo>
                    <a:pt x="3894" y="8248"/>
                    <a:pt x="4192" y="5689"/>
                    <a:pt x="4263" y="3212"/>
                  </a:cubicBezTo>
                  <a:cubicBezTo>
                    <a:pt x="4287" y="2795"/>
                    <a:pt x="4263" y="2081"/>
                    <a:pt x="3870" y="1343"/>
                  </a:cubicBezTo>
                  <a:cubicBezTo>
                    <a:pt x="3513" y="676"/>
                    <a:pt x="2858" y="200"/>
                    <a:pt x="2108" y="45"/>
                  </a:cubicBezTo>
                  <a:cubicBezTo>
                    <a:pt x="1952" y="15"/>
                    <a:pt x="1793" y="0"/>
                    <a:pt x="1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121925" y="1657650"/>
              <a:ext cx="309000" cy="84375"/>
            </a:xfrm>
            <a:custGeom>
              <a:avLst/>
              <a:gdLst/>
              <a:ahLst/>
              <a:cxnLst/>
              <a:rect l="l" t="t" r="r" b="b"/>
              <a:pathLst>
                <a:path w="12360" h="3375" extrusionOk="0">
                  <a:moveTo>
                    <a:pt x="8540" y="1"/>
                  </a:moveTo>
                  <a:cubicBezTo>
                    <a:pt x="7711" y="1"/>
                    <a:pt x="6881" y="169"/>
                    <a:pt x="6085" y="398"/>
                  </a:cubicBezTo>
                  <a:cubicBezTo>
                    <a:pt x="4115" y="944"/>
                    <a:pt x="2233" y="1817"/>
                    <a:pt x="557" y="2974"/>
                  </a:cubicBezTo>
                  <a:lnTo>
                    <a:pt x="557" y="2974"/>
                  </a:lnTo>
                  <a:cubicBezTo>
                    <a:pt x="1414" y="2732"/>
                    <a:pt x="2278" y="2483"/>
                    <a:pt x="3132" y="2244"/>
                  </a:cubicBezTo>
                  <a:cubicBezTo>
                    <a:pt x="4649" y="1812"/>
                    <a:pt x="6231" y="1373"/>
                    <a:pt x="7792" y="1373"/>
                  </a:cubicBezTo>
                  <a:cubicBezTo>
                    <a:pt x="8338" y="1373"/>
                    <a:pt x="8882" y="1427"/>
                    <a:pt x="9419" y="1553"/>
                  </a:cubicBezTo>
                  <a:cubicBezTo>
                    <a:pt x="10419" y="1791"/>
                    <a:pt x="11347" y="2256"/>
                    <a:pt x="12359" y="2256"/>
                  </a:cubicBezTo>
                  <a:cubicBezTo>
                    <a:pt x="11967" y="1101"/>
                    <a:pt x="10835" y="351"/>
                    <a:pt x="9657" y="113"/>
                  </a:cubicBezTo>
                  <a:cubicBezTo>
                    <a:pt x="9287" y="35"/>
                    <a:pt x="8914" y="1"/>
                    <a:pt x="8540" y="1"/>
                  </a:cubicBezTo>
                  <a:close/>
                  <a:moveTo>
                    <a:pt x="557" y="2974"/>
                  </a:moveTo>
                  <a:cubicBezTo>
                    <a:pt x="435" y="3009"/>
                    <a:pt x="313" y="3043"/>
                    <a:pt x="191" y="3077"/>
                  </a:cubicBezTo>
                  <a:lnTo>
                    <a:pt x="1" y="3375"/>
                  </a:lnTo>
                  <a:cubicBezTo>
                    <a:pt x="184" y="3238"/>
                    <a:pt x="369" y="3104"/>
                    <a:pt x="557" y="2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139800" y="1510775"/>
              <a:ext cx="69675" cy="184725"/>
            </a:xfrm>
            <a:custGeom>
              <a:avLst/>
              <a:gdLst/>
              <a:ahLst/>
              <a:cxnLst/>
              <a:rect l="l" t="t" r="r" b="b"/>
              <a:pathLst>
                <a:path w="2787" h="7389" extrusionOk="0">
                  <a:moveTo>
                    <a:pt x="162" y="0"/>
                  </a:moveTo>
                  <a:cubicBezTo>
                    <a:pt x="131" y="0"/>
                    <a:pt x="123" y="11"/>
                    <a:pt x="119" y="23"/>
                  </a:cubicBezTo>
                  <a:cubicBezTo>
                    <a:pt x="0" y="165"/>
                    <a:pt x="857" y="737"/>
                    <a:pt x="1250" y="1689"/>
                  </a:cubicBezTo>
                  <a:cubicBezTo>
                    <a:pt x="1369" y="1963"/>
                    <a:pt x="1465" y="2356"/>
                    <a:pt x="1369" y="3737"/>
                  </a:cubicBezTo>
                  <a:cubicBezTo>
                    <a:pt x="1203" y="5928"/>
                    <a:pt x="738" y="7297"/>
                    <a:pt x="953" y="7381"/>
                  </a:cubicBezTo>
                  <a:cubicBezTo>
                    <a:pt x="957" y="7385"/>
                    <a:pt x="963" y="7388"/>
                    <a:pt x="974" y="7388"/>
                  </a:cubicBezTo>
                  <a:cubicBezTo>
                    <a:pt x="1021" y="7388"/>
                    <a:pt x="1146" y="7311"/>
                    <a:pt x="1441" y="6869"/>
                  </a:cubicBezTo>
                  <a:cubicBezTo>
                    <a:pt x="1941" y="6107"/>
                    <a:pt x="2786" y="4845"/>
                    <a:pt x="2691" y="3023"/>
                  </a:cubicBezTo>
                  <a:cubicBezTo>
                    <a:pt x="2655" y="2487"/>
                    <a:pt x="2584" y="1106"/>
                    <a:pt x="1798" y="630"/>
                  </a:cubicBezTo>
                  <a:cubicBezTo>
                    <a:pt x="1572" y="499"/>
                    <a:pt x="1107" y="320"/>
                    <a:pt x="786" y="201"/>
                  </a:cubicBezTo>
                  <a:cubicBezTo>
                    <a:pt x="381" y="42"/>
                    <a:pt x="225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213600" y="1609225"/>
              <a:ext cx="205125" cy="50050"/>
            </a:xfrm>
            <a:custGeom>
              <a:avLst/>
              <a:gdLst/>
              <a:ahLst/>
              <a:cxnLst/>
              <a:rect l="l" t="t" r="r" b="b"/>
              <a:pathLst>
                <a:path w="8205" h="2002" extrusionOk="0">
                  <a:moveTo>
                    <a:pt x="5324" y="0"/>
                  </a:moveTo>
                  <a:cubicBezTo>
                    <a:pt x="5092" y="0"/>
                    <a:pt x="4861" y="15"/>
                    <a:pt x="4632" y="37"/>
                  </a:cubicBezTo>
                  <a:cubicBezTo>
                    <a:pt x="3335" y="168"/>
                    <a:pt x="2073" y="585"/>
                    <a:pt x="953" y="1264"/>
                  </a:cubicBezTo>
                  <a:lnTo>
                    <a:pt x="1346" y="883"/>
                  </a:lnTo>
                  <a:lnTo>
                    <a:pt x="1346" y="883"/>
                  </a:lnTo>
                  <a:cubicBezTo>
                    <a:pt x="834" y="1180"/>
                    <a:pt x="394" y="1561"/>
                    <a:pt x="1" y="2002"/>
                  </a:cubicBezTo>
                  <a:cubicBezTo>
                    <a:pt x="1128" y="1269"/>
                    <a:pt x="2491" y="963"/>
                    <a:pt x="3825" y="963"/>
                  </a:cubicBezTo>
                  <a:cubicBezTo>
                    <a:pt x="3900" y="963"/>
                    <a:pt x="3975" y="964"/>
                    <a:pt x="4049" y="966"/>
                  </a:cubicBezTo>
                  <a:cubicBezTo>
                    <a:pt x="5466" y="978"/>
                    <a:pt x="6847" y="1323"/>
                    <a:pt x="8204" y="1752"/>
                  </a:cubicBezTo>
                  <a:cubicBezTo>
                    <a:pt x="8026" y="1049"/>
                    <a:pt x="7430" y="514"/>
                    <a:pt x="6764" y="252"/>
                  </a:cubicBezTo>
                  <a:cubicBezTo>
                    <a:pt x="6310" y="65"/>
                    <a:pt x="5817" y="0"/>
                    <a:pt x="5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187725" y="1496100"/>
              <a:ext cx="66400" cy="139675"/>
            </a:xfrm>
            <a:custGeom>
              <a:avLst/>
              <a:gdLst/>
              <a:ahLst/>
              <a:cxnLst/>
              <a:rect l="l" t="t" r="r" b="b"/>
              <a:pathLst>
                <a:path w="2656" h="5587" extrusionOk="0">
                  <a:moveTo>
                    <a:pt x="859" y="1"/>
                  </a:moveTo>
                  <a:cubicBezTo>
                    <a:pt x="568" y="1"/>
                    <a:pt x="277" y="53"/>
                    <a:pt x="0" y="145"/>
                  </a:cubicBezTo>
                  <a:cubicBezTo>
                    <a:pt x="964" y="550"/>
                    <a:pt x="1631" y="1479"/>
                    <a:pt x="1881" y="2491"/>
                  </a:cubicBezTo>
                  <a:cubicBezTo>
                    <a:pt x="2155" y="3503"/>
                    <a:pt x="2048" y="4574"/>
                    <a:pt x="1798" y="5586"/>
                  </a:cubicBezTo>
                  <a:lnTo>
                    <a:pt x="1905" y="5336"/>
                  </a:lnTo>
                  <a:cubicBezTo>
                    <a:pt x="2167" y="4277"/>
                    <a:pt x="2393" y="3229"/>
                    <a:pt x="2572" y="2157"/>
                  </a:cubicBezTo>
                  <a:cubicBezTo>
                    <a:pt x="2619" y="1836"/>
                    <a:pt x="2655" y="1526"/>
                    <a:pt x="2596" y="1217"/>
                  </a:cubicBezTo>
                  <a:cubicBezTo>
                    <a:pt x="2500" y="693"/>
                    <a:pt x="2060" y="288"/>
                    <a:pt x="1560" y="110"/>
                  </a:cubicBezTo>
                  <a:cubicBezTo>
                    <a:pt x="1331" y="35"/>
                    <a:pt x="1095" y="1"/>
                    <a:pt x="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66600" y="1497350"/>
              <a:ext cx="33050" cy="115200"/>
            </a:xfrm>
            <a:custGeom>
              <a:avLst/>
              <a:gdLst/>
              <a:ahLst/>
              <a:cxnLst/>
              <a:rect l="l" t="t" r="r" b="b"/>
              <a:pathLst>
                <a:path w="1322" h="4608" extrusionOk="0">
                  <a:moveTo>
                    <a:pt x="179" y="0"/>
                  </a:moveTo>
                  <a:cubicBezTo>
                    <a:pt x="965" y="1417"/>
                    <a:pt x="893" y="3262"/>
                    <a:pt x="0" y="4608"/>
                  </a:cubicBezTo>
                  <a:lnTo>
                    <a:pt x="417" y="4203"/>
                  </a:lnTo>
                  <a:cubicBezTo>
                    <a:pt x="536" y="3953"/>
                    <a:pt x="643" y="3715"/>
                    <a:pt x="762" y="3453"/>
                  </a:cubicBezTo>
                  <a:cubicBezTo>
                    <a:pt x="1036" y="2834"/>
                    <a:pt x="1322" y="2191"/>
                    <a:pt x="1310" y="1512"/>
                  </a:cubicBezTo>
                  <a:cubicBezTo>
                    <a:pt x="1274" y="833"/>
                    <a:pt x="846" y="107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299925" y="1572950"/>
              <a:ext cx="93800" cy="26800"/>
            </a:xfrm>
            <a:custGeom>
              <a:avLst/>
              <a:gdLst/>
              <a:ahLst/>
              <a:cxnLst/>
              <a:rect l="l" t="t" r="r" b="b"/>
              <a:pathLst>
                <a:path w="3752" h="1072" extrusionOk="0">
                  <a:moveTo>
                    <a:pt x="1855" y="0"/>
                  </a:moveTo>
                  <a:cubicBezTo>
                    <a:pt x="1724" y="0"/>
                    <a:pt x="1593" y="5"/>
                    <a:pt x="1465" y="12"/>
                  </a:cubicBezTo>
                  <a:cubicBezTo>
                    <a:pt x="1120" y="48"/>
                    <a:pt x="763" y="107"/>
                    <a:pt x="429" y="167"/>
                  </a:cubicBezTo>
                  <a:lnTo>
                    <a:pt x="1" y="667"/>
                  </a:lnTo>
                  <a:cubicBezTo>
                    <a:pt x="263" y="524"/>
                    <a:pt x="560" y="429"/>
                    <a:pt x="834" y="393"/>
                  </a:cubicBezTo>
                  <a:cubicBezTo>
                    <a:pt x="931" y="383"/>
                    <a:pt x="1027" y="378"/>
                    <a:pt x="1124" y="378"/>
                  </a:cubicBezTo>
                  <a:cubicBezTo>
                    <a:pt x="1467" y="378"/>
                    <a:pt x="1809" y="438"/>
                    <a:pt x="2144" y="512"/>
                  </a:cubicBezTo>
                  <a:cubicBezTo>
                    <a:pt x="2334" y="536"/>
                    <a:pt x="2537" y="584"/>
                    <a:pt x="2715" y="631"/>
                  </a:cubicBezTo>
                  <a:cubicBezTo>
                    <a:pt x="3084" y="726"/>
                    <a:pt x="3442" y="881"/>
                    <a:pt x="3751" y="1072"/>
                  </a:cubicBezTo>
                  <a:cubicBezTo>
                    <a:pt x="3632" y="631"/>
                    <a:pt x="3251" y="298"/>
                    <a:pt x="2811" y="131"/>
                  </a:cubicBezTo>
                  <a:cubicBezTo>
                    <a:pt x="2506" y="30"/>
                    <a:pt x="2178" y="0"/>
                    <a:pt x="1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311825" y="1505400"/>
              <a:ext cx="24450" cy="74125"/>
            </a:xfrm>
            <a:custGeom>
              <a:avLst/>
              <a:gdLst/>
              <a:ahLst/>
              <a:cxnLst/>
              <a:rect l="l" t="t" r="r" b="b"/>
              <a:pathLst>
                <a:path w="978" h="2965" extrusionOk="0">
                  <a:moveTo>
                    <a:pt x="217" y="0"/>
                  </a:moveTo>
                  <a:cubicBezTo>
                    <a:pt x="205" y="0"/>
                    <a:pt x="192" y="4"/>
                    <a:pt x="180" y="11"/>
                  </a:cubicBezTo>
                  <a:cubicBezTo>
                    <a:pt x="120" y="59"/>
                    <a:pt x="120" y="130"/>
                    <a:pt x="144" y="202"/>
                  </a:cubicBezTo>
                  <a:cubicBezTo>
                    <a:pt x="346" y="1107"/>
                    <a:pt x="299" y="2083"/>
                    <a:pt x="1" y="2952"/>
                  </a:cubicBezTo>
                  <a:lnTo>
                    <a:pt x="84" y="2964"/>
                  </a:lnTo>
                  <a:cubicBezTo>
                    <a:pt x="406" y="2619"/>
                    <a:pt x="751" y="2226"/>
                    <a:pt x="858" y="1750"/>
                  </a:cubicBezTo>
                  <a:cubicBezTo>
                    <a:pt x="977" y="1154"/>
                    <a:pt x="739" y="547"/>
                    <a:pt x="346" y="83"/>
                  </a:cubicBezTo>
                  <a:cubicBezTo>
                    <a:pt x="309" y="45"/>
                    <a:pt x="264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53725" y="1536925"/>
              <a:ext cx="622725" cy="732550"/>
            </a:xfrm>
            <a:custGeom>
              <a:avLst/>
              <a:gdLst/>
              <a:ahLst/>
              <a:cxnLst/>
              <a:rect l="l" t="t" r="r" b="b"/>
              <a:pathLst>
                <a:path w="24909" h="29302" extrusionOk="0">
                  <a:moveTo>
                    <a:pt x="24909" y="1"/>
                  </a:moveTo>
                  <a:cubicBezTo>
                    <a:pt x="22075" y="1620"/>
                    <a:pt x="19408" y="3513"/>
                    <a:pt x="16896" y="5644"/>
                  </a:cubicBezTo>
                  <a:cubicBezTo>
                    <a:pt x="15646" y="6692"/>
                    <a:pt x="14455" y="7799"/>
                    <a:pt x="13300" y="8954"/>
                  </a:cubicBezTo>
                  <a:cubicBezTo>
                    <a:pt x="12717" y="9537"/>
                    <a:pt x="12145" y="10121"/>
                    <a:pt x="11597" y="10728"/>
                  </a:cubicBezTo>
                  <a:cubicBezTo>
                    <a:pt x="11335" y="11026"/>
                    <a:pt x="11050" y="11323"/>
                    <a:pt x="10776" y="11633"/>
                  </a:cubicBezTo>
                  <a:lnTo>
                    <a:pt x="9978" y="12562"/>
                  </a:lnTo>
                  <a:cubicBezTo>
                    <a:pt x="7859" y="15062"/>
                    <a:pt x="5942" y="17705"/>
                    <a:pt x="4275" y="20527"/>
                  </a:cubicBezTo>
                  <a:cubicBezTo>
                    <a:pt x="2608" y="23325"/>
                    <a:pt x="1156" y="26254"/>
                    <a:pt x="1" y="29302"/>
                  </a:cubicBezTo>
                  <a:cubicBezTo>
                    <a:pt x="751" y="27861"/>
                    <a:pt x="1513" y="26432"/>
                    <a:pt x="2322" y="25027"/>
                  </a:cubicBezTo>
                  <a:cubicBezTo>
                    <a:pt x="3132" y="23622"/>
                    <a:pt x="3989" y="22253"/>
                    <a:pt x="4870" y="20896"/>
                  </a:cubicBezTo>
                  <a:cubicBezTo>
                    <a:pt x="5323" y="20205"/>
                    <a:pt x="5763" y="19551"/>
                    <a:pt x="6228" y="18884"/>
                  </a:cubicBezTo>
                  <a:cubicBezTo>
                    <a:pt x="6454" y="18562"/>
                    <a:pt x="6692" y="18229"/>
                    <a:pt x="6930" y="17908"/>
                  </a:cubicBezTo>
                  <a:lnTo>
                    <a:pt x="7287" y="17407"/>
                  </a:lnTo>
                  <a:lnTo>
                    <a:pt x="7656" y="16931"/>
                  </a:lnTo>
                  <a:cubicBezTo>
                    <a:pt x="8609" y="15622"/>
                    <a:pt x="9621" y="14371"/>
                    <a:pt x="10657" y="13145"/>
                  </a:cubicBezTo>
                  <a:lnTo>
                    <a:pt x="11455" y="12216"/>
                  </a:lnTo>
                  <a:cubicBezTo>
                    <a:pt x="11705" y="11907"/>
                    <a:pt x="11990" y="11609"/>
                    <a:pt x="12252" y="11311"/>
                  </a:cubicBezTo>
                  <a:cubicBezTo>
                    <a:pt x="12526" y="11014"/>
                    <a:pt x="12788" y="10704"/>
                    <a:pt x="13074" y="10418"/>
                  </a:cubicBezTo>
                  <a:lnTo>
                    <a:pt x="13907" y="9537"/>
                  </a:lnTo>
                  <a:cubicBezTo>
                    <a:pt x="15026" y="8359"/>
                    <a:pt x="16181" y="7251"/>
                    <a:pt x="17372" y="6144"/>
                  </a:cubicBezTo>
                  <a:cubicBezTo>
                    <a:pt x="19753" y="3953"/>
                    <a:pt x="22289" y="1929"/>
                    <a:pt x="249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11089063" y="3848681"/>
            <a:ext cx="1263517" cy="2290123"/>
            <a:chOff x="5329525" y="1305350"/>
            <a:chExt cx="595325" cy="1079025"/>
          </a:xfrm>
        </p:grpSpPr>
        <p:sp>
          <p:nvSpPr>
            <p:cNvPr id="30" name="Google Shape;30;p2"/>
            <p:cNvSpPr/>
            <p:nvPr/>
          </p:nvSpPr>
          <p:spPr>
            <a:xfrm>
              <a:off x="5350650" y="1843500"/>
              <a:ext cx="574200" cy="517650"/>
            </a:xfrm>
            <a:custGeom>
              <a:avLst/>
              <a:gdLst/>
              <a:ahLst/>
              <a:cxnLst/>
              <a:rect l="l" t="t" r="r" b="b"/>
              <a:pathLst>
                <a:path w="22968" h="20706" extrusionOk="0">
                  <a:moveTo>
                    <a:pt x="22968" y="1"/>
                  </a:moveTo>
                  <a:lnTo>
                    <a:pt x="22968" y="1"/>
                  </a:lnTo>
                  <a:cubicBezTo>
                    <a:pt x="20444" y="4871"/>
                    <a:pt x="17229" y="9371"/>
                    <a:pt x="13431" y="13348"/>
                  </a:cubicBezTo>
                  <a:cubicBezTo>
                    <a:pt x="12883" y="13931"/>
                    <a:pt x="12312" y="14491"/>
                    <a:pt x="11705" y="15003"/>
                  </a:cubicBezTo>
                  <a:cubicBezTo>
                    <a:pt x="10585" y="15943"/>
                    <a:pt x="9323" y="16693"/>
                    <a:pt x="8037" y="17384"/>
                  </a:cubicBezTo>
                  <a:cubicBezTo>
                    <a:pt x="5573" y="18694"/>
                    <a:pt x="3001" y="19789"/>
                    <a:pt x="334" y="20623"/>
                  </a:cubicBezTo>
                  <a:lnTo>
                    <a:pt x="1" y="20706"/>
                  </a:lnTo>
                  <a:cubicBezTo>
                    <a:pt x="4168" y="20551"/>
                    <a:pt x="8204" y="18956"/>
                    <a:pt x="11728" y="16729"/>
                  </a:cubicBezTo>
                  <a:cubicBezTo>
                    <a:pt x="14681" y="14872"/>
                    <a:pt x="17348" y="12514"/>
                    <a:pt x="19348" y="9669"/>
                  </a:cubicBezTo>
                  <a:cubicBezTo>
                    <a:pt x="21372" y="6835"/>
                    <a:pt x="22718" y="3478"/>
                    <a:pt x="229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501575" y="1305350"/>
              <a:ext cx="91400" cy="290825"/>
            </a:xfrm>
            <a:custGeom>
              <a:avLst/>
              <a:gdLst/>
              <a:ahLst/>
              <a:cxnLst/>
              <a:rect l="l" t="t" r="r" b="b"/>
              <a:pathLst>
                <a:path w="3656" h="11633" extrusionOk="0">
                  <a:moveTo>
                    <a:pt x="2810" y="0"/>
                  </a:moveTo>
                  <a:cubicBezTo>
                    <a:pt x="1810" y="3775"/>
                    <a:pt x="869" y="7549"/>
                    <a:pt x="0" y="11347"/>
                  </a:cubicBezTo>
                  <a:lnTo>
                    <a:pt x="143" y="11633"/>
                  </a:lnTo>
                  <a:cubicBezTo>
                    <a:pt x="2655" y="8382"/>
                    <a:pt x="3655" y="4001"/>
                    <a:pt x="2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483700" y="1317250"/>
              <a:ext cx="37550" cy="188450"/>
            </a:xfrm>
            <a:custGeom>
              <a:avLst/>
              <a:gdLst/>
              <a:ahLst/>
              <a:cxnLst/>
              <a:rect l="l" t="t" r="r" b="b"/>
              <a:pathLst>
                <a:path w="1502" h="7538" extrusionOk="0">
                  <a:moveTo>
                    <a:pt x="1144" y="1"/>
                  </a:moveTo>
                  <a:cubicBezTo>
                    <a:pt x="918" y="60"/>
                    <a:pt x="834" y="334"/>
                    <a:pt x="787" y="548"/>
                  </a:cubicBezTo>
                  <a:cubicBezTo>
                    <a:pt x="275" y="2846"/>
                    <a:pt x="13" y="5180"/>
                    <a:pt x="1" y="7537"/>
                  </a:cubicBezTo>
                  <a:lnTo>
                    <a:pt x="275" y="7525"/>
                  </a:lnTo>
                  <a:cubicBezTo>
                    <a:pt x="1203" y="5144"/>
                    <a:pt x="1501" y="2537"/>
                    <a:pt x="1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510500" y="1323200"/>
              <a:ext cx="171175" cy="330425"/>
            </a:xfrm>
            <a:custGeom>
              <a:avLst/>
              <a:gdLst/>
              <a:ahLst/>
              <a:cxnLst/>
              <a:rect l="l" t="t" r="r" b="b"/>
              <a:pathLst>
                <a:path w="6847" h="13217" extrusionOk="0">
                  <a:moveTo>
                    <a:pt x="6442" y="1"/>
                  </a:moveTo>
                  <a:cubicBezTo>
                    <a:pt x="5263" y="4501"/>
                    <a:pt x="3537" y="9073"/>
                    <a:pt x="96" y="12193"/>
                  </a:cubicBezTo>
                  <a:lnTo>
                    <a:pt x="84" y="12145"/>
                  </a:lnTo>
                  <a:lnTo>
                    <a:pt x="84" y="12145"/>
                  </a:lnTo>
                  <a:cubicBezTo>
                    <a:pt x="0" y="12526"/>
                    <a:pt x="84" y="12919"/>
                    <a:pt x="310" y="13217"/>
                  </a:cubicBezTo>
                  <a:cubicBezTo>
                    <a:pt x="1846" y="12181"/>
                    <a:pt x="3120" y="10824"/>
                    <a:pt x="4406" y="9466"/>
                  </a:cubicBezTo>
                  <a:cubicBezTo>
                    <a:pt x="4930" y="8919"/>
                    <a:pt x="5453" y="8335"/>
                    <a:pt x="5787" y="7657"/>
                  </a:cubicBezTo>
                  <a:cubicBezTo>
                    <a:pt x="6013" y="7192"/>
                    <a:pt x="6108" y="6692"/>
                    <a:pt x="6215" y="6180"/>
                  </a:cubicBezTo>
                  <a:cubicBezTo>
                    <a:pt x="6489" y="4859"/>
                    <a:pt x="6668" y="3513"/>
                    <a:pt x="6763" y="2168"/>
                  </a:cubicBezTo>
                  <a:cubicBezTo>
                    <a:pt x="6823" y="1418"/>
                    <a:pt x="6847" y="632"/>
                    <a:pt x="6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517950" y="1381250"/>
              <a:ext cx="256300" cy="365850"/>
            </a:xfrm>
            <a:custGeom>
              <a:avLst/>
              <a:gdLst/>
              <a:ahLst/>
              <a:cxnLst/>
              <a:rect l="l" t="t" r="r" b="b"/>
              <a:pathLst>
                <a:path w="10252" h="14634" extrusionOk="0">
                  <a:moveTo>
                    <a:pt x="9644" y="1"/>
                  </a:moveTo>
                  <a:cubicBezTo>
                    <a:pt x="8823" y="2656"/>
                    <a:pt x="7739" y="5239"/>
                    <a:pt x="6156" y="7525"/>
                  </a:cubicBezTo>
                  <a:cubicBezTo>
                    <a:pt x="4584" y="9811"/>
                    <a:pt x="2500" y="11776"/>
                    <a:pt x="0" y="12978"/>
                  </a:cubicBezTo>
                  <a:lnTo>
                    <a:pt x="36" y="14633"/>
                  </a:lnTo>
                  <a:cubicBezTo>
                    <a:pt x="1786" y="12895"/>
                    <a:pt x="4191" y="11990"/>
                    <a:pt x="6108" y="10419"/>
                  </a:cubicBezTo>
                  <a:cubicBezTo>
                    <a:pt x="8239" y="8680"/>
                    <a:pt x="9704" y="6120"/>
                    <a:pt x="10085" y="3394"/>
                  </a:cubicBezTo>
                  <a:cubicBezTo>
                    <a:pt x="10251" y="2251"/>
                    <a:pt x="10216" y="1013"/>
                    <a:pt x="9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383400" y="1737550"/>
              <a:ext cx="506925" cy="567950"/>
            </a:xfrm>
            <a:custGeom>
              <a:avLst/>
              <a:gdLst/>
              <a:ahLst/>
              <a:cxnLst/>
              <a:rect l="l" t="t" r="r" b="b"/>
              <a:pathLst>
                <a:path w="20277" h="22718" extrusionOk="0">
                  <a:moveTo>
                    <a:pt x="20277" y="0"/>
                  </a:moveTo>
                  <a:cubicBezTo>
                    <a:pt x="19574" y="1048"/>
                    <a:pt x="18896" y="2108"/>
                    <a:pt x="18193" y="3167"/>
                  </a:cubicBezTo>
                  <a:cubicBezTo>
                    <a:pt x="17598" y="4072"/>
                    <a:pt x="16991" y="5001"/>
                    <a:pt x="16360" y="5870"/>
                  </a:cubicBezTo>
                  <a:cubicBezTo>
                    <a:pt x="14824" y="8013"/>
                    <a:pt x="13097" y="10025"/>
                    <a:pt x="11371" y="12026"/>
                  </a:cubicBezTo>
                  <a:cubicBezTo>
                    <a:pt x="10645" y="12859"/>
                    <a:pt x="9918" y="13704"/>
                    <a:pt x="9192" y="14538"/>
                  </a:cubicBezTo>
                  <a:cubicBezTo>
                    <a:pt x="6692" y="17419"/>
                    <a:pt x="4037" y="20420"/>
                    <a:pt x="441" y="21693"/>
                  </a:cubicBezTo>
                  <a:lnTo>
                    <a:pt x="0" y="22717"/>
                  </a:lnTo>
                  <a:cubicBezTo>
                    <a:pt x="7656" y="18967"/>
                    <a:pt x="14157" y="12895"/>
                    <a:pt x="18419" y="5513"/>
                  </a:cubicBezTo>
                  <a:cubicBezTo>
                    <a:pt x="19396" y="3822"/>
                    <a:pt x="20277" y="1965"/>
                    <a:pt x="20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417325" y="1638725"/>
              <a:ext cx="443250" cy="595325"/>
            </a:xfrm>
            <a:custGeom>
              <a:avLst/>
              <a:gdLst/>
              <a:ahLst/>
              <a:cxnLst/>
              <a:rect l="l" t="t" r="r" b="b"/>
              <a:pathLst>
                <a:path w="17730" h="23813" extrusionOk="0">
                  <a:moveTo>
                    <a:pt x="17729" y="0"/>
                  </a:moveTo>
                  <a:lnTo>
                    <a:pt x="17729" y="0"/>
                  </a:lnTo>
                  <a:cubicBezTo>
                    <a:pt x="15943" y="3251"/>
                    <a:pt x="13455" y="6120"/>
                    <a:pt x="10466" y="8323"/>
                  </a:cubicBezTo>
                  <a:cubicBezTo>
                    <a:pt x="9895" y="8740"/>
                    <a:pt x="9300" y="9144"/>
                    <a:pt x="8764" y="9597"/>
                  </a:cubicBezTo>
                  <a:cubicBezTo>
                    <a:pt x="7454" y="10704"/>
                    <a:pt x="6466" y="12133"/>
                    <a:pt x="5501" y="13562"/>
                  </a:cubicBezTo>
                  <a:cubicBezTo>
                    <a:pt x="3858" y="16038"/>
                    <a:pt x="2311" y="18574"/>
                    <a:pt x="858" y="21182"/>
                  </a:cubicBezTo>
                  <a:lnTo>
                    <a:pt x="1" y="23813"/>
                  </a:lnTo>
                  <a:lnTo>
                    <a:pt x="10538" y="11895"/>
                  </a:lnTo>
                  <a:cubicBezTo>
                    <a:pt x="13645" y="8382"/>
                    <a:pt x="16884" y="4620"/>
                    <a:pt x="17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498900" y="1635750"/>
              <a:ext cx="311350" cy="371200"/>
            </a:xfrm>
            <a:custGeom>
              <a:avLst/>
              <a:gdLst/>
              <a:ahLst/>
              <a:cxnLst/>
              <a:rect l="l" t="t" r="r" b="b"/>
              <a:pathLst>
                <a:path w="12454" h="14848" extrusionOk="0">
                  <a:moveTo>
                    <a:pt x="12359" y="0"/>
                  </a:moveTo>
                  <a:cubicBezTo>
                    <a:pt x="11930" y="1358"/>
                    <a:pt x="10609" y="2179"/>
                    <a:pt x="9382" y="2906"/>
                  </a:cubicBezTo>
                  <a:cubicBezTo>
                    <a:pt x="7108" y="4275"/>
                    <a:pt x="4846" y="5715"/>
                    <a:pt x="3060" y="7680"/>
                  </a:cubicBezTo>
                  <a:cubicBezTo>
                    <a:pt x="1274" y="9644"/>
                    <a:pt x="0" y="12192"/>
                    <a:pt x="72" y="14847"/>
                  </a:cubicBezTo>
                  <a:cubicBezTo>
                    <a:pt x="2286" y="11061"/>
                    <a:pt x="5084" y="7620"/>
                    <a:pt x="8358" y="4691"/>
                  </a:cubicBezTo>
                  <a:cubicBezTo>
                    <a:pt x="9835" y="3382"/>
                    <a:pt x="11418" y="2144"/>
                    <a:pt x="12454" y="477"/>
                  </a:cubicBezTo>
                  <a:lnTo>
                    <a:pt x="123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521500" y="1511700"/>
              <a:ext cx="295025" cy="318750"/>
            </a:xfrm>
            <a:custGeom>
              <a:avLst/>
              <a:gdLst/>
              <a:ahLst/>
              <a:cxnLst/>
              <a:rect l="l" t="t" r="r" b="b"/>
              <a:pathLst>
                <a:path w="11801" h="12750" extrusionOk="0">
                  <a:moveTo>
                    <a:pt x="11693" y="1"/>
                  </a:moveTo>
                  <a:cubicBezTo>
                    <a:pt x="11556" y="1"/>
                    <a:pt x="11394" y="211"/>
                    <a:pt x="11348" y="379"/>
                  </a:cubicBezTo>
                  <a:cubicBezTo>
                    <a:pt x="10645" y="2736"/>
                    <a:pt x="8978" y="4760"/>
                    <a:pt x="6895" y="6046"/>
                  </a:cubicBezTo>
                  <a:cubicBezTo>
                    <a:pt x="5466" y="6927"/>
                    <a:pt x="3847" y="7510"/>
                    <a:pt x="2477" y="8499"/>
                  </a:cubicBezTo>
                  <a:cubicBezTo>
                    <a:pt x="1108" y="9475"/>
                    <a:pt x="1" y="11082"/>
                    <a:pt x="275" y="12749"/>
                  </a:cubicBezTo>
                  <a:cubicBezTo>
                    <a:pt x="334" y="11916"/>
                    <a:pt x="942" y="11249"/>
                    <a:pt x="1549" y="10677"/>
                  </a:cubicBezTo>
                  <a:cubicBezTo>
                    <a:pt x="2335" y="9951"/>
                    <a:pt x="3204" y="9296"/>
                    <a:pt x="4121" y="8725"/>
                  </a:cubicBezTo>
                  <a:cubicBezTo>
                    <a:pt x="5835" y="7677"/>
                    <a:pt x="7776" y="6903"/>
                    <a:pt x="9145" y="5427"/>
                  </a:cubicBezTo>
                  <a:cubicBezTo>
                    <a:pt x="10478" y="3998"/>
                    <a:pt x="11145" y="2081"/>
                    <a:pt x="11764" y="224"/>
                  </a:cubicBezTo>
                  <a:lnTo>
                    <a:pt x="11800" y="57"/>
                  </a:lnTo>
                  <a:cubicBezTo>
                    <a:pt x="11769" y="18"/>
                    <a:pt x="11732" y="1"/>
                    <a:pt x="116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329525" y="1399100"/>
              <a:ext cx="200650" cy="985275"/>
            </a:xfrm>
            <a:custGeom>
              <a:avLst/>
              <a:gdLst/>
              <a:ahLst/>
              <a:cxnLst/>
              <a:rect l="l" t="t" r="r" b="b"/>
              <a:pathLst>
                <a:path w="8026" h="39411" extrusionOk="0">
                  <a:moveTo>
                    <a:pt x="5180" y="1"/>
                  </a:moveTo>
                  <a:lnTo>
                    <a:pt x="5180" y="1"/>
                  </a:lnTo>
                  <a:cubicBezTo>
                    <a:pt x="6168" y="3311"/>
                    <a:pt x="6858" y="6692"/>
                    <a:pt x="7156" y="10074"/>
                  </a:cubicBezTo>
                  <a:cubicBezTo>
                    <a:pt x="7323" y="11788"/>
                    <a:pt x="7370" y="13503"/>
                    <a:pt x="7335" y="15217"/>
                  </a:cubicBezTo>
                  <a:cubicBezTo>
                    <a:pt x="7299" y="16932"/>
                    <a:pt x="7204" y="18634"/>
                    <a:pt x="7013" y="20337"/>
                  </a:cubicBezTo>
                  <a:cubicBezTo>
                    <a:pt x="6835" y="22027"/>
                    <a:pt x="6549" y="23730"/>
                    <a:pt x="6180" y="25397"/>
                  </a:cubicBezTo>
                  <a:cubicBezTo>
                    <a:pt x="5811" y="27064"/>
                    <a:pt x="5334" y="28695"/>
                    <a:pt x="4751" y="30302"/>
                  </a:cubicBezTo>
                  <a:cubicBezTo>
                    <a:pt x="4168" y="31910"/>
                    <a:pt x="3465" y="33481"/>
                    <a:pt x="2667" y="34993"/>
                  </a:cubicBezTo>
                  <a:cubicBezTo>
                    <a:pt x="1882" y="36529"/>
                    <a:pt x="953" y="37970"/>
                    <a:pt x="0" y="39411"/>
                  </a:cubicBezTo>
                  <a:cubicBezTo>
                    <a:pt x="1084" y="38077"/>
                    <a:pt x="2096" y="36672"/>
                    <a:pt x="2989" y="35184"/>
                  </a:cubicBezTo>
                  <a:cubicBezTo>
                    <a:pt x="3441" y="34446"/>
                    <a:pt x="3858" y="33684"/>
                    <a:pt x="4239" y="32910"/>
                  </a:cubicBezTo>
                  <a:cubicBezTo>
                    <a:pt x="4632" y="32136"/>
                    <a:pt x="4977" y="31326"/>
                    <a:pt x="5299" y="30529"/>
                  </a:cubicBezTo>
                  <a:cubicBezTo>
                    <a:pt x="5465" y="30124"/>
                    <a:pt x="5608" y="29707"/>
                    <a:pt x="5763" y="29314"/>
                  </a:cubicBezTo>
                  <a:cubicBezTo>
                    <a:pt x="5906" y="28909"/>
                    <a:pt x="6061" y="28493"/>
                    <a:pt x="6180" y="28076"/>
                  </a:cubicBezTo>
                  <a:cubicBezTo>
                    <a:pt x="6442" y="27242"/>
                    <a:pt x="6668" y="26409"/>
                    <a:pt x="6882" y="25564"/>
                  </a:cubicBezTo>
                  <a:cubicBezTo>
                    <a:pt x="7275" y="23861"/>
                    <a:pt x="7573" y="22147"/>
                    <a:pt x="7751" y="20420"/>
                  </a:cubicBezTo>
                  <a:cubicBezTo>
                    <a:pt x="7930" y="18694"/>
                    <a:pt x="8025" y="16967"/>
                    <a:pt x="8025" y="15229"/>
                  </a:cubicBezTo>
                  <a:cubicBezTo>
                    <a:pt x="8025" y="14360"/>
                    <a:pt x="7990" y="13491"/>
                    <a:pt x="7954" y="12622"/>
                  </a:cubicBezTo>
                  <a:cubicBezTo>
                    <a:pt x="7918" y="12193"/>
                    <a:pt x="7894" y="11764"/>
                    <a:pt x="7847" y="11336"/>
                  </a:cubicBezTo>
                  <a:cubicBezTo>
                    <a:pt x="7799" y="10895"/>
                    <a:pt x="7775" y="10467"/>
                    <a:pt x="7716" y="10038"/>
                  </a:cubicBezTo>
                  <a:cubicBezTo>
                    <a:pt x="7299" y="6597"/>
                    <a:pt x="6442" y="3216"/>
                    <a:pt x="5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-298833" y="5903057"/>
            <a:ext cx="2226948" cy="2096361"/>
            <a:chOff x="3611750" y="1496100"/>
            <a:chExt cx="821550" cy="773375"/>
          </a:xfrm>
        </p:grpSpPr>
        <p:sp>
          <p:nvSpPr>
            <p:cNvPr id="41" name="Google Shape;41;p2"/>
            <p:cNvSpPr/>
            <p:nvPr/>
          </p:nvSpPr>
          <p:spPr>
            <a:xfrm>
              <a:off x="3829175" y="2004725"/>
              <a:ext cx="455900" cy="178425"/>
            </a:xfrm>
            <a:custGeom>
              <a:avLst/>
              <a:gdLst/>
              <a:ahLst/>
              <a:cxnLst/>
              <a:rect l="l" t="t" r="r" b="b"/>
              <a:pathLst>
                <a:path w="18236" h="7137" extrusionOk="0">
                  <a:moveTo>
                    <a:pt x="9519" y="1"/>
                  </a:moveTo>
                  <a:cubicBezTo>
                    <a:pt x="5908" y="1"/>
                    <a:pt x="2471" y="1297"/>
                    <a:pt x="174" y="4148"/>
                  </a:cubicBezTo>
                  <a:lnTo>
                    <a:pt x="66" y="4351"/>
                  </a:lnTo>
                  <a:cubicBezTo>
                    <a:pt x="66" y="4343"/>
                    <a:pt x="63" y="4340"/>
                    <a:pt x="58" y="4340"/>
                  </a:cubicBezTo>
                  <a:cubicBezTo>
                    <a:pt x="40" y="4340"/>
                    <a:pt x="0" y="4380"/>
                    <a:pt x="19" y="4399"/>
                  </a:cubicBezTo>
                  <a:cubicBezTo>
                    <a:pt x="33" y="4409"/>
                    <a:pt x="48" y="4414"/>
                    <a:pt x="62" y="4414"/>
                  </a:cubicBezTo>
                  <a:cubicBezTo>
                    <a:pt x="95" y="4414"/>
                    <a:pt x="129" y="4391"/>
                    <a:pt x="162" y="4375"/>
                  </a:cubicBezTo>
                  <a:cubicBezTo>
                    <a:pt x="1007" y="3779"/>
                    <a:pt x="1912" y="3244"/>
                    <a:pt x="2817" y="2720"/>
                  </a:cubicBezTo>
                  <a:cubicBezTo>
                    <a:pt x="3507" y="2315"/>
                    <a:pt x="4186" y="1934"/>
                    <a:pt x="4936" y="1660"/>
                  </a:cubicBezTo>
                  <a:cubicBezTo>
                    <a:pt x="5650" y="1410"/>
                    <a:pt x="6389" y="1291"/>
                    <a:pt x="7151" y="1196"/>
                  </a:cubicBezTo>
                  <a:cubicBezTo>
                    <a:pt x="7689" y="1141"/>
                    <a:pt x="8220" y="1100"/>
                    <a:pt x="8755" y="1100"/>
                  </a:cubicBezTo>
                  <a:cubicBezTo>
                    <a:pt x="8918" y="1100"/>
                    <a:pt x="9082" y="1104"/>
                    <a:pt x="9246" y="1112"/>
                  </a:cubicBezTo>
                  <a:cubicBezTo>
                    <a:pt x="11151" y="1172"/>
                    <a:pt x="13056" y="1755"/>
                    <a:pt x="14652" y="2791"/>
                  </a:cubicBezTo>
                  <a:cubicBezTo>
                    <a:pt x="16247" y="3839"/>
                    <a:pt x="17533" y="5363"/>
                    <a:pt x="18235" y="7137"/>
                  </a:cubicBezTo>
                  <a:cubicBezTo>
                    <a:pt x="17973" y="5827"/>
                    <a:pt x="17509" y="4553"/>
                    <a:pt x="16783" y="3422"/>
                  </a:cubicBezTo>
                  <a:cubicBezTo>
                    <a:pt x="16057" y="2291"/>
                    <a:pt x="15056" y="1339"/>
                    <a:pt x="13830" y="767"/>
                  </a:cubicBezTo>
                  <a:cubicBezTo>
                    <a:pt x="13032" y="398"/>
                    <a:pt x="12151" y="208"/>
                    <a:pt x="11270" y="100"/>
                  </a:cubicBezTo>
                  <a:cubicBezTo>
                    <a:pt x="10685" y="34"/>
                    <a:pt x="10099" y="1"/>
                    <a:pt x="95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611750" y="1770000"/>
              <a:ext cx="259275" cy="343500"/>
            </a:xfrm>
            <a:custGeom>
              <a:avLst/>
              <a:gdLst/>
              <a:ahLst/>
              <a:cxnLst/>
              <a:rect l="l" t="t" r="r" b="b"/>
              <a:pathLst>
                <a:path w="10371" h="13740" extrusionOk="0">
                  <a:moveTo>
                    <a:pt x="3734" y="0"/>
                  </a:moveTo>
                  <a:cubicBezTo>
                    <a:pt x="3240" y="0"/>
                    <a:pt x="2747" y="88"/>
                    <a:pt x="2263" y="167"/>
                  </a:cubicBezTo>
                  <a:cubicBezTo>
                    <a:pt x="1453" y="322"/>
                    <a:pt x="643" y="512"/>
                    <a:pt x="0" y="1024"/>
                  </a:cubicBezTo>
                  <a:cubicBezTo>
                    <a:pt x="12" y="1024"/>
                    <a:pt x="203" y="1048"/>
                    <a:pt x="191" y="1048"/>
                  </a:cubicBezTo>
                  <a:cubicBezTo>
                    <a:pt x="298" y="1060"/>
                    <a:pt x="405" y="1072"/>
                    <a:pt x="489" y="1095"/>
                  </a:cubicBezTo>
                  <a:cubicBezTo>
                    <a:pt x="703" y="1119"/>
                    <a:pt x="893" y="1143"/>
                    <a:pt x="1096" y="1167"/>
                  </a:cubicBezTo>
                  <a:cubicBezTo>
                    <a:pt x="1548" y="1215"/>
                    <a:pt x="1989" y="1238"/>
                    <a:pt x="2441" y="1286"/>
                  </a:cubicBezTo>
                  <a:cubicBezTo>
                    <a:pt x="3275" y="1357"/>
                    <a:pt x="4120" y="1453"/>
                    <a:pt x="4942" y="1691"/>
                  </a:cubicBezTo>
                  <a:cubicBezTo>
                    <a:pt x="5299" y="1798"/>
                    <a:pt x="5644" y="1941"/>
                    <a:pt x="5965" y="2108"/>
                  </a:cubicBezTo>
                  <a:cubicBezTo>
                    <a:pt x="6025" y="2131"/>
                    <a:pt x="6085" y="2167"/>
                    <a:pt x="6144" y="2179"/>
                  </a:cubicBezTo>
                  <a:cubicBezTo>
                    <a:pt x="6239" y="2215"/>
                    <a:pt x="6323" y="2227"/>
                    <a:pt x="6394" y="2274"/>
                  </a:cubicBezTo>
                  <a:cubicBezTo>
                    <a:pt x="6632" y="2393"/>
                    <a:pt x="6811" y="2667"/>
                    <a:pt x="6978" y="2893"/>
                  </a:cubicBezTo>
                  <a:cubicBezTo>
                    <a:pt x="7168" y="3167"/>
                    <a:pt x="7347" y="3429"/>
                    <a:pt x="7489" y="3727"/>
                  </a:cubicBezTo>
                  <a:cubicBezTo>
                    <a:pt x="7501" y="3762"/>
                    <a:pt x="7513" y="3774"/>
                    <a:pt x="7513" y="3798"/>
                  </a:cubicBezTo>
                  <a:cubicBezTo>
                    <a:pt x="7811" y="4417"/>
                    <a:pt x="8025" y="5072"/>
                    <a:pt x="8180" y="5727"/>
                  </a:cubicBezTo>
                  <a:cubicBezTo>
                    <a:pt x="8833" y="8224"/>
                    <a:pt x="9089" y="10842"/>
                    <a:pt x="8949" y="13433"/>
                  </a:cubicBezTo>
                  <a:lnTo>
                    <a:pt x="8949" y="13433"/>
                  </a:lnTo>
                  <a:lnTo>
                    <a:pt x="9454" y="12847"/>
                  </a:lnTo>
                  <a:cubicBezTo>
                    <a:pt x="10371" y="10192"/>
                    <a:pt x="10049" y="7215"/>
                    <a:pt x="9013" y="4596"/>
                  </a:cubicBezTo>
                  <a:cubicBezTo>
                    <a:pt x="8573" y="3477"/>
                    <a:pt x="8001" y="2405"/>
                    <a:pt x="7168" y="1560"/>
                  </a:cubicBezTo>
                  <a:cubicBezTo>
                    <a:pt x="6335" y="703"/>
                    <a:pt x="5227" y="83"/>
                    <a:pt x="4037" y="12"/>
                  </a:cubicBezTo>
                  <a:cubicBezTo>
                    <a:pt x="3936" y="4"/>
                    <a:pt x="3835" y="0"/>
                    <a:pt x="3734" y="0"/>
                  </a:cubicBezTo>
                  <a:close/>
                  <a:moveTo>
                    <a:pt x="8949" y="13433"/>
                  </a:moveTo>
                  <a:lnTo>
                    <a:pt x="8859" y="13537"/>
                  </a:lnTo>
                  <a:cubicBezTo>
                    <a:pt x="8871" y="13609"/>
                    <a:pt x="8894" y="13668"/>
                    <a:pt x="8930" y="13740"/>
                  </a:cubicBezTo>
                  <a:cubicBezTo>
                    <a:pt x="8937" y="13638"/>
                    <a:pt x="8943" y="13535"/>
                    <a:pt x="8949" y="134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872500" y="1902275"/>
              <a:ext cx="492950" cy="148125"/>
            </a:xfrm>
            <a:custGeom>
              <a:avLst/>
              <a:gdLst/>
              <a:ahLst/>
              <a:cxnLst/>
              <a:rect l="l" t="t" r="r" b="b"/>
              <a:pathLst>
                <a:path w="19718" h="5925" extrusionOk="0">
                  <a:moveTo>
                    <a:pt x="12112" y="0"/>
                  </a:moveTo>
                  <a:cubicBezTo>
                    <a:pt x="10553" y="0"/>
                    <a:pt x="8982" y="306"/>
                    <a:pt x="7513" y="817"/>
                  </a:cubicBezTo>
                  <a:cubicBezTo>
                    <a:pt x="5120" y="1662"/>
                    <a:pt x="2929" y="3055"/>
                    <a:pt x="905" y="4579"/>
                  </a:cubicBezTo>
                  <a:lnTo>
                    <a:pt x="0" y="5925"/>
                  </a:lnTo>
                  <a:cubicBezTo>
                    <a:pt x="1786" y="4472"/>
                    <a:pt x="3810" y="3317"/>
                    <a:pt x="5965" y="2508"/>
                  </a:cubicBezTo>
                  <a:cubicBezTo>
                    <a:pt x="7670" y="1893"/>
                    <a:pt x="9443" y="1459"/>
                    <a:pt x="11262" y="1459"/>
                  </a:cubicBezTo>
                  <a:cubicBezTo>
                    <a:pt x="11310" y="1459"/>
                    <a:pt x="11358" y="1459"/>
                    <a:pt x="11407" y="1460"/>
                  </a:cubicBezTo>
                  <a:cubicBezTo>
                    <a:pt x="13264" y="1472"/>
                    <a:pt x="15133" y="1948"/>
                    <a:pt x="16681" y="2960"/>
                  </a:cubicBezTo>
                  <a:cubicBezTo>
                    <a:pt x="17848" y="3722"/>
                    <a:pt x="18788" y="4758"/>
                    <a:pt x="19717" y="5782"/>
                  </a:cubicBezTo>
                  <a:cubicBezTo>
                    <a:pt x="19527" y="4496"/>
                    <a:pt x="18788" y="3365"/>
                    <a:pt x="17955" y="2365"/>
                  </a:cubicBezTo>
                  <a:cubicBezTo>
                    <a:pt x="17526" y="1877"/>
                    <a:pt x="17086" y="1400"/>
                    <a:pt x="16550" y="1043"/>
                  </a:cubicBezTo>
                  <a:cubicBezTo>
                    <a:pt x="16086" y="734"/>
                    <a:pt x="15550" y="531"/>
                    <a:pt x="15014" y="388"/>
                  </a:cubicBezTo>
                  <a:cubicBezTo>
                    <a:pt x="14071" y="122"/>
                    <a:pt x="13094" y="0"/>
                    <a:pt x="12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665925" y="1657925"/>
              <a:ext cx="233075" cy="371350"/>
            </a:xfrm>
            <a:custGeom>
              <a:avLst/>
              <a:gdLst/>
              <a:ahLst/>
              <a:cxnLst/>
              <a:rect l="l" t="t" r="r" b="b"/>
              <a:pathLst>
                <a:path w="9323" h="14854" extrusionOk="0">
                  <a:moveTo>
                    <a:pt x="2490" y="1"/>
                  </a:moveTo>
                  <a:cubicBezTo>
                    <a:pt x="1596" y="1"/>
                    <a:pt x="714" y="246"/>
                    <a:pt x="0" y="780"/>
                  </a:cubicBezTo>
                  <a:cubicBezTo>
                    <a:pt x="1905" y="816"/>
                    <a:pt x="3929" y="1102"/>
                    <a:pt x="5418" y="2304"/>
                  </a:cubicBezTo>
                  <a:cubicBezTo>
                    <a:pt x="6430" y="3102"/>
                    <a:pt x="7097" y="4269"/>
                    <a:pt x="7585" y="5459"/>
                  </a:cubicBezTo>
                  <a:cubicBezTo>
                    <a:pt x="8775" y="8400"/>
                    <a:pt x="8894" y="11663"/>
                    <a:pt x="8871" y="14853"/>
                  </a:cubicBezTo>
                  <a:lnTo>
                    <a:pt x="9323" y="14115"/>
                  </a:lnTo>
                  <a:cubicBezTo>
                    <a:pt x="9228" y="12567"/>
                    <a:pt x="9144" y="11020"/>
                    <a:pt x="9013" y="9496"/>
                  </a:cubicBezTo>
                  <a:cubicBezTo>
                    <a:pt x="8859" y="7781"/>
                    <a:pt x="8656" y="6067"/>
                    <a:pt x="8037" y="4471"/>
                  </a:cubicBezTo>
                  <a:cubicBezTo>
                    <a:pt x="7418" y="2864"/>
                    <a:pt x="6358" y="1399"/>
                    <a:pt x="4858" y="590"/>
                  </a:cubicBezTo>
                  <a:cubicBezTo>
                    <a:pt x="4140" y="208"/>
                    <a:pt x="3310" y="1"/>
                    <a:pt x="2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803450" y="1601225"/>
              <a:ext cx="162825" cy="358400"/>
            </a:xfrm>
            <a:custGeom>
              <a:avLst/>
              <a:gdLst/>
              <a:ahLst/>
              <a:cxnLst/>
              <a:rect l="l" t="t" r="r" b="b"/>
              <a:pathLst>
                <a:path w="6513" h="14336" extrusionOk="0">
                  <a:moveTo>
                    <a:pt x="0" y="0"/>
                  </a:moveTo>
                  <a:cubicBezTo>
                    <a:pt x="2274" y="750"/>
                    <a:pt x="4024" y="2727"/>
                    <a:pt x="4905" y="4953"/>
                  </a:cubicBezTo>
                  <a:cubicBezTo>
                    <a:pt x="5787" y="7204"/>
                    <a:pt x="5894" y="9680"/>
                    <a:pt x="5667" y="12073"/>
                  </a:cubicBezTo>
                  <a:cubicBezTo>
                    <a:pt x="5596" y="12835"/>
                    <a:pt x="5489" y="13585"/>
                    <a:pt x="5298" y="14335"/>
                  </a:cubicBezTo>
                  <a:lnTo>
                    <a:pt x="6084" y="13347"/>
                  </a:lnTo>
                  <a:cubicBezTo>
                    <a:pt x="6287" y="10513"/>
                    <a:pt x="6513" y="7632"/>
                    <a:pt x="6132" y="4810"/>
                  </a:cubicBezTo>
                  <a:cubicBezTo>
                    <a:pt x="6037" y="4203"/>
                    <a:pt x="5917" y="3572"/>
                    <a:pt x="5667" y="3013"/>
                  </a:cubicBezTo>
                  <a:cubicBezTo>
                    <a:pt x="5203" y="1977"/>
                    <a:pt x="4298" y="1203"/>
                    <a:pt x="3274" y="727"/>
                  </a:cubicBezTo>
                  <a:cubicBezTo>
                    <a:pt x="2262" y="250"/>
                    <a:pt x="1131" y="7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940350" y="1811675"/>
              <a:ext cx="492950" cy="115500"/>
            </a:xfrm>
            <a:custGeom>
              <a:avLst/>
              <a:gdLst/>
              <a:ahLst/>
              <a:cxnLst/>
              <a:rect l="l" t="t" r="r" b="b"/>
              <a:pathLst>
                <a:path w="19718" h="4620" extrusionOk="0">
                  <a:moveTo>
                    <a:pt x="14595" y="0"/>
                  </a:moveTo>
                  <a:cubicBezTo>
                    <a:pt x="13560" y="0"/>
                    <a:pt x="12523" y="144"/>
                    <a:pt x="11502" y="333"/>
                  </a:cubicBezTo>
                  <a:cubicBezTo>
                    <a:pt x="7883" y="983"/>
                    <a:pt x="4369" y="2222"/>
                    <a:pt x="1138" y="3974"/>
                  </a:cubicBezTo>
                  <a:lnTo>
                    <a:pt x="1138" y="3974"/>
                  </a:lnTo>
                  <a:cubicBezTo>
                    <a:pt x="1164" y="3967"/>
                    <a:pt x="1190" y="3960"/>
                    <a:pt x="1215" y="3953"/>
                  </a:cubicBezTo>
                  <a:cubicBezTo>
                    <a:pt x="4263" y="3096"/>
                    <a:pt x="7335" y="2298"/>
                    <a:pt x="10407" y="1572"/>
                  </a:cubicBezTo>
                  <a:cubicBezTo>
                    <a:pt x="10931" y="1453"/>
                    <a:pt x="11467" y="1333"/>
                    <a:pt x="12002" y="1286"/>
                  </a:cubicBezTo>
                  <a:cubicBezTo>
                    <a:pt x="12130" y="1278"/>
                    <a:pt x="12259" y="1274"/>
                    <a:pt x="12388" y="1274"/>
                  </a:cubicBezTo>
                  <a:cubicBezTo>
                    <a:pt x="12811" y="1274"/>
                    <a:pt x="13235" y="1314"/>
                    <a:pt x="13646" y="1369"/>
                  </a:cubicBezTo>
                  <a:cubicBezTo>
                    <a:pt x="15384" y="1643"/>
                    <a:pt x="17063" y="2298"/>
                    <a:pt x="18539" y="3274"/>
                  </a:cubicBezTo>
                  <a:cubicBezTo>
                    <a:pt x="18863" y="3490"/>
                    <a:pt x="19206" y="3735"/>
                    <a:pt x="19595" y="3735"/>
                  </a:cubicBezTo>
                  <a:cubicBezTo>
                    <a:pt x="19635" y="3735"/>
                    <a:pt x="19676" y="3732"/>
                    <a:pt x="19718" y="3727"/>
                  </a:cubicBezTo>
                  <a:cubicBezTo>
                    <a:pt x="19682" y="3119"/>
                    <a:pt x="19372" y="2536"/>
                    <a:pt x="19015" y="2024"/>
                  </a:cubicBezTo>
                  <a:cubicBezTo>
                    <a:pt x="18610" y="1453"/>
                    <a:pt x="18134" y="893"/>
                    <a:pt x="17527" y="560"/>
                  </a:cubicBezTo>
                  <a:cubicBezTo>
                    <a:pt x="17051" y="286"/>
                    <a:pt x="16515" y="167"/>
                    <a:pt x="15979" y="95"/>
                  </a:cubicBezTo>
                  <a:cubicBezTo>
                    <a:pt x="15519" y="29"/>
                    <a:pt x="15058" y="0"/>
                    <a:pt x="14595" y="0"/>
                  </a:cubicBezTo>
                  <a:close/>
                  <a:moveTo>
                    <a:pt x="1138" y="3974"/>
                  </a:moveTo>
                  <a:lnTo>
                    <a:pt x="1138" y="3974"/>
                  </a:lnTo>
                  <a:cubicBezTo>
                    <a:pt x="762" y="4081"/>
                    <a:pt x="369" y="4215"/>
                    <a:pt x="108" y="4501"/>
                  </a:cubicBezTo>
                  <a:lnTo>
                    <a:pt x="108" y="4501"/>
                  </a:lnTo>
                  <a:cubicBezTo>
                    <a:pt x="108" y="4501"/>
                    <a:pt x="108" y="4501"/>
                    <a:pt x="108" y="4501"/>
                  </a:cubicBezTo>
                  <a:lnTo>
                    <a:pt x="108" y="4501"/>
                  </a:lnTo>
                  <a:lnTo>
                    <a:pt x="1" y="4620"/>
                  </a:lnTo>
                  <a:cubicBezTo>
                    <a:pt x="16" y="4611"/>
                    <a:pt x="30" y="4602"/>
                    <a:pt x="45" y="4593"/>
                  </a:cubicBezTo>
                  <a:lnTo>
                    <a:pt x="45" y="4593"/>
                  </a:lnTo>
                  <a:cubicBezTo>
                    <a:pt x="46" y="4594"/>
                    <a:pt x="48" y="4594"/>
                    <a:pt x="49" y="4594"/>
                  </a:cubicBezTo>
                  <a:cubicBezTo>
                    <a:pt x="60" y="4594"/>
                    <a:pt x="82" y="4581"/>
                    <a:pt x="98" y="4562"/>
                  </a:cubicBezTo>
                  <a:lnTo>
                    <a:pt x="98" y="4562"/>
                  </a:lnTo>
                  <a:cubicBezTo>
                    <a:pt x="441" y="4361"/>
                    <a:pt x="788" y="4164"/>
                    <a:pt x="1138" y="39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928450" y="1558900"/>
              <a:ext cx="125050" cy="293575"/>
            </a:xfrm>
            <a:custGeom>
              <a:avLst/>
              <a:gdLst/>
              <a:ahLst/>
              <a:cxnLst/>
              <a:rect l="l" t="t" r="r" b="b"/>
              <a:pathLst>
                <a:path w="5002" h="11743" extrusionOk="0">
                  <a:moveTo>
                    <a:pt x="119" y="1"/>
                  </a:moveTo>
                  <a:cubicBezTo>
                    <a:pt x="80" y="1"/>
                    <a:pt x="40" y="2"/>
                    <a:pt x="1" y="3"/>
                  </a:cubicBezTo>
                  <a:cubicBezTo>
                    <a:pt x="2025" y="967"/>
                    <a:pt x="3454" y="2955"/>
                    <a:pt x="3989" y="5134"/>
                  </a:cubicBezTo>
                  <a:cubicBezTo>
                    <a:pt x="4525" y="7301"/>
                    <a:pt x="4251" y="9623"/>
                    <a:pt x="3525" y="11742"/>
                  </a:cubicBezTo>
                  <a:lnTo>
                    <a:pt x="4251" y="11254"/>
                  </a:lnTo>
                  <a:cubicBezTo>
                    <a:pt x="4406" y="10694"/>
                    <a:pt x="4597" y="9920"/>
                    <a:pt x="4727" y="8992"/>
                  </a:cubicBezTo>
                  <a:cubicBezTo>
                    <a:pt x="4835" y="8218"/>
                    <a:pt x="5001" y="7099"/>
                    <a:pt x="4918" y="5753"/>
                  </a:cubicBezTo>
                  <a:cubicBezTo>
                    <a:pt x="4847" y="4384"/>
                    <a:pt x="4775" y="3420"/>
                    <a:pt x="4299" y="2515"/>
                  </a:cubicBezTo>
                  <a:cubicBezTo>
                    <a:pt x="3496" y="1002"/>
                    <a:pt x="1828" y="1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020125" y="1728575"/>
              <a:ext cx="382525" cy="106625"/>
            </a:xfrm>
            <a:custGeom>
              <a:avLst/>
              <a:gdLst/>
              <a:ahLst/>
              <a:cxnLst/>
              <a:rect l="l" t="t" r="r" b="b"/>
              <a:pathLst>
                <a:path w="15301" h="4265" extrusionOk="0">
                  <a:moveTo>
                    <a:pt x="10691" y="0"/>
                  </a:moveTo>
                  <a:cubicBezTo>
                    <a:pt x="9995" y="0"/>
                    <a:pt x="9111" y="90"/>
                    <a:pt x="7966" y="336"/>
                  </a:cubicBezTo>
                  <a:cubicBezTo>
                    <a:pt x="6394" y="681"/>
                    <a:pt x="3978" y="1395"/>
                    <a:pt x="1251" y="3014"/>
                  </a:cubicBezTo>
                  <a:lnTo>
                    <a:pt x="1" y="4265"/>
                  </a:lnTo>
                  <a:cubicBezTo>
                    <a:pt x="3324" y="2297"/>
                    <a:pt x="7197" y="1246"/>
                    <a:pt x="11067" y="1246"/>
                  </a:cubicBezTo>
                  <a:cubicBezTo>
                    <a:pt x="11717" y="1246"/>
                    <a:pt x="12367" y="1276"/>
                    <a:pt x="13014" y="1336"/>
                  </a:cubicBezTo>
                  <a:cubicBezTo>
                    <a:pt x="13800" y="1407"/>
                    <a:pt x="14634" y="1550"/>
                    <a:pt x="15265" y="2050"/>
                  </a:cubicBezTo>
                  <a:cubicBezTo>
                    <a:pt x="15272" y="2056"/>
                    <a:pt x="15276" y="2059"/>
                    <a:pt x="15277" y="2059"/>
                  </a:cubicBezTo>
                  <a:cubicBezTo>
                    <a:pt x="15300" y="2059"/>
                    <a:pt x="14030" y="777"/>
                    <a:pt x="12598" y="300"/>
                  </a:cubicBezTo>
                  <a:cubicBezTo>
                    <a:pt x="12164" y="146"/>
                    <a:pt x="11580" y="0"/>
                    <a:pt x="10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021025" y="1515275"/>
              <a:ext cx="107175" cy="244025"/>
            </a:xfrm>
            <a:custGeom>
              <a:avLst/>
              <a:gdLst/>
              <a:ahLst/>
              <a:cxnLst/>
              <a:rect l="l" t="t" r="r" b="b"/>
              <a:pathLst>
                <a:path w="4287" h="9761" extrusionOk="0">
                  <a:moveTo>
                    <a:pt x="1634" y="0"/>
                  </a:moveTo>
                  <a:cubicBezTo>
                    <a:pt x="1042" y="0"/>
                    <a:pt x="451" y="205"/>
                    <a:pt x="1" y="581"/>
                  </a:cubicBezTo>
                  <a:cubicBezTo>
                    <a:pt x="148" y="545"/>
                    <a:pt x="297" y="528"/>
                    <a:pt x="447" y="528"/>
                  </a:cubicBezTo>
                  <a:cubicBezTo>
                    <a:pt x="1285" y="528"/>
                    <a:pt x="2121" y="1064"/>
                    <a:pt x="2596" y="1771"/>
                  </a:cubicBezTo>
                  <a:cubicBezTo>
                    <a:pt x="3168" y="2605"/>
                    <a:pt x="3358" y="3653"/>
                    <a:pt x="3453" y="4665"/>
                  </a:cubicBezTo>
                  <a:cubicBezTo>
                    <a:pt x="3620" y="6367"/>
                    <a:pt x="3537" y="8082"/>
                    <a:pt x="3251" y="9760"/>
                  </a:cubicBezTo>
                  <a:lnTo>
                    <a:pt x="3775" y="9272"/>
                  </a:lnTo>
                  <a:cubicBezTo>
                    <a:pt x="3894" y="8248"/>
                    <a:pt x="4192" y="5689"/>
                    <a:pt x="4263" y="3212"/>
                  </a:cubicBezTo>
                  <a:cubicBezTo>
                    <a:pt x="4287" y="2795"/>
                    <a:pt x="4263" y="2081"/>
                    <a:pt x="3870" y="1343"/>
                  </a:cubicBezTo>
                  <a:cubicBezTo>
                    <a:pt x="3513" y="676"/>
                    <a:pt x="2858" y="200"/>
                    <a:pt x="2108" y="45"/>
                  </a:cubicBezTo>
                  <a:cubicBezTo>
                    <a:pt x="1952" y="15"/>
                    <a:pt x="1793" y="0"/>
                    <a:pt x="1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121925" y="1657650"/>
              <a:ext cx="309000" cy="84375"/>
            </a:xfrm>
            <a:custGeom>
              <a:avLst/>
              <a:gdLst/>
              <a:ahLst/>
              <a:cxnLst/>
              <a:rect l="l" t="t" r="r" b="b"/>
              <a:pathLst>
                <a:path w="12360" h="3375" extrusionOk="0">
                  <a:moveTo>
                    <a:pt x="8540" y="1"/>
                  </a:moveTo>
                  <a:cubicBezTo>
                    <a:pt x="7711" y="1"/>
                    <a:pt x="6881" y="169"/>
                    <a:pt x="6085" y="398"/>
                  </a:cubicBezTo>
                  <a:cubicBezTo>
                    <a:pt x="4115" y="944"/>
                    <a:pt x="2233" y="1817"/>
                    <a:pt x="557" y="2974"/>
                  </a:cubicBezTo>
                  <a:lnTo>
                    <a:pt x="557" y="2974"/>
                  </a:lnTo>
                  <a:cubicBezTo>
                    <a:pt x="1414" y="2732"/>
                    <a:pt x="2278" y="2483"/>
                    <a:pt x="3132" y="2244"/>
                  </a:cubicBezTo>
                  <a:cubicBezTo>
                    <a:pt x="4649" y="1812"/>
                    <a:pt x="6231" y="1373"/>
                    <a:pt x="7792" y="1373"/>
                  </a:cubicBezTo>
                  <a:cubicBezTo>
                    <a:pt x="8338" y="1373"/>
                    <a:pt x="8882" y="1427"/>
                    <a:pt x="9419" y="1553"/>
                  </a:cubicBezTo>
                  <a:cubicBezTo>
                    <a:pt x="10419" y="1791"/>
                    <a:pt x="11347" y="2256"/>
                    <a:pt x="12359" y="2256"/>
                  </a:cubicBezTo>
                  <a:cubicBezTo>
                    <a:pt x="11967" y="1101"/>
                    <a:pt x="10835" y="351"/>
                    <a:pt x="9657" y="113"/>
                  </a:cubicBezTo>
                  <a:cubicBezTo>
                    <a:pt x="9287" y="35"/>
                    <a:pt x="8914" y="1"/>
                    <a:pt x="8540" y="1"/>
                  </a:cubicBezTo>
                  <a:close/>
                  <a:moveTo>
                    <a:pt x="557" y="2974"/>
                  </a:moveTo>
                  <a:cubicBezTo>
                    <a:pt x="435" y="3009"/>
                    <a:pt x="313" y="3043"/>
                    <a:pt x="191" y="3077"/>
                  </a:cubicBezTo>
                  <a:lnTo>
                    <a:pt x="1" y="3375"/>
                  </a:lnTo>
                  <a:cubicBezTo>
                    <a:pt x="184" y="3238"/>
                    <a:pt x="369" y="3104"/>
                    <a:pt x="557" y="29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39800" y="1510775"/>
              <a:ext cx="69675" cy="184725"/>
            </a:xfrm>
            <a:custGeom>
              <a:avLst/>
              <a:gdLst/>
              <a:ahLst/>
              <a:cxnLst/>
              <a:rect l="l" t="t" r="r" b="b"/>
              <a:pathLst>
                <a:path w="2787" h="7389" extrusionOk="0">
                  <a:moveTo>
                    <a:pt x="162" y="0"/>
                  </a:moveTo>
                  <a:cubicBezTo>
                    <a:pt x="131" y="0"/>
                    <a:pt x="123" y="11"/>
                    <a:pt x="119" y="23"/>
                  </a:cubicBezTo>
                  <a:cubicBezTo>
                    <a:pt x="0" y="165"/>
                    <a:pt x="857" y="737"/>
                    <a:pt x="1250" y="1689"/>
                  </a:cubicBezTo>
                  <a:cubicBezTo>
                    <a:pt x="1369" y="1963"/>
                    <a:pt x="1465" y="2356"/>
                    <a:pt x="1369" y="3737"/>
                  </a:cubicBezTo>
                  <a:cubicBezTo>
                    <a:pt x="1203" y="5928"/>
                    <a:pt x="738" y="7297"/>
                    <a:pt x="953" y="7381"/>
                  </a:cubicBezTo>
                  <a:cubicBezTo>
                    <a:pt x="957" y="7385"/>
                    <a:pt x="963" y="7388"/>
                    <a:pt x="974" y="7388"/>
                  </a:cubicBezTo>
                  <a:cubicBezTo>
                    <a:pt x="1021" y="7388"/>
                    <a:pt x="1146" y="7311"/>
                    <a:pt x="1441" y="6869"/>
                  </a:cubicBezTo>
                  <a:cubicBezTo>
                    <a:pt x="1941" y="6107"/>
                    <a:pt x="2786" y="4845"/>
                    <a:pt x="2691" y="3023"/>
                  </a:cubicBezTo>
                  <a:cubicBezTo>
                    <a:pt x="2655" y="2487"/>
                    <a:pt x="2584" y="1106"/>
                    <a:pt x="1798" y="630"/>
                  </a:cubicBezTo>
                  <a:cubicBezTo>
                    <a:pt x="1572" y="499"/>
                    <a:pt x="1107" y="320"/>
                    <a:pt x="786" y="201"/>
                  </a:cubicBezTo>
                  <a:cubicBezTo>
                    <a:pt x="381" y="42"/>
                    <a:pt x="225" y="0"/>
                    <a:pt x="1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213600" y="1609225"/>
              <a:ext cx="205125" cy="50050"/>
            </a:xfrm>
            <a:custGeom>
              <a:avLst/>
              <a:gdLst/>
              <a:ahLst/>
              <a:cxnLst/>
              <a:rect l="l" t="t" r="r" b="b"/>
              <a:pathLst>
                <a:path w="8205" h="2002" extrusionOk="0">
                  <a:moveTo>
                    <a:pt x="5324" y="0"/>
                  </a:moveTo>
                  <a:cubicBezTo>
                    <a:pt x="5092" y="0"/>
                    <a:pt x="4861" y="15"/>
                    <a:pt x="4632" y="37"/>
                  </a:cubicBezTo>
                  <a:cubicBezTo>
                    <a:pt x="3335" y="168"/>
                    <a:pt x="2073" y="585"/>
                    <a:pt x="953" y="1264"/>
                  </a:cubicBezTo>
                  <a:lnTo>
                    <a:pt x="1346" y="883"/>
                  </a:lnTo>
                  <a:lnTo>
                    <a:pt x="1346" y="883"/>
                  </a:lnTo>
                  <a:cubicBezTo>
                    <a:pt x="834" y="1180"/>
                    <a:pt x="394" y="1561"/>
                    <a:pt x="1" y="2002"/>
                  </a:cubicBezTo>
                  <a:cubicBezTo>
                    <a:pt x="1128" y="1269"/>
                    <a:pt x="2491" y="963"/>
                    <a:pt x="3825" y="963"/>
                  </a:cubicBezTo>
                  <a:cubicBezTo>
                    <a:pt x="3900" y="963"/>
                    <a:pt x="3975" y="964"/>
                    <a:pt x="4049" y="966"/>
                  </a:cubicBezTo>
                  <a:cubicBezTo>
                    <a:pt x="5466" y="978"/>
                    <a:pt x="6847" y="1323"/>
                    <a:pt x="8204" y="1752"/>
                  </a:cubicBezTo>
                  <a:cubicBezTo>
                    <a:pt x="8026" y="1049"/>
                    <a:pt x="7430" y="514"/>
                    <a:pt x="6764" y="252"/>
                  </a:cubicBezTo>
                  <a:cubicBezTo>
                    <a:pt x="6310" y="65"/>
                    <a:pt x="5817" y="0"/>
                    <a:pt x="5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187725" y="1496100"/>
              <a:ext cx="66400" cy="139675"/>
            </a:xfrm>
            <a:custGeom>
              <a:avLst/>
              <a:gdLst/>
              <a:ahLst/>
              <a:cxnLst/>
              <a:rect l="l" t="t" r="r" b="b"/>
              <a:pathLst>
                <a:path w="2656" h="5587" extrusionOk="0">
                  <a:moveTo>
                    <a:pt x="859" y="1"/>
                  </a:moveTo>
                  <a:cubicBezTo>
                    <a:pt x="568" y="1"/>
                    <a:pt x="277" y="53"/>
                    <a:pt x="0" y="145"/>
                  </a:cubicBezTo>
                  <a:cubicBezTo>
                    <a:pt x="964" y="550"/>
                    <a:pt x="1631" y="1479"/>
                    <a:pt x="1881" y="2491"/>
                  </a:cubicBezTo>
                  <a:cubicBezTo>
                    <a:pt x="2155" y="3503"/>
                    <a:pt x="2048" y="4574"/>
                    <a:pt x="1798" y="5586"/>
                  </a:cubicBezTo>
                  <a:lnTo>
                    <a:pt x="1905" y="5336"/>
                  </a:lnTo>
                  <a:cubicBezTo>
                    <a:pt x="2167" y="4277"/>
                    <a:pt x="2393" y="3229"/>
                    <a:pt x="2572" y="2157"/>
                  </a:cubicBezTo>
                  <a:cubicBezTo>
                    <a:pt x="2619" y="1836"/>
                    <a:pt x="2655" y="1526"/>
                    <a:pt x="2596" y="1217"/>
                  </a:cubicBezTo>
                  <a:cubicBezTo>
                    <a:pt x="2500" y="693"/>
                    <a:pt x="2060" y="288"/>
                    <a:pt x="1560" y="110"/>
                  </a:cubicBezTo>
                  <a:cubicBezTo>
                    <a:pt x="1331" y="35"/>
                    <a:pt x="1095" y="1"/>
                    <a:pt x="8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266600" y="1497350"/>
              <a:ext cx="33050" cy="115200"/>
            </a:xfrm>
            <a:custGeom>
              <a:avLst/>
              <a:gdLst/>
              <a:ahLst/>
              <a:cxnLst/>
              <a:rect l="l" t="t" r="r" b="b"/>
              <a:pathLst>
                <a:path w="1322" h="4608" extrusionOk="0">
                  <a:moveTo>
                    <a:pt x="179" y="0"/>
                  </a:moveTo>
                  <a:cubicBezTo>
                    <a:pt x="965" y="1417"/>
                    <a:pt x="893" y="3262"/>
                    <a:pt x="0" y="4608"/>
                  </a:cubicBezTo>
                  <a:lnTo>
                    <a:pt x="417" y="4203"/>
                  </a:lnTo>
                  <a:cubicBezTo>
                    <a:pt x="536" y="3953"/>
                    <a:pt x="643" y="3715"/>
                    <a:pt x="762" y="3453"/>
                  </a:cubicBezTo>
                  <a:cubicBezTo>
                    <a:pt x="1036" y="2834"/>
                    <a:pt x="1322" y="2191"/>
                    <a:pt x="1310" y="1512"/>
                  </a:cubicBezTo>
                  <a:cubicBezTo>
                    <a:pt x="1274" y="833"/>
                    <a:pt x="846" y="107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299925" y="1572950"/>
              <a:ext cx="93800" cy="26800"/>
            </a:xfrm>
            <a:custGeom>
              <a:avLst/>
              <a:gdLst/>
              <a:ahLst/>
              <a:cxnLst/>
              <a:rect l="l" t="t" r="r" b="b"/>
              <a:pathLst>
                <a:path w="3752" h="1072" extrusionOk="0">
                  <a:moveTo>
                    <a:pt x="1855" y="0"/>
                  </a:moveTo>
                  <a:cubicBezTo>
                    <a:pt x="1724" y="0"/>
                    <a:pt x="1593" y="5"/>
                    <a:pt x="1465" y="12"/>
                  </a:cubicBezTo>
                  <a:cubicBezTo>
                    <a:pt x="1120" y="48"/>
                    <a:pt x="763" y="107"/>
                    <a:pt x="429" y="167"/>
                  </a:cubicBezTo>
                  <a:lnTo>
                    <a:pt x="1" y="667"/>
                  </a:lnTo>
                  <a:cubicBezTo>
                    <a:pt x="263" y="524"/>
                    <a:pt x="560" y="429"/>
                    <a:pt x="834" y="393"/>
                  </a:cubicBezTo>
                  <a:cubicBezTo>
                    <a:pt x="931" y="383"/>
                    <a:pt x="1027" y="378"/>
                    <a:pt x="1124" y="378"/>
                  </a:cubicBezTo>
                  <a:cubicBezTo>
                    <a:pt x="1467" y="378"/>
                    <a:pt x="1809" y="438"/>
                    <a:pt x="2144" y="512"/>
                  </a:cubicBezTo>
                  <a:cubicBezTo>
                    <a:pt x="2334" y="536"/>
                    <a:pt x="2537" y="584"/>
                    <a:pt x="2715" y="631"/>
                  </a:cubicBezTo>
                  <a:cubicBezTo>
                    <a:pt x="3084" y="726"/>
                    <a:pt x="3442" y="881"/>
                    <a:pt x="3751" y="1072"/>
                  </a:cubicBezTo>
                  <a:cubicBezTo>
                    <a:pt x="3632" y="631"/>
                    <a:pt x="3251" y="298"/>
                    <a:pt x="2811" y="131"/>
                  </a:cubicBezTo>
                  <a:cubicBezTo>
                    <a:pt x="2506" y="30"/>
                    <a:pt x="2178" y="0"/>
                    <a:pt x="1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311825" y="1505400"/>
              <a:ext cx="24450" cy="74125"/>
            </a:xfrm>
            <a:custGeom>
              <a:avLst/>
              <a:gdLst/>
              <a:ahLst/>
              <a:cxnLst/>
              <a:rect l="l" t="t" r="r" b="b"/>
              <a:pathLst>
                <a:path w="978" h="2965" extrusionOk="0">
                  <a:moveTo>
                    <a:pt x="217" y="0"/>
                  </a:moveTo>
                  <a:cubicBezTo>
                    <a:pt x="205" y="0"/>
                    <a:pt x="192" y="4"/>
                    <a:pt x="180" y="11"/>
                  </a:cubicBezTo>
                  <a:cubicBezTo>
                    <a:pt x="120" y="59"/>
                    <a:pt x="120" y="130"/>
                    <a:pt x="144" y="202"/>
                  </a:cubicBezTo>
                  <a:cubicBezTo>
                    <a:pt x="346" y="1107"/>
                    <a:pt x="299" y="2083"/>
                    <a:pt x="1" y="2952"/>
                  </a:cubicBezTo>
                  <a:lnTo>
                    <a:pt x="84" y="2964"/>
                  </a:lnTo>
                  <a:cubicBezTo>
                    <a:pt x="406" y="2619"/>
                    <a:pt x="751" y="2226"/>
                    <a:pt x="858" y="1750"/>
                  </a:cubicBezTo>
                  <a:cubicBezTo>
                    <a:pt x="977" y="1154"/>
                    <a:pt x="739" y="547"/>
                    <a:pt x="346" y="83"/>
                  </a:cubicBezTo>
                  <a:cubicBezTo>
                    <a:pt x="309" y="45"/>
                    <a:pt x="264" y="0"/>
                    <a:pt x="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753725" y="1536925"/>
              <a:ext cx="622725" cy="732550"/>
            </a:xfrm>
            <a:custGeom>
              <a:avLst/>
              <a:gdLst/>
              <a:ahLst/>
              <a:cxnLst/>
              <a:rect l="l" t="t" r="r" b="b"/>
              <a:pathLst>
                <a:path w="24909" h="29302" extrusionOk="0">
                  <a:moveTo>
                    <a:pt x="24909" y="1"/>
                  </a:moveTo>
                  <a:cubicBezTo>
                    <a:pt x="22075" y="1620"/>
                    <a:pt x="19408" y="3513"/>
                    <a:pt x="16896" y="5644"/>
                  </a:cubicBezTo>
                  <a:cubicBezTo>
                    <a:pt x="15646" y="6692"/>
                    <a:pt x="14455" y="7799"/>
                    <a:pt x="13300" y="8954"/>
                  </a:cubicBezTo>
                  <a:cubicBezTo>
                    <a:pt x="12717" y="9537"/>
                    <a:pt x="12145" y="10121"/>
                    <a:pt x="11597" y="10728"/>
                  </a:cubicBezTo>
                  <a:cubicBezTo>
                    <a:pt x="11335" y="11026"/>
                    <a:pt x="11050" y="11323"/>
                    <a:pt x="10776" y="11633"/>
                  </a:cubicBezTo>
                  <a:lnTo>
                    <a:pt x="9978" y="12562"/>
                  </a:lnTo>
                  <a:cubicBezTo>
                    <a:pt x="7859" y="15062"/>
                    <a:pt x="5942" y="17705"/>
                    <a:pt x="4275" y="20527"/>
                  </a:cubicBezTo>
                  <a:cubicBezTo>
                    <a:pt x="2608" y="23325"/>
                    <a:pt x="1156" y="26254"/>
                    <a:pt x="1" y="29302"/>
                  </a:cubicBezTo>
                  <a:cubicBezTo>
                    <a:pt x="751" y="27861"/>
                    <a:pt x="1513" y="26432"/>
                    <a:pt x="2322" y="25027"/>
                  </a:cubicBezTo>
                  <a:cubicBezTo>
                    <a:pt x="3132" y="23622"/>
                    <a:pt x="3989" y="22253"/>
                    <a:pt x="4870" y="20896"/>
                  </a:cubicBezTo>
                  <a:cubicBezTo>
                    <a:pt x="5323" y="20205"/>
                    <a:pt x="5763" y="19551"/>
                    <a:pt x="6228" y="18884"/>
                  </a:cubicBezTo>
                  <a:cubicBezTo>
                    <a:pt x="6454" y="18562"/>
                    <a:pt x="6692" y="18229"/>
                    <a:pt x="6930" y="17908"/>
                  </a:cubicBezTo>
                  <a:lnTo>
                    <a:pt x="7287" y="17407"/>
                  </a:lnTo>
                  <a:lnTo>
                    <a:pt x="7656" y="16931"/>
                  </a:lnTo>
                  <a:cubicBezTo>
                    <a:pt x="8609" y="15622"/>
                    <a:pt x="9621" y="14371"/>
                    <a:pt x="10657" y="13145"/>
                  </a:cubicBezTo>
                  <a:lnTo>
                    <a:pt x="11455" y="12216"/>
                  </a:lnTo>
                  <a:cubicBezTo>
                    <a:pt x="11705" y="11907"/>
                    <a:pt x="11990" y="11609"/>
                    <a:pt x="12252" y="11311"/>
                  </a:cubicBezTo>
                  <a:cubicBezTo>
                    <a:pt x="12526" y="11014"/>
                    <a:pt x="12788" y="10704"/>
                    <a:pt x="13074" y="10418"/>
                  </a:cubicBezTo>
                  <a:lnTo>
                    <a:pt x="13907" y="9537"/>
                  </a:lnTo>
                  <a:cubicBezTo>
                    <a:pt x="15026" y="8359"/>
                    <a:pt x="16181" y="7251"/>
                    <a:pt x="17372" y="6144"/>
                  </a:cubicBezTo>
                  <a:cubicBezTo>
                    <a:pt x="19753" y="3953"/>
                    <a:pt x="22289" y="1929"/>
                    <a:pt x="249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8" name="Google Shape;58;p2"/>
          <p:cNvGrpSpPr/>
          <p:nvPr/>
        </p:nvGrpSpPr>
        <p:grpSpPr>
          <a:xfrm rot="856444">
            <a:off x="10458752" y="5017294"/>
            <a:ext cx="2369497" cy="2359785"/>
            <a:chOff x="4532700" y="3320475"/>
            <a:chExt cx="647125" cy="644450"/>
          </a:xfrm>
        </p:grpSpPr>
        <p:sp>
          <p:nvSpPr>
            <p:cNvPr id="59" name="Google Shape;59;p2"/>
            <p:cNvSpPr/>
            <p:nvPr/>
          </p:nvSpPr>
          <p:spPr>
            <a:xfrm>
              <a:off x="4941975" y="3407400"/>
              <a:ext cx="118800" cy="358075"/>
            </a:xfrm>
            <a:custGeom>
              <a:avLst/>
              <a:gdLst/>
              <a:ahLst/>
              <a:cxnLst/>
              <a:rect l="l" t="t" r="r" b="b"/>
              <a:pathLst>
                <a:path w="4752" h="14323" extrusionOk="0">
                  <a:moveTo>
                    <a:pt x="4751" y="0"/>
                  </a:moveTo>
                  <a:lnTo>
                    <a:pt x="4751" y="0"/>
                  </a:lnTo>
                  <a:cubicBezTo>
                    <a:pt x="3775" y="334"/>
                    <a:pt x="2822" y="810"/>
                    <a:pt x="2036" y="1489"/>
                  </a:cubicBezTo>
                  <a:cubicBezTo>
                    <a:pt x="1227" y="2167"/>
                    <a:pt x="584" y="3024"/>
                    <a:pt x="274" y="4025"/>
                  </a:cubicBezTo>
                  <a:cubicBezTo>
                    <a:pt x="72" y="4679"/>
                    <a:pt x="0" y="5382"/>
                    <a:pt x="12" y="6072"/>
                  </a:cubicBezTo>
                  <a:cubicBezTo>
                    <a:pt x="48" y="9370"/>
                    <a:pt x="1405" y="12502"/>
                    <a:pt x="4215" y="14228"/>
                  </a:cubicBezTo>
                  <a:lnTo>
                    <a:pt x="4370" y="14288"/>
                  </a:lnTo>
                  <a:cubicBezTo>
                    <a:pt x="4343" y="14288"/>
                    <a:pt x="4379" y="14323"/>
                    <a:pt x="4402" y="14323"/>
                  </a:cubicBezTo>
                  <a:cubicBezTo>
                    <a:pt x="4409" y="14323"/>
                    <a:pt x="4415" y="14320"/>
                    <a:pt x="4418" y="14312"/>
                  </a:cubicBezTo>
                  <a:cubicBezTo>
                    <a:pt x="4430" y="14288"/>
                    <a:pt x="4418" y="14252"/>
                    <a:pt x="4382" y="14228"/>
                  </a:cubicBezTo>
                  <a:cubicBezTo>
                    <a:pt x="3834" y="13633"/>
                    <a:pt x="3346" y="12966"/>
                    <a:pt x="2846" y="12335"/>
                  </a:cubicBezTo>
                  <a:cubicBezTo>
                    <a:pt x="2477" y="11847"/>
                    <a:pt x="2108" y="11347"/>
                    <a:pt x="1822" y="10799"/>
                  </a:cubicBezTo>
                  <a:cubicBezTo>
                    <a:pt x="1572" y="10275"/>
                    <a:pt x="1394" y="9692"/>
                    <a:pt x="1263" y="9132"/>
                  </a:cubicBezTo>
                  <a:cubicBezTo>
                    <a:pt x="1120" y="8608"/>
                    <a:pt x="1024" y="8073"/>
                    <a:pt x="977" y="7525"/>
                  </a:cubicBezTo>
                  <a:cubicBezTo>
                    <a:pt x="846" y="6049"/>
                    <a:pt x="1096" y="4537"/>
                    <a:pt x="1751" y="3191"/>
                  </a:cubicBezTo>
                  <a:cubicBezTo>
                    <a:pt x="2406" y="1858"/>
                    <a:pt x="3465" y="703"/>
                    <a:pt x="4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96725" y="3749700"/>
              <a:ext cx="254225" cy="215225"/>
            </a:xfrm>
            <a:custGeom>
              <a:avLst/>
              <a:gdLst/>
              <a:ahLst/>
              <a:cxnLst/>
              <a:rect l="l" t="t" r="r" b="b"/>
              <a:pathLst>
                <a:path w="10169" h="8609" extrusionOk="0">
                  <a:moveTo>
                    <a:pt x="10168" y="441"/>
                  </a:moveTo>
                  <a:lnTo>
                    <a:pt x="10168" y="441"/>
                  </a:lnTo>
                  <a:cubicBezTo>
                    <a:pt x="10082" y="446"/>
                    <a:pt x="9996" y="452"/>
                    <a:pt x="9910" y="459"/>
                  </a:cubicBezTo>
                  <a:lnTo>
                    <a:pt x="9910" y="459"/>
                  </a:lnTo>
                  <a:lnTo>
                    <a:pt x="10013" y="524"/>
                  </a:lnTo>
                  <a:cubicBezTo>
                    <a:pt x="10061" y="500"/>
                    <a:pt x="10121" y="465"/>
                    <a:pt x="10168" y="441"/>
                  </a:cubicBezTo>
                  <a:close/>
                  <a:moveTo>
                    <a:pt x="7879" y="0"/>
                  </a:moveTo>
                  <a:cubicBezTo>
                    <a:pt x="6222" y="0"/>
                    <a:pt x="4558" y="504"/>
                    <a:pt x="3108" y="1310"/>
                  </a:cubicBezTo>
                  <a:cubicBezTo>
                    <a:pt x="2286" y="1751"/>
                    <a:pt x="1536" y="2298"/>
                    <a:pt x="953" y="3037"/>
                  </a:cubicBezTo>
                  <a:cubicBezTo>
                    <a:pt x="369" y="3763"/>
                    <a:pt x="0" y="4680"/>
                    <a:pt x="60" y="5608"/>
                  </a:cubicBezTo>
                  <a:cubicBezTo>
                    <a:pt x="95" y="6073"/>
                    <a:pt x="226" y="6513"/>
                    <a:pt x="357" y="6966"/>
                  </a:cubicBezTo>
                  <a:cubicBezTo>
                    <a:pt x="548" y="7561"/>
                    <a:pt x="774" y="8180"/>
                    <a:pt x="1238" y="8609"/>
                  </a:cubicBezTo>
                  <a:lnTo>
                    <a:pt x="1238" y="8454"/>
                  </a:lnTo>
                  <a:lnTo>
                    <a:pt x="1238" y="8216"/>
                  </a:lnTo>
                  <a:lnTo>
                    <a:pt x="1238" y="7739"/>
                  </a:lnTo>
                  <a:cubicBezTo>
                    <a:pt x="1227" y="7394"/>
                    <a:pt x="1203" y="7037"/>
                    <a:pt x="1191" y="6692"/>
                  </a:cubicBezTo>
                  <a:cubicBezTo>
                    <a:pt x="1167" y="6037"/>
                    <a:pt x="1143" y="5382"/>
                    <a:pt x="1262" y="4727"/>
                  </a:cubicBezTo>
                  <a:cubicBezTo>
                    <a:pt x="1310" y="4441"/>
                    <a:pt x="1405" y="4168"/>
                    <a:pt x="1489" y="3894"/>
                  </a:cubicBezTo>
                  <a:cubicBezTo>
                    <a:pt x="1500" y="3846"/>
                    <a:pt x="1524" y="3787"/>
                    <a:pt x="1536" y="3739"/>
                  </a:cubicBezTo>
                  <a:cubicBezTo>
                    <a:pt x="1548" y="3668"/>
                    <a:pt x="1560" y="3596"/>
                    <a:pt x="1584" y="3537"/>
                  </a:cubicBezTo>
                  <a:cubicBezTo>
                    <a:pt x="1655" y="3346"/>
                    <a:pt x="1846" y="3179"/>
                    <a:pt x="1989" y="3025"/>
                  </a:cubicBezTo>
                  <a:cubicBezTo>
                    <a:pt x="2179" y="2846"/>
                    <a:pt x="2381" y="2703"/>
                    <a:pt x="2584" y="2548"/>
                  </a:cubicBezTo>
                  <a:cubicBezTo>
                    <a:pt x="2608" y="2536"/>
                    <a:pt x="2620" y="2525"/>
                    <a:pt x="2632" y="2525"/>
                  </a:cubicBezTo>
                  <a:cubicBezTo>
                    <a:pt x="3084" y="2227"/>
                    <a:pt x="3560" y="2013"/>
                    <a:pt x="4048" y="1810"/>
                  </a:cubicBezTo>
                  <a:cubicBezTo>
                    <a:pt x="5921" y="1068"/>
                    <a:pt x="7892" y="610"/>
                    <a:pt x="9910" y="459"/>
                  </a:cubicBezTo>
                  <a:lnTo>
                    <a:pt x="9910" y="459"/>
                  </a:lnTo>
                  <a:lnTo>
                    <a:pt x="9430" y="155"/>
                  </a:lnTo>
                  <a:cubicBezTo>
                    <a:pt x="8918" y="50"/>
                    <a:pt x="8399" y="0"/>
                    <a:pt x="7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848225" y="3358575"/>
              <a:ext cx="150625" cy="380125"/>
            </a:xfrm>
            <a:custGeom>
              <a:avLst/>
              <a:gdLst/>
              <a:ahLst/>
              <a:cxnLst/>
              <a:rect l="l" t="t" r="r" b="b"/>
              <a:pathLst>
                <a:path w="6025" h="15205" extrusionOk="0">
                  <a:moveTo>
                    <a:pt x="3989" y="1"/>
                  </a:moveTo>
                  <a:lnTo>
                    <a:pt x="3989" y="1"/>
                  </a:lnTo>
                  <a:cubicBezTo>
                    <a:pt x="3012" y="263"/>
                    <a:pt x="2215" y="953"/>
                    <a:pt x="1524" y="1691"/>
                  </a:cubicBezTo>
                  <a:cubicBezTo>
                    <a:pt x="1191" y="2049"/>
                    <a:pt x="857" y="2453"/>
                    <a:pt x="631" y="2906"/>
                  </a:cubicBezTo>
                  <a:cubicBezTo>
                    <a:pt x="441" y="3287"/>
                    <a:pt x="333" y="3715"/>
                    <a:pt x="274" y="4156"/>
                  </a:cubicBezTo>
                  <a:cubicBezTo>
                    <a:pt x="0" y="6097"/>
                    <a:pt x="464" y="8121"/>
                    <a:pt x="1345" y="9895"/>
                  </a:cubicBezTo>
                  <a:cubicBezTo>
                    <a:pt x="2238" y="11669"/>
                    <a:pt x="3524" y="13217"/>
                    <a:pt x="4905" y="14633"/>
                  </a:cubicBezTo>
                  <a:lnTo>
                    <a:pt x="6025" y="15205"/>
                  </a:lnTo>
                  <a:cubicBezTo>
                    <a:pt x="4727" y="13979"/>
                    <a:pt x="3643" y="12514"/>
                    <a:pt x="2810" y="10942"/>
                  </a:cubicBezTo>
                  <a:cubicBezTo>
                    <a:pt x="2131" y="9657"/>
                    <a:pt x="1619" y="8275"/>
                    <a:pt x="1453" y="6847"/>
                  </a:cubicBezTo>
                  <a:cubicBezTo>
                    <a:pt x="1286" y="5418"/>
                    <a:pt x="1464" y="3918"/>
                    <a:pt x="2096" y="2620"/>
                  </a:cubicBezTo>
                  <a:cubicBezTo>
                    <a:pt x="2572" y="1656"/>
                    <a:pt x="3286" y="822"/>
                    <a:pt x="39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703850" y="3721725"/>
              <a:ext cx="277150" cy="212850"/>
            </a:xfrm>
            <a:custGeom>
              <a:avLst/>
              <a:gdLst/>
              <a:ahLst/>
              <a:cxnLst/>
              <a:rect l="l" t="t" r="r" b="b"/>
              <a:pathLst>
                <a:path w="11086" h="8514" extrusionOk="0">
                  <a:moveTo>
                    <a:pt x="10454" y="0"/>
                  </a:moveTo>
                  <a:cubicBezTo>
                    <a:pt x="9264" y="226"/>
                    <a:pt x="8097" y="441"/>
                    <a:pt x="6918" y="703"/>
                  </a:cubicBezTo>
                  <a:cubicBezTo>
                    <a:pt x="5620" y="977"/>
                    <a:pt x="4311" y="1322"/>
                    <a:pt x="3156" y="1953"/>
                  </a:cubicBezTo>
                  <a:cubicBezTo>
                    <a:pt x="1977" y="2584"/>
                    <a:pt x="953" y="3560"/>
                    <a:pt x="477" y="4787"/>
                  </a:cubicBezTo>
                  <a:cubicBezTo>
                    <a:pt x="0" y="6025"/>
                    <a:pt x="179" y="7561"/>
                    <a:pt x="1096" y="8513"/>
                  </a:cubicBezTo>
                  <a:cubicBezTo>
                    <a:pt x="929" y="7037"/>
                    <a:pt x="965" y="5441"/>
                    <a:pt x="1739" y="4179"/>
                  </a:cubicBezTo>
                  <a:cubicBezTo>
                    <a:pt x="2275" y="3322"/>
                    <a:pt x="3096" y="2691"/>
                    <a:pt x="3965" y="2203"/>
                  </a:cubicBezTo>
                  <a:cubicBezTo>
                    <a:pt x="6132" y="1000"/>
                    <a:pt x="8633" y="584"/>
                    <a:pt x="11085" y="286"/>
                  </a:cubicBezTo>
                  <a:lnTo>
                    <a:pt x="104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657725" y="3686600"/>
              <a:ext cx="264925" cy="150050"/>
            </a:xfrm>
            <a:custGeom>
              <a:avLst/>
              <a:gdLst/>
              <a:ahLst/>
              <a:cxnLst/>
              <a:rect l="l" t="t" r="r" b="b"/>
              <a:pathLst>
                <a:path w="10597" h="6002" extrusionOk="0">
                  <a:moveTo>
                    <a:pt x="9751" y="0"/>
                  </a:moveTo>
                  <a:cubicBezTo>
                    <a:pt x="7537" y="107"/>
                    <a:pt x="5310" y="227"/>
                    <a:pt x="3167" y="810"/>
                  </a:cubicBezTo>
                  <a:cubicBezTo>
                    <a:pt x="2691" y="929"/>
                    <a:pt x="2226" y="1072"/>
                    <a:pt x="1810" y="1334"/>
                  </a:cubicBezTo>
                  <a:cubicBezTo>
                    <a:pt x="1072" y="1774"/>
                    <a:pt x="560" y="2560"/>
                    <a:pt x="298" y="3394"/>
                  </a:cubicBezTo>
                  <a:cubicBezTo>
                    <a:pt x="24" y="4227"/>
                    <a:pt x="0" y="5120"/>
                    <a:pt x="60" y="6001"/>
                  </a:cubicBezTo>
                  <a:cubicBezTo>
                    <a:pt x="417" y="4156"/>
                    <a:pt x="1762" y="2620"/>
                    <a:pt x="3405" y="1715"/>
                  </a:cubicBezTo>
                  <a:cubicBezTo>
                    <a:pt x="5036" y="822"/>
                    <a:pt x="6929" y="500"/>
                    <a:pt x="8811" y="441"/>
                  </a:cubicBezTo>
                  <a:cubicBezTo>
                    <a:pt x="9018" y="433"/>
                    <a:pt x="9225" y="427"/>
                    <a:pt x="9433" y="427"/>
                  </a:cubicBezTo>
                  <a:cubicBezTo>
                    <a:pt x="9821" y="427"/>
                    <a:pt x="10209" y="446"/>
                    <a:pt x="10597" y="500"/>
                  </a:cubicBezTo>
                  <a:lnTo>
                    <a:pt x="97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769625" y="3320475"/>
              <a:ext cx="127125" cy="377750"/>
            </a:xfrm>
            <a:custGeom>
              <a:avLst/>
              <a:gdLst/>
              <a:ahLst/>
              <a:cxnLst/>
              <a:rect l="l" t="t" r="r" b="b"/>
              <a:pathLst>
                <a:path w="5085" h="15110" extrusionOk="0">
                  <a:moveTo>
                    <a:pt x="2453" y="1"/>
                  </a:moveTo>
                  <a:lnTo>
                    <a:pt x="2453" y="1"/>
                  </a:lnTo>
                  <a:cubicBezTo>
                    <a:pt x="1977" y="84"/>
                    <a:pt x="1560" y="382"/>
                    <a:pt x="1203" y="703"/>
                  </a:cubicBezTo>
                  <a:cubicBezTo>
                    <a:pt x="798" y="1072"/>
                    <a:pt x="429" y="1489"/>
                    <a:pt x="215" y="2001"/>
                  </a:cubicBezTo>
                  <a:cubicBezTo>
                    <a:pt x="60" y="2382"/>
                    <a:pt x="13" y="2822"/>
                    <a:pt x="13" y="3239"/>
                  </a:cubicBezTo>
                  <a:cubicBezTo>
                    <a:pt x="1" y="4394"/>
                    <a:pt x="275" y="5537"/>
                    <a:pt x="632" y="6656"/>
                  </a:cubicBezTo>
                  <a:cubicBezTo>
                    <a:pt x="1506" y="9385"/>
                    <a:pt x="2809" y="11980"/>
                    <a:pt x="4482" y="14305"/>
                  </a:cubicBezTo>
                  <a:lnTo>
                    <a:pt x="4482" y="14305"/>
                  </a:lnTo>
                  <a:cubicBezTo>
                    <a:pt x="4477" y="14291"/>
                    <a:pt x="4471" y="14278"/>
                    <a:pt x="4466" y="14264"/>
                  </a:cubicBezTo>
                  <a:cubicBezTo>
                    <a:pt x="3513" y="12002"/>
                    <a:pt x="2596" y="9704"/>
                    <a:pt x="1727" y="7406"/>
                  </a:cubicBezTo>
                  <a:cubicBezTo>
                    <a:pt x="1572" y="7002"/>
                    <a:pt x="1430" y="6609"/>
                    <a:pt x="1334" y="6192"/>
                  </a:cubicBezTo>
                  <a:cubicBezTo>
                    <a:pt x="1263" y="5775"/>
                    <a:pt x="1239" y="5358"/>
                    <a:pt x="1251" y="4930"/>
                  </a:cubicBezTo>
                  <a:cubicBezTo>
                    <a:pt x="1275" y="3549"/>
                    <a:pt x="1620" y="2191"/>
                    <a:pt x="2227" y="953"/>
                  </a:cubicBezTo>
                  <a:cubicBezTo>
                    <a:pt x="2382" y="655"/>
                    <a:pt x="2537" y="334"/>
                    <a:pt x="2453" y="1"/>
                  </a:cubicBezTo>
                  <a:close/>
                  <a:moveTo>
                    <a:pt x="4482" y="14305"/>
                  </a:moveTo>
                  <a:lnTo>
                    <a:pt x="4482" y="14305"/>
                  </a:lnTo>
                  <a:cubicBezTo>
                    <a:pt x="4602" y="14592"/>
                    <a:pt x="4753" y="14892"/>
                    <a:pt x="5002" y="15062"/>
                  </a:cubicBezTo>
                  <a:lnTo>
                    <a:pt x="5002" y="15062"/>
                  </a:lnTo>
                  <a:cubicBezTo>
                    <a:pt x="5002" y="15062"/>
                    <a:pt x="5002" y="15062"/>
                    <a:pt x="5001" y="15062"/>
                  </a:cubicBezTo>
                  <a:lnTo>
                    <a:pt x="5013" y="15069"/>
                  </a:lnTo>
                  <a:lnTo>
                    <a:pt x="5013" y="15069"/>
                  </a:lnTo>
                  <a:cubicBezTo>
                    <a:pt x="5029" y="15079"/>
                    <a:pt x="5045" y="15089"/>
                    <a:pt x="5061" y="15098"/>
                  </a:cubicBezTo>
                  <a:cubicBezTo>
                    <a:pt x="5065" y="15101"/>
                    <a:pt x="5069" y="15102"/>
                    <a:pt x="5071" y="15102"/>
                  </a:cubicBezTo>
                  <a:cubicBezTo>
                    <a:pt x="5071" y="15102"/>
                    <a:pt x="5071" y="15102"/>
                    <a:pt x="5071" y="15102"/>
                  </a:cubicBezTo>
                  <a:lnTo>
                    <a:pt x="5071" y="15102"/>
                  </a:lnTo>
                  <a:lnTo>
                    <a:pt x="5085" y="15110"/>
                  </a:lnTo>
                  <a:cubicBezTo>
                    <a:pt x="5080" y="15104"/>
                    <a:pt x="5076" y="15098"/>
                    <a:pt x="5071" y="15092"/>
                  </a:cubicBezTo>
                  <a:lnTo>
                    <a:pt x="5071" y="15092"/>
                  </a:lnTo>
                  <a:cubicBezTo>
                    <a:pt x="5069" y="15087"/>
                    <a:pt x="5064" y="15081"/>
                    <a:pt x="5058" y="15076"/>
                  </a:cubicBezTo>
                  <a:lnTo>
                    <a:pt x="5058" y="15076"/>
                  </a:lnTo>
                  <a:cubicBezTo>
                    <a:pt x="4862" y="14822"/>
                    <a:pt x="4670" y="14565"/>
                    <a:pt x="4482" y="143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609200" y="3630750"/>
              <a:ext cx="222375" cy="113625"/>
            </a:xfrm>
            <a:custGeom>
              <a:avLst/>
              <a:gdLst/>
              <a:ahLst/>
              <a:cxnLst/>
              <a:rect l="l" t="t" r="r" b="b"/>
              <a:pathLst>
                <a:path w="8895" h="4545" extrusionOk="0">
                  <a:moveTo>
                    <a:pt x="6110" y="0"/>
                  </a:moveTo>
                  <a:cubicBezTo>
                    <a:pt x="5569" y="0"/>
                    <a:pt x="4906" y="29"/>
                    <a:pt x="4167" y="175"/>
                  </a:cubicBezTo>
                  <a:cubicBezTo>
                    <a:pt x="3108" y="365"/>
                    <a:pt x="2382" y="508"/>
                    <a:pt x="1727" y="972"/>
                  </a:cubicBezTo>
                  <a:cubicBezTo>
                    <a:pt x="608" y="1758"/>
                    <a:pt x="0" y="3211"/>
                    <a:pt x="203" y="4544"/>
                  </a:cubicBezTo>
                  <a:cubicBezTo>
                    <a:pt x="750" y="2889"/>
                    <a:pt x="2143" y="1579"/>
                    <a:pt x="3763" y="960"/>
                  </a:cubicBezTo>
                  <a:cubicBezTo>
                    <a:pt x="4713" y="593"/>
                    <a:pt x="5721" y="431"/>
                    <a:pt x="6733" y="431"/>
                  </a:cubicBezTo>
                  <a:cubicBezTo>
                    <a:pt x="7457" y="431"/>
                    <a:pt x="8184" y="514"/>
                    <a:pt x="8894" y="663"/>
                  </a:cubicBezTo>
                  <a:lnTo>
                    <a:pt x="8466" y="139"/>
                  </a:lnTo>
                  <a:cubicBezTo>
                    <a:pt x="8037" y="79"/>
                    <a:pt x="7418" y="20"/>
                    <a:pt x="6680" y="8"/>
                  </a:cubicBezTo>
                  <a:cubicBezTo>
                    <a:pt x="6510" y="5"/>
                    <a:pt x="6319" y="0"/>
                    <a:pt x="6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705925" y="3356825"/>
              <a:ext cx="112550" cy="289025"/>
            </a:xfrm>
            <a:custGeom>
              <a:avLst/>
              <a:gdLst/>
              <a:ahLst/>
              <a:cxnLst/>
              <a:rect l="l" t="t" r="r" b="b"/>
              <a:pathLst>
                <a:path w="4502" h="11561" extrusionOk="0">
                  <a:moveTo>
                    <a:pt x="1292" y="1"/>
                  </a:moveTo>
                  <a:cubicBezTo>
                    <a:pt x="1273" y="1"/>
                    <a:pt x="417" y="1087"/>
                    <a:pt x="191" y="2238"/>
                  </a:cubicBezTo>
                  <a:cubicBezTo>
                    <a:pt x="60" y="2869"/>
                    <a:pt x="1" y="3857"/>
                    <a:pt x="691" y="5809"/>
                  </a:cubicBezTo>
                  <a:cubicBezTo>
                    <a:pt x="1108" y="7000"/>
                    <a:pt x="1894" y="8786"/>
                    <a:pt x="3406" y="10727"/>
                  </a:cubicBezTo>
                  <a:lnTo>
                    <a:pt x="4501" y="11560"/>
                  </a:lnTo>
                  <a:cubicBezTo>
                    <a:pt x="2323" y="8786"/>
                    <a:pt x="1072" y="5321"/>
                    <a:pt x="953" y="1809"/>
                  </a:cubicBezTo>
                  <a:cubicBezTo>
                    <a:pt x="941" y="1178"/>
                    <a:pt x="953" y="547"/>
                    <a:pt x="1287" y="11"/>
                  </a:cubicBezTo>
                  <a:cubicBezTo>
                    <a:pt x="1291" y="4"/>
                    <a:pt x="1293" y="1"/>
                    <a:pt x="12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565725" y="3580925"/>
              <a:ext cx="185775" cy="94675"/>
            </a:xfrm>
            <a:custGeom>
              <a:avLst/>
              <a:gdLst/>
              <a:ahLst/>
              <a:cxnLst/>
              <a:rect l="l" t="t" r="r" b="b"/>
              <a:pathLst>
                <a:path w="7431" h="3787" extrusionOk="0">
                  <a:moveTo>
                    <a:pt x="6978" y="1"/>
                  </a:moveTo>
                  <a:cubicBezTo>
                    <a:pt x="6168" y="12"/>
                    <a:pt x="4168" y="48"/>
                    <a:pt x="2263" y="227"/>
                  </a:cubicBezTo>
                  <a:cubicBezTo>
                    <a:pt x="1930" y="251"/>
                    <a:pt x="1394" y="346"/>
                    <a:pt x="858" y="715"/>
                  </a:cubicBezTo>
                  <a:cubicBezTo>
                    <a:pt x="382" y="1060"/>
                    <a:pt x="84" y="1620"/>
                    <a:pt x="37" y="2203"/>
                  </a:cubicBezTo>
                  <a:cubicBezTo>
                    <a:pt x="1" y="2787"/>
                    <a:pt x="239" y="3382"/>
                    <a:pt x="668" y="3787"/>
                  </a:cubicBezTo>
                  <a:cubicBezTo>
                    <a:pt x="382" y="3037"/>
                    <a:pt x="727" y="2179"/>
                    <a:pt x="1323" y="1656"/>
                  </a:cubicBezTo>
                  <a:cubicBezTo>
                    <a:pt x="1906" y="1132"/>
                    <a:pt x="2692" y="894"/>
                    <a:pt x="3466" y="715"/>
                  </a:cubicBezTo>
                  <a:cubicBezTo>
                    <a:pt x="4547" y="467"/>
                    <a:pt x="5653" y="343"/>
                    <a:pt x="6764" y="343"/>
                  </a:cubicBezTo>
                  <a:cubicBezTo>
                    <a:pt x="6986" y="343"/>
                    <a:pt x="7208" y="348"/>
                    <a:pt x="7430" y="358"/>
                  </a:cubicBezTo>
                  <a:lnTo>
                    <a:pt x="69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648200" y="3341025"/>
              <a:ext cx="88425" cy="235450"/>
            </a:xfrm>
            <a:custGeom>
              <a:avLst/>
              <a:gdLst/>
              <a:ahLst/>
              <a:cxnLst/>
              <a:rect l="l" t="t" r="r" b="b"/>
              <a:pathLst>
                <a:path w="3537" h="9418" extrusionOk="0">
                  <a:moveTo>
                    <a:pt x="1441" y="0"/>
                  </a:moveTo>
                  <a:cubicBezTo>
                    <a:pt x="607" y="429"/>
                    <a:pt x="131" y="1369"/>
                    <a:pt x="60" y="2310"/>
                  </a:cubicBezTo>
                  <a:cubicBezTo>
                    <a:pt x="0" y="3251"/>
                    <a:pt x="286" y="4167"/>
                    <a:pt x="643" y="5037"/>
                  </a:cubicBezTo>
                  <a:cubicBezTo>
                    <a:pt x="1263" y="6491"/>
                    <a:pt x="2114" y="7849"/>
                    <a:pt x="3170" y="9025"/>
                  </a:cubicBezTo>
                  <a:lnTo>
                    <a:pt x="3170" y="9025"/>
                  </a:lnTo>
                  <a:lnTo>
                    <a:pt x="2357" y="7120"/>
                  </a:lnTo>
                  <a:cubicBezTo>
                    <a:pt x="1703" y="5596"/>
                    <a:pt x="1048" y="3989"/>
                    <a:pt x="1203" y="2334"/>
                  </a:cubicBezTo>
                  <a:cubicBezTo>
                    <a:pt x="1286" y="1548"/>
                    <a:pt x="1548" y="774"/>
                    <a:pt x="1441" y="0"/>
                  </a:cubicBezTo>
                  <a:close/>
                  <a:moveTo>
                    <a:pt x="3170" y="9025"/>
                  </a:moveTo>
                  <a:lnTo>
                    <a:pt x="3286" y="9299"/>
                  </a:lnTo>
                  <a:lnTo>
                    <a:pt x="3536" y="9418"/>
                  </a:lnTo>
                  <a:cubicBezTo>
                    <a:pt x="3411" y="9290"/>
                    <a:pt x="3289" y="9159"/>
                    <a:pt x="3170" y="90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555025" y="3524250"/>
              <a:ext cx="141400" cy="59500"/>
            </a:xfrm>
            <a:custGeom>
              <a:avLst/>
              <a:gdLst/>
              <a:ahLst/>
              <a:cxnLst/>
              <a:rect l="l" t="t" r="r" b="b"/>
              <a:pathLst>
                <a:path w="5656" h="2380" extrusionOk="0">
                  <a:moveTo>
                    <a:pt x="2838" y="0"/>
                  </a:moveTo>
                  <a:cubicBezTo>
                    <a:pt x="2610" y="0"/>
                    <a:pt x="2370" y="20"/>
                    <a:pt x="2120" y="65"/>
                  </a:cubicBezTo>
                  <a:cubicBezTo>
                    <a:pt x="1703" y="148"/>
                    <a:pt x="643" y="339"/>
                    <a:pt x="369" y="994"/>
                  </a:cubicBezTo>
                  <a:cubicBezTo>
                    <a:pt x="298" y="1172"/>
                    <a:pt x="191" y="1541"/>
                    <a:pt x="131" y="1815"/>
                  </a:cubicBezTo>
                  <a:cubicBezTo>
                    <a:pt x="0" y="2315"/>
                    <a:pt x="24" y="2363"/>
                    <a:pt x="36" y="2375"/>
                  </a:cubicBezTo>
                  <a:cubicBezTo>
                    <a:pt x="42" y="2378"/>
                    <a:pt x="48" y="2380"/>
                    <a:pt x="54" y="2380"/>
                  </a:cubicBezTo>
                  <a:cubicBezTo>
                    <a:pt x="189" y="2380"/>
                    <a:pt x="545" y="1713"/>
                    <a:pt x="1215" y="1339"/>
                  </a:cubicBezTo>
                  <a:cubicBezTo>
                    <a:pt x="1429" y="1220"/>
                    <a:pt x="1727" y="1101"/>
                    <a:pt x="2798" y="1041"/>
                  </a:cubicBezTo>
                  <a:cubicBezTo>
                    <a:pt x="3119" y="1023"/>
                    <a:pt x="3418" y="1017"/>
                    <a:pt x="3693" y="1017"/>
                  </a:cubicBezTo>
                  <a:cubicBezTo>
                    <a:pt x="4437" y="1017"/>
                    <a:pt x="5005" y="1065"/>
                    <a:pt x="5334" y="1065"/>
                  </a:cubicBezTo>
                  <a:cubicBezTo>
                    <a:pt x="5530" y="1065"/>
                    <a:pt x="5641" y="1048"/>
                    <a:pt x="5656" y="994"/>
                  </a:cubicBezTo>
                  <a:cubicBezTo>
                    <a:pt x="5656" y="958"/>
                    <a:pt x="5656" y="886"/>
                    <a:pt x="5203" y="660"/>
                  </a:cubicBezTo>
                  <a:cubicBezTo>
                    <a:pt x="4676" y="406"/>
                    <a:pt x="3877" y="0"/>
                    <a:pt x="2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609200" y="3355900"/>
              <a:ext cx="53600" cy="157775"/>
            </a:xfrm>
            <a:custGeom>
              <a:avLst/>
              <a:gdLst/>
              <a:ahLst/>
              <a:cxnLst/>
              <a:rect l="l" t="t" r="r" b="b"/>
              <a:pathLst>
                <a:path w="2144" h="6311" extrusionOk="0">
                  <a:moveTo>
                    <a:pt x="1143" y="0"/>
                  </a:moveTo>
                  <a:lnTo>
                    <a:pt x="1143" y="0"/>
                  </a:lnTo>
                  <a:cubicBezTo>
                    <a:pt x="631" y="215"/>
                    <a:pt x="274" y="715"/>
                    <a:pt x="131" y="1263"/>
                  </a:cubicBezTo>
                  <a:cubicBezTo>
                    <a:pt x="0" y="1822"/>
                    <a:pt x="60" y="2382"/>
                    <a:pt x="191" y="2929"/>
                  </a:cubicBezTo>
                  <a:cubicBezTo>
                    <a:pt x="429" y="3930"/>
                    <a:pt x="881" y="4870"/>
                    <a:pt x="1500" y="5656"/>
                  </a:cubicBezTo>
                  <a:lnTo>
                    <a:pt x="1155" y="5382"/>
                  </a:lnTo>
                  <a:lnTo>
                    <a:pt x="1155" y="5382"/>
                  </a:lnTo>
                  <a:cubicBezTo>
                    <a:pt x="1429" y="5751"/>
                    <a:pt x="1751" y="6061"/>
                    <a:pt x="2143" y="6311"/>
                  </a:cubicBezTo>
                  <a:cubicBezTo>
                    <a:pt x="1429" y="5477"/>
                    <a:pt x="1060" y="4394"/>
                    <a:pt x="941" y="3287"/>
                  </a:cubicBezTo>
                  <a:cubicBezTo>
                    <a:pt x="822" y="2191"/>
                    <a:pt x="953" y="1084"/>
                    <a:pt x="1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536575" y="3494600"/>
              <a:ext cx="106875" cy="54800"/>
            </a:xfrm>
            <a:custGeom>
              <a:avLst/>
              <a:gdLst/>
              <a:ahLst/>
              <a:cxnLst/>
              <a:rect l="l" t="t" r="r" b="b"/>
              <a:pathLst>
                <a:path w="4275" h="2192" extrusionOk="0">
                  <a:moveTo>
                    <a:pt x="1548" y="1"/>
                  </a:moveTo>
                  <a:cubicBezTo>
                    <a:pt x="1298" y="1"/>
                    <a:pt x="1048" y="1"/>
                    <a:pt x="822" y="84"/>
                  </a:cubicBezTo>
                  <a:cubicBezTo>
                    <a:pt x="441" y="215"/>
                    <a:pt x="167" y="584"/>
                    <a:pt x="84" y="989"/>
                  </a:cubicBezTo>
                  <a:cubicBezTo>
                    <a:pt x="0" y="1394"/>
                    <a:pt x="84" y="1822"/>
                    <a:pt x="262" y="2192"/>
                  </a:cubicBezTo>
                  <a:cubicBezTo>
                    <a:pt x="465" y="1406"/>
                    <a:pt x="1119" y="798"/>
                    <a:pt x="1881" y="501"/>
                  </a:cubicBezTo>
                  <a:cubicBezTo>
                    <a:pt x="2392" y="301"/>
                    <a:pt x="2930" y="225"/>
                    <a:pt x="3473" y="225"/>
                  </a:cubicBezTo>
                  <a:cubicBezTo>
                    <a:pt x="3740" y="225"/>
                    <a:pt x="4008" y="243"/>
                    <a:pt x="4275" y="275"/>
                  </a:cubicBezTo>
                  <a:lnTo>
                    <a:pt x="4072" y="215"/>
                  </a:lnTo>
                  <a:cubicBezTo>
                    <a:pt x="3239" y="108"/>
                    <a:pt x="2405" y="37"/>
                    <a:pt x="1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532700" y="3459825"/>
              <a:ext cx="89325" cy="25875"/>
            </a:xfrm>
            <a:custGeom>
              <a:avLst/>
              <a:gdLst/>
              <a:ahLst/>
              <a:cxnLst/>
              <a:rect l="l" t="t" r="r" b="b"/>
              <a:pathLst>
                <a:path w="3573" h="1035" extrusionOk="0">
                  <a:moveTo>
                    <a:pt x="1339" y="0"/>
                  </a:moveTo>
                  <a:cubicBezTo>
                    <a:pt x="1242" y="0"/>
                    <a:pt x="1145" y="7"/>
                    <a:pt x="1048" y="23"/>
                  </a:cubicBezTo>
                  <a:cubicBezTo>
                    <a:pt x="512" y="106"/>
                    <a:pt x="12" y="499"/>
                    <a:pt x="0" y="1035"/>
                  </a:cubicBezTo>
                  <a:cubicBezTo>
                    <a:pt x="590" y="604"/>
                    <a:pt x="1322" y="384"/>
                    <a:pt x="2054" y="384"/>
                  </a:cubicBezTo>
                  <a:cubicBezTo>
                    <a:pt x="2577" y="384"/>
                    <a:pt x="3101" y="497"/>
                    <a:pt x="3572" y="725"/>
                  </a:cubicBezTo>
                  <a:lnTo>
                    <a:pt x="3215" y="463"/>
                  </a:lnTo>
                  <a:cubicBezTo>
                    <a:pt x="3001" y="404"/>
                    <a:pt x="2810" y="320"/>
                    <a:pt x="2596" y="261"/>
                  </a:cubicBezTo>
                  <a:cubicBezTo>
                    <a:pt x="2198" y="134"/>
                    <a:pt x="1768" y="0"/>
                    <a:pt x="13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582100" y="3380300"/>
              <a:ext cx="18775" cy="73850"/>
            </a:xfrm>
            <a:custGeom>
              <a:avLst/>
              <a:gdLst/>
              <a:ahLst/>
              <a:cxnLst/>
              <a:rect l="l" t="t" r="r" b="b"/>
              <a:pathLst>
                <a:path w="751" h="2954" extrusionOk="0">
                  <a:moveTo>
                    <a:pt x="691" y="1"/>
                  </a:moveTo>
                  <a:lnTo>
                    <a:pt x="691" y="1"/>
                  </a:lnTo>
                  <a:cubicBezTo>
                    <a:pt x="370" y="144"/>
                    <a:pt x="144" y="465"/>
                    <a:pt x="72" y="822"/>
                  </a:cubicBezTo>
                  <a:cubicBezTo>
                    <a:pt x="1" y="1168"/>
                    <a:pt x="37" y="1537"/>
                    <a:pt x="120" y="1882"/>
                  </a:cubicBezTo>
                  <a:cubicBezTo>
                    <a:pt x="179" y="2144"/>
                    <a:pt x="251" y="2406"/>
                    <a:pt x="334" y="2668"/>
                  </a:cubicBezTo>
                  <a:lnTo>
                    <a:pt x="751" y="2954"/>
                  </a:lnTo>
                  <a:cubicBezTo>
                    <a:pt x="620" y="2775"/>
                    <a:pt x="525" y="2549"/>
                    <a:pt x="453" y="2323"/>
                  </a:cubicBezTo>
                  <a:cubicBezTo>
                    <a:pt x="370" y="2001"/>
                    <a:pt x="394" y="1644"/>
                    <a:pt x="418" y="1299"/>
                  </a:cubicBezTo>
                  <a:cubicBezTo>
                    <a:pt x="429" y="1156"/>
                    <a:pt x="429" y="1001"/>
                    <a:pt x="453" y="858"/>
                  </a:cubicBezTo>
                  <a:cubicBezTo>
                    <a:pt x="501" y="560"/>
                    <a:pt x="572" y="275"/>
                    <a:pt x="6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533900" y="3432550"/>
              <a:ext cx="58650" cy="17950"/>
            </a:xfrm>
            <a:custGeom>
              <a:avLst/>
              <a:gdLst/>
              <a:ahLst/>
              <a:cxnLst/>
              <a:rect l="l" t="t" r="r" b="b"/>
              <a:pathLst>
                <a:path w="2346" h="718" extrusionOk="0">
                  <a:moveTo>
                    <a:pt x="1198" y="0"/>
                  </a:moveTo>
                  <a:cubicBezTo>
                    <a:pt x="782" y="0"/>
                    <a:pt x="367" y="237"/>
                    <a:pt x="83" y="554"/>
                  </a:cubicBezTo>
                  <a:cubicBezTo>
                    <a:pt x="36" y="578"/>
                    <a:pt x="0" y="637"/>
                    <a:pt x="36" y="685"/>
                  </a:cubicBezTo>
                  <a:cubicBezTo>
                    <a:pt x="54" y="709"/>
                    <a:pt x="80" y="718"/>
                    <a:pt x="109" y="718"/>
                  </a:cubicBezTo>
                  <a:cubicBezTo>
                    <a:pt x="137" y="718"/>
                    <a:pt x="167" y="709"/>
                    <a:pt x="191" y="697"/>
                  </a:cubicBezTo>
                  <a:cubicBezTo>
                    <a:pt x="624" y="545"/>
                    <a:pt x="1088" y="465"/>
                    <a:pt x="1552" y="465"/>
                  </a:cubicBezTo>
                  <a:cubicBezTo>
                    <a:pt x="1814" y="465"/>
                    <a:pt x="2076" y="491"/>
                    <a:pt x="2334" y="542"/>
                  </a:cubicBezTo>
                  <a:lnTo>
                    <a:pt x="2346" y="483"/>
                  </a:lnTo>
                  <a:cubicBezTo>
                    <a:pt x="2024" y="256"/>
                    <a:pt x="1691" y="30"/>
                    <a:pt x="1310" y="6"/>
                  </a:cubicBezTo>
                  <a:cubicBezTo>
                    <a:pt x="1272" y="2"/>
                    <a:pt x="1235" y="0"/>
                    <a:pt x="1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52950" y="3400550"/>
              <a:ext cx="626875" cy="408100"/>
            </a:xfrm>
            <a:custGeom>
              <a:avLst/>
              <a:gdLst/>
              <a:ahLst/>
              <a:cxnLst/>
              <a:rect l="l" t="t" r="r" b="b"/>
              <a:pathLst>
                <a:path w="25075" h="16324" extrusionOk="0">
                  <a:moveTo>
                    <a:pt x="0" y="0"/>
                  </a:moveTo>
                  <a:cubicBezTo>
                    <a:pt x="1524" y="2024"/>
                    <a:pt x="3250" y="3906"/>
                    <a:pt x="5144" y="5644"/>
                  </a:cubicBezTo>
                  <a:cubicBezTo>
                    <a:pt x="6072" y="6501"/>
                    <a:pt x="7060" y="7323"/>
                    <a:pt x="8061" y="8097"/>
                  </a:cubicBezTo>
                  <a:cubicBezTo>
                    <a:pt x="8561" y="8478"/>
                    <a:pt x="9061" y="8871"/>
                    <a:pt x="9585" y="9228"/>
                  </a:cubicBezTo>
                  <a:cubicBezTo>
                    <a:pt x="9858" y="9406"/>
                    <a:pt x="10108" y="9597"/>
                    <a:pt x="10370" y="9775"/>
                  </a:cubicBezTo>
                  <a:lnTo>
                    <a:pt x="11168" y="10311"/>
                  </a:lnTo>
                  <a:cubicBezTo>
                    <a:pt x="13311" y="11680"/>
                    <a:pt x="15538" y="12907"/>
                    <a:pt x="17871" y="13919"/>
                  </a:cubicBezTo>
                  <a:cubicBezTo>
                    <a:pt x="20193" y="14931"/>
                    <a:pt x="22610" y="15752"/>
                    <a:pt x="25075" y="16324"/>
                  </a:cubicBezTo>
                  <a:cubicBezTo>
                    <a:pt x="22693" y="15455"/>
                    <a:pt x="20372" y="14478"/>
                    <a:pt x="18109" y="13383"/>
                  </a:cubicBezTo>
                  <a:cubicBezTo>
                    <a:pt x="17550" y="13109"/>
                    <a:pt x="17002" y="12812"/>
                    <a:pt x="16431" y="12538"/>
                  </a:cubicBezTo>
                  <a:cubicBezTo>
                    <a:pt x="16157" y="12383"/>
                    <a:pt x="15883" y="12240"/>
                    <a:pt x="15597" y="12085"/>
                  </a:cubicBezTo>
                  <a:lnTo>
                    <a:pt x="15180" y="11859"/>
                  </a:lnTo>
                  <a:lnTo>
                    <a:pt x="14788" y="11621"/>
                  </a:lnTo>
                  <a:cubicBezTo>
                    <a:pt x="13680" y="11014"/>
                    <a:pt x="12621" y="10359"/>
                    <a:pt x="11573" y="9680"/>
                  </a:cubicBezTo>
                  <a:lnTo>
                    <a:pt x="10775" y="9156"/>
                  </a:lnTo>
                  <a:cubicBezTo>
                    <a:pt x="10513" y="8978"/>
                    <a:pt x="10263" y="8799"/>
                    <a:pt x="10001" y="8621"/>
                  </a:cubicBezTo>
                  <a:cubicBezTo>
                    <a:pt x="9489" y="8263"/>
                    <a:pt x="8977" y="7894"/>
                    <a:pt x="8477" y="7513"/>
                  </a:cubicBezTo>
                  <a:cubicBezTo>
                    <a:pt x="7441" y="6775"/>
                    <a:pt x="6477" y="5977"/>
                    <a:pt x="5513" y="5180"/>
                  </a:cubicBezTo>
                  <a:cubicBezTo>
                    <a:pt x="3572" y="3560"/>
                    <a:pt x="1762" y="183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97473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6026800" y="3181633"/>
            <a:ext cx="5214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title" idx="2" hasCustomPrompt="1"/>
          </p:nvPr>
        </p:nvSpPr>
        <p:spPr>
          <a:xfrm>
            <a:off x="6026800" y="1844033"/>
            <a:ext cx="5214400" cy="13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1"/>
          </p:nvPr>
        </p:nvSpPr>
        <p:spPr>
          <a:xfrm>
            <a:off x="6026800" y="4524000"/>
            <a:ext cx="5214400" cy="4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0" name="Google Shape;80;p3"/>
          <p:cNvGrpSpPr/>
          <p:nvPr/>
        </p:nvGrpSpPr>
        <p:grpSpPr>
          <a:xfrm rot="1432807" flipH="1">
            <a:off x="-839776" y="5459360"/>
            <a:ext cx="1989984" cy="3606768"/>
            <a:chOff x="5329525" y="1305350"/>
            <a:chExt cx="595325" cy="1079025"/>
          </a:xfrm>
        </p:grpSpPr>
        <p:sp>
          <p:nvSpPr>
            <p:cNvPr id="81" name="Google Shape;81;p3"/>
            <p:cNvSpPr/>
            <p:nvPr/>
          </p:nvSpPr>
          <p:spPr>
            <a:xfrm>
              <a:off x="5350650" y="1843500"/>
              <a:ext cx="574200" cy="517650"/>
            </a:xfrm>
            <a:custGeom>
              <a:avLst/>
              <a:gdLst/>
              <a:ahLst/>
              <a:cxnLst/>
              <a:rect l="l" t="t" r="r" b="b"/>
              <a:pathLst>
                <a:path w="22968" h="20706" extrusionOk="0">
                  <a:moveTo>
                    <a:pt x="22968" y="1"/>
                  </a:moveTo>
                  <a:lnTo>
                    <a:pt x="22968" y="1"/>
                  </a:lnTo>
                  <a:cubicBezTo>
                    <a:pt x="20444" y="4871"/>
                    <a:pt x="17229" y="9371"/>
                    <a:pt x="13431" y="13348"/>
                  </a:cubicBezTo>
                  <a:cubicBezTo>
                    <a:pt x="12883" y="13931"/>
                    <a:pt x="12312" y="14491"/>
                    <a:pt x="11705" y="15003"/>
                  </a:cubicBezTo>
                  <a:cubicBezTo>
                    <a:pt x="10585" y="15943"/>
                    <a:pt x="9323" y="16693"/>
                    <a:pt x="8037" y="17384"/>
                  </a:cubicBezTo>
                  <a:cubicBezTo>
                    <a:pt x="5573" y="18694"/>
                    <a:pt x="3001" y="19789"/>
                    <a:pt x="334" y="20623"/>
                  </a:cubicBezTo>
                  <a:lnTo>
                    <a:pt x="1" y="20706"/>
                  </a:lnTo>
                  <a:cubicBezTo>
                    <a:pt x="4168" y="20551"/>
                    <a:pt x="8204" y="18956"/>
                    <a:pt x="11728" y="16729"/>
                  </a:cubicBezTo>
                  <a:cubicBezTo>
                    <a:pt x="14681" y="14872"/>
                    <a:pt x="17348" y="12514"/>
                    <a:pt x="19348" y="9669"/>
                  </a:cubicBezTo>
                  <a:cubicBezTo>
                    <a:pt x="21372" y="6835"/>
                    <a:pt x="22718" y="3478"/>
                    <a:pt x="229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5501575" y="1305350"/>
              <a:ext cx="91400" cy="290825"/>
            </a:xfrm>
            <a:custGeom>
              <a:avLst/>
              <a:gdLst/>
              <a:ahLst/>
              <a:cxnLst/>
              <a:rect l="l" t="t" r="r" b="b"/>
              <a:pathLst>
                <a:path w="3656" h="11633" extrusionOk="0">
                  <a:moveTo>
                    <a:pt x="2810" y="0"/>
                  </a:moveTo>
                  <a:cubicBezTo>
                    <a:pt x="1810" y="3775"/>
                    <a:pt x="869" y="7549"/>
                    <a:pt x="0" y="11347"/>
                  </a:cubicBezTo>
                  <a:lnTo>
                    <a:pt x="143" y="11633"/>
                  </a:lnTo>
                  <a:cubicBezTo>
                    <a:pt x="2655" y="8382"/>
                    <a:pt x="3655" y="4001"/>
                    <a:pt x="2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5483700" y="1317250"/>
              <a:ext cx="37550" cy="188450"/>
            </a:xfrm>
            <a:custGeom>
              <a:avLst/>
              <a:gdLst/>
              <a:ahLst/>
              <a:cxnLst/>
              <a:rect l="l" t="t" r="r" b="b"/>
              <a:pathLst>
                <a:path w="1502" h="7538" extrusionOk="0">
                  <a:moveTo>
                    <a:pt x="1144" y="1"/>
                  </a:moveTo>
                  <a:cubicBezTo>
                    <a:pt x="918" y="60"/>
                    <a:pt x="834" y="334"/>
                    <a:pt x="787" y="548"/>
                  </a:cubicBezTo>
                  <a:cubicBezTo>
                    <a:pt x="275" y="2846"/>
                    <a:pt x="13" y="5180"/>
                    <a:pt x="1" y="7537"/>
                  </a:cubicBezTo>
                  <a:lnTo>
                    <a:pt x="275" y="7525"/>
                  </a:lnTo>
                  <a:cubicBezTo>
                    <a:pt x="1203" y="5144"/>
                    <a:pt x="1501" y="2537"/>
                    <a:pt x="1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5510500" y="1323200"/>
              <a:ext cx="171175" cy="330425"/>
            </a:xfrm>
            <a:custGeom>
              <a:avLst/>
              <a:gdLst/>
              <a:ahLst/>
              <a:cxnLst/>
              <a:rect l="l" t="t" r="r" b="b"/>
              <a:pathLst>
                <a:path w="6847" h="13217" extrusionOk="0">
                  <a:moveTo>
                    <a:pt x="6442" y="1"/>
                  </a:moveTo>
                  <a:cubicBezTo>
                    <a:pt x="5263" y="4501"/>
                    <a:pt x="3537" y="9073"/>
                    <a:pt x="96" y="12193"/>
                  </a:cubicBezTo>
                  <a:lnTo>
                    <a:pt x="84" y="12145"/>
                  </a:lnTo>
                  <a:lnTo>
                    <a:pt x="84" y="12145"/>
                  </a:lnTo>
                  <a:cubicBezTo>
                    <a:pt x="0" y="12526"/>
                    <a:pt x="84" y="12919"/>
                    <a:pt x="310" y="13217"/>
                  </a:cubicBezTo>
                  <a:cubicBezTo>
                    <a:pt x="1846" y="12181"/>
                    <a:pt x="3120" y="10824"/>
                    <a:pt x="4406" y="9466"/>
                  </a:cubicBezTo>
                  <a:cubicBezTo>
                    <a:pt x="4930" y="8919"/>
                    <a:pt x="5453" y="8335"/>
                    <a:pt x="5787" y="7657"/>
                  </a:cubicBezTo>
                  <a:cubicBezTo>
                    <a:pt x="6013" y="7192"/>
                    <a:pt x="6108" y="6692"/>
                    <a:pt x="6215" y="6180"/>
                  </a:cubicBezTo>
                  <a:cubicBezTo>
                    <a:pt x="6489" y="4859"/>
                    <a:pt x="6668" y="3513"/>
                    <a:pt x="6763" y="2168"/>
                  </a:cubicBezTo>
                  <a:cubicBezTo>
                    <a:pt x="6823" y="1418"/>
                    <a:pt x="6847" y="632"/>
                    <a:pt x="6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5517950" y="1381250"/>
              <a:ext cx="256300" cy="365850"/>
            </a:xfrm>
            <a:custGeom>
              <a:avLst/>
              <a:gdLst/>
              <a:ahLst/>
              <a:cxnLst/>
              <a:rect l="l" t="t" r="r" b="b"/>
              <a:pathLst>
                <a:path w="10252" h="14634" extrusionOk="0">
                  <a:moveTo>
                    <a:pt x="9644" y="1"/>
                  </a:moveTo>
                  <a:cubicBezTo>
                    <a:pt x="8823" y="2656"/>
                    <a:pt x="7739" y="5239"/>
                    <a:pt x="6156" y="7525"/>
                  </a:cubicBezTo>
                  <a:cubicBezTo>
                    <a:pt x="4584" y="9811"/>
                    <a:pt x="2500" y="11776"/>
                    <a:pt x="0" y="12978"/>
                  </a:cubicBezTo>
                  <a:lnTo>
                    <a:pt x="36" y="14633"/>
                  </a:lnTo>
                  <a:cubicBezTo>
                    <a:pt x="1786" y="12895"/>
                    <a:pt x="4191" y="11990"/>
                    <a:pt x="6108" y="10419"/>
                  </a:cubicBezTo>
                  <a:cubicBezTo>
                    <a:pt x="8239" y="8680"/>
                    <a:pt x="9704" y="6120"/>
                    <a:pt x="10085" y="3394"/>
                  </a:cubicBezTo>
                  <a:cubicBezTo>
                    <a:pt x="10251" y="2251"/>
                    <a:pt x="10216" y="1013"/>
                    <a:pt x="9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5383400" y="1737550"/>
              <a:ext cx="506925" cy="567950"/>
            </a:xfrm>
            <a:custGeom>
              <a:avLst/>
              <a:gdLst/>
              <a:ahLst/>
              <a:cxnLst/>
              <a:rect l="l" t="t" r="r" b="b"/>
              <a:pathLst>
                <a:path w="20277" h="22718" extrusionOk="0">
                  <a:moveTo>
                    <a:pt x="20277" y="0"/>
                  </a:moveTo>
                  <a:cubicBezTo>
                    <a:pt x="19574" y="1048"/>
                    <a:pt x="18896" y="2108"/>
                    <a:pt x="18193" y="3167"/>
                  </a:cubicBezTo>
                  <a:cubicBezTo>
                    <a:pt x="17598" y="4072"/>
                    <a:pt x="16991" y="5001"/>
                    <a:pt x="16360" y="5870"/>
                  </a:cubicBezTo>
                  <a:cubicBezTo>
                    <a:pt x="14824" y="8013"/>
                    <a:pt x="13097" y="10025"/>
                    <a:pt x="11371" y="12026"/>
                  </a:cubicBezTo>
                  <a:cubicBezTo>
                    <a:pt x="10645" y="12859"/>
                    <a:pt x="9918" y="13704"/>
                    <a:pt x="9192" y="14538"/>
                  </a:cubicBezTo>
                  <a:cubicBezTo>
                    <a:pt x="6692" y="17419"/>
                    <a:pt x="4037" y="20420"/>
                    <a:pt x="441" y="21693"/>
                  </a:cubicBezTo>
                  <a:lnTo>
                    <a:pt x="0" y="22717"/>
                  </a:lnTo>
                  <a:cubicBezTo>
                    <a:pt x="7656" y="18967"/>
                    <a:pt x="14157" y="12895"/>
                    <a:pt x="18419" y="5513"/>
                  </a:cubicBezTo>
                  <a:cubicBezTo>
                    <a:pt x="19396" y="3822"/>
                    <a:pt x="20277" y="1965"/>
                    <a:pt x="20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417325" y="1638725"/>
              <a:ext cx="443250" cy="595325"/>
            </a:xfrm>
            <a:custGeom>
              <a:avLst/>
              <a:gdLst/>
              <a:ahLst/>
              <a:cxnLst/>
              <a:rect l="l" t="t" r="r" b="b"/>
              <a:pathLst>
                <a:path w="17730" h="23813" extrusionOk="0">
                  <a:moveTo>
                    <a:pt x="17729" y="0"/>
                  </a:moveTo>
                  <a:lnTo>
                    <a:pt x="17729" y="0"/>
                  </a:lnTo>
                  <a:cubicBezTo>
                    <a:pt x="15943" y="3251"/>
                    <a:pt x="13455" y="6120"/>
                    <a:pt x="10466" y="8323"/>
                  </a:cubicBezTo>
                  <a:cubicBezTo>
                    <a:pt x="9895" y="8740"/>
                    <a:pt x="9300" y="9144"/>
                    <a:pt x="8764" y="9597"/>
                  </a:cubicBezTo>
                  <a:cubicBezTo>
                    <a:pt x="7454" y="10704"/>
                    <a:pt x="6466" y="12133"/>
                    <a:pt x="5501" y="13562"/>
                  </a:cubicBezTo>
                  <a:cubicBezTo>
                    <a:pt x="3858" y="16038"/>
                    <a:pt x="2311" y="18574"/>
                    <a:pt x="858" y="21182"/>
                  </a:cubicBezTo>
                  <a:lnTo>
                    <a:pt x="1" y="23813"/>
                  </a:lnTo>
                  <a:lnTo>
                    <a:pt x="10538" y="11895"/>
                  </a:lnTo>
                  <a:cubicBezTo>
                    <a:pt x="13645" y="8382"/>
                    <a:pt x="16884" y="4620"/>
                    <a:pt x="17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498900" y="1635750"/>
              <a:ext cx="311350" cy="371200"/>
            </a:xfrm>
            <a:custGeom>
              <a:avLst/>
              <a:gdLst/>
              <a:ahLst/>
              <a:cxnLst/>
              <a:rect l="l" t="t" r="r" b="b"/>
              <a:pathLst>
                <a:path w="12454" h="14848" extrusionOk="0">
                  <a:moveTo>
                    <a:pt x="12359" y="0"/>
                  </a:moveTo>
                  <a:cubicBezTo>
                    <a:pt x="11930" y="1358"/>
                    <a:pt x="10609" y="2179"/>
                    <a:pt x="9382" y="2906"/>
                  </a:cubicBezTo>
                  <a:cubicBezTo>
                    <a:pt x="7108" y="4275"/>
                    <a:pt x="4846" y="5715"/>
                    <a:pt x="3060" y="7680"/>
                  </a:cubicBezTo>
                  <a:cubicBezTo>
                    <a:pt x="1274" y="9644"/>
                    <a:pt x="0" y="12192"/>
                    <a:pt x="72" y="14847"/>
                  </a:cubicBezTo>
                  <a:cubicBezTo>
                    <a:pt x="2286" y="11061"/>
                    <a:pt x="5084" y="7620"/>
                    <a:pt x="8358" y="4691"/>
                  </a:cubicBezTo>
                  <a:cubicBezTo>
                    <a:pt x="9835" y="3382"/>
                    <a:pt x="11418" y="2144"/>
                    <a:pt x="12454" y="477"/>
                  </a:cubicBezTo>
                  <a:lnTo>
                    <a:pt x="123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5521500" y="1511700"/>
              <a:ext cx="295025" cy="318750"/>
            </a:xfrm>
            <a:custGeom>
              <a:avLst/>
              <a:gdLst/>
              <a:ahLst/>
              <a:cxnLst/>
              <a:rect l="l" t="t" r="r" b="b"/>
              <a:pathLst>
                <a:path w="11801" h="12750" extrusionOk="0">
                  <a:moveTo>
                    <a:pt x="11693" y="1"/>
                  </a:moveTo>
                  <a:cubicBezTo>
                    <a:pt x="11556" y="1"/>
                    <a:pt x="11394" y="211"/>
                    <a:pt x="11348" y="379"/>
                  </a:cubicBezTo>
                  <a:cubicBezTo>
                    <a:pt x="10645" y="2736"/>
                    <a:pt x="8978" y="4760"/>
                    <a:pt x="6895" y="6046"/>
                  </a:cubicBezTo>
                  <a:cubicBezTo>
                    <a:pt x="5466" y="6927"/>
                    <a:pt x="3847" y="7510"/>
                    <a:pt x="2477" y="8499"/>
                  </a:cubicBezTo>
                  <a:cubicBezTo>
                    <a:pt x="1108" y="9475"/>
                    <a:pt x="1" y="11082"/>
                    <a:pt x="275" y="12749"/>
                  </a:cubicBezTo>
                  <a:cubicBezTo>
                    <a:pt x="334" y="11916"/>
                    <a:pt x="942" y="11249"/>
                    <a:pt x="1549" y="10677"/>
                  </a:cubicBezTo>
                  <a:cubicBezTo>
                    <a:pt x="2335" y="9951"/>
                    <a:pt x="3204" y="9296"/>
                    <a:pt x="4121" y="8725"/>
                  </a:cubicBezTo>
                  <a:cubicBezTo>
                    <a:pt x="5835" y="7677"/>
                    <a:pt x="7776" y="6903"/>
                    <a:pt x="9145" y="5427"/>
                  </a:cubicBezTo>
                  <a:cubicBezTo>
                    <a:pt x="10478" y="3998"/>
                    <a:pt x="11145" y="2081"/>
                    <a:pt x="11764" y="224"/>
                  </a:cubicBezTo>
                  <a:lnTo>
                    <a:pt x="11800" y="57"/>
                  </a:lnTo>
                  <a:cubicBezTo>
                    <a:pt x="11769" y="18"/>
                    <a:pt x="11732" y="1"/>
                    <a:pt x="116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5329525" y="1399100"/>
              <a:ext cx="200650" cy="985275"/>
            </a:xfrm>
            <a:custGeom>
              <a:avLst/>
              <a:gdLst/>
              <a:ahLst/>
              <a:cxnLst/>
              <a:rect l="l" t="t" r="r" b="b"/>
              <a:pathLst>
                <a:path w="8026" h="39411" extrusionOk="0">
                  <a:moveTo>
                    <a:pt x="5180" y="1"/>
                  </a:moveTo>
                  <a:lnTo>
                    <a:pt x="5180" y="1"/>
                  </a:lnTo>
                  <a:cubicBezTo>
                    <a:pt x="6168" y="3311"/>
                    <a:pt x="6858" y="6692"/>
                    <a:pt x="7156" y="10074"/>
                  </a:cubicBezTo>
                  <a:cubicBezTo>
                    <a:pt x="7323" y="11788"/>
                    <a:pt x="7370" y="13503"/>
                    <a:pt x="7335" y="15217"/>
                  </a:cubicBezTo>
                  <a:cubicBezTo>
                    <a:pt x="7299" y="16932"/>
                    <a:pt x="7204" y="18634"/>
                    <a:pt x="7013" y="20337"/>
                  </a:cubicBezTo>
                  <a:cubicBezTo>
                    <a:pt x="6835" y="22027"/>
                    <a:pt x="6549" y="23730"/>
                    <a:pt x="6180" y="25397"/>
                  </a:cubicBezTo>
                  <a:cubicBezTo>
                    <a:pt x="5811" y="27064"/>
                    <a:pt x="5334" y="28695"/>
                    <a:pt x="4751" y="30302"/>
                  </a:cubicBezTo>
                  <a:cubicBezTo>
                    <a:pt x="4168" y="31910"/>
                    <a:pt x="3465" y="33481"/>
                    <a:pt x="2667" y="34993"/>
                  </a:cubicBezTo>
                  <a:cubicBezTo>
                    <a:pt x="1882" y="36529"/>
                    <a:pt x="953" y="37970"/>
                    <a:pt x="0" y="39411"/>
                  </a:cubicBezTo>
                  <a:cubicBezTo>
                    <a:pt x="1084" y="38077"/>
                    <a:pt x="2096" y="36672"/>
                    <a:pt x="2989" y="35184"/>
                  </a:cubicBezTo>
                  <a:cubicBezTo>
                    <a:pt x="3441" y="34446"/>
                    <a:pt x="3858" y="33684"/>
                    <a:pt x="4239" y="32910"/>
                  </a:cubicBezTo>
                  <a:cubicBezTo>
                    <a:pt x="4632" y="32136"/>
                    <a:pt x="4977" y="31326"/>
                    <a:pt x="5299" y="30529"/>
                  </a:cubicBezTo>
                  <a:cubicBezTo>
                    <a:pt x="5465" y="30124"/>
                    <a:pt x="5608" y="29707"/>
                    <a:pt x="5763" y="29314"/>
                  </a:cubicBezTo>
                  <a:cubicBezTo>
                    <a:pt x="5906" y="28909"/>
                    <a:pt x="6061" y="28493"/>
                    <a:pt x="6180" y="28076"/>
                  </a:cubicBezTo>
                  <a:cubicBezTo>
                    <a:pt x="6442" y="27242"/>
                    <a:pt x="6668" y="26409"/>
                    <a:pt x="6882" y="25564"/>
                  </a:cubicBezTo>
                  <a:cubicBezTo>
                    <a:pt x="7275" y="23861"/>
                    <a:pt x="7573" y="22147"/>
                    <a:pt x="7751" y="20420"/>
                  </a:cubicBezTo>
                  <a:cubicBezTo>
                    <a:pt x="7930" y="18694"/>
                    <a:pt x="8025" y="16967"/>
                    <a:pt x="8025" y="15229"/>
                  </a:cubicBezTo>
                  <a:cubicBezTo>
                    <a:pt x="8025" y="14360"/>
                    <a:pt x="7990" y="13491"/>
                    <a:pt x="7954" y="12622"/>
                  </a:cubicBezTo>
                  <a:cubicBezTo>
                    <a:pt x="7918" y="12193"/>
                    <a:pt x="7894" y="11764"/>
                    <a:pt x="7847" y="11336"/>
                  </a:cubicBezTo>
                  <a:cubicBezTo>
                    <a:pt x="7799" y="10895"/>
                    <a:pt x="7775" y="10467"/>
                    <a:pt x="7716" y="10038"/>
                  </a:cubicBezTo>
                  <a:cubicBezTo>
                    <a:pt x="7299" y="6597"/>
                    <a:pt x="6442" y="3216"/>
                    <a:pt x="5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1" name="Google Shape;91;p3"/>
          <p:cNvGrpSpPr/>
          <p:nvPr/>
        </p:nvGrpSpPr>
        <p:grpSpPr>
          <a:xfrm rot="-689217">
            <a:off x="53279" y="4794542"/>
            <a:ext cx="1808791" cy="3278428"/>
            <a:chOff x="5329525" y="1305350"/>
            <a:chExt cx="595325" cy="1079025"/>
          </a:xfrm>
        </p:grpSpPr>
        <p:sp>
          <p:nvSpPr>
            <p:cNvPr id="92" name="Google Shape;92;p3"/>
            <p:cNvSpPr/>
            <p:nvPr/>
          </p:nvSpPr>
          <p:spPr>
            <a:xfrm>
              <a:off x="5350650" y="1843500"/>
              <a:ext cx="574200" cy="517650"/>
            </a:xfrm>
            <a:custGeom>
              <a:avLst/>
              <a:gdLst/>
              <a:ahLst/>
              <a:cxnLst/>
              <a:rect l="l" t="t" r="r" b="b"/>
              <a:pathLst>
                <a:path w="22968" h="20706" extrusionOk="0">
                  <a:moveTo>
                    <a:pt x="22968" y="1"/>
                  </a:moveTo>
                  <a:lnTo>
                    <a:pt x="22968" y="1"/>
                  </a:lnTo>
                  <a:cubicBezTo>
                    <a:pt x="20444" y="4871"/>
                    <a:pt x="17229" y="9371"/>
                    <a:pt x="13431" y="13348"/>
                  </a:cubicBezTo>
                  <a:cubicBezTo>
                    <a:pt x="12883" y="13931"/>
                    <a:pt x="12312" y="14491"/>
                    <a:pt x="11705" y="15003"/>
                  </a:cubicBezTo>
                  <a:cubicBezTo>
                    <a:pt x="10585" y="15943"/>
                    <a:pt x="9323" y="16693"/>
                    <a:pt x="8037" y="17384"/>
                  </a:cubicBezTo>
                  <a:cubicBezTo>
                    <a:pt x="5573" y="18694"/>
                    <a:pt x="3001" y="19789"/>
                    <a:pt x="334" y="20623"/>
                  </a:cubicBezTo>
                  <a:lnTo>
                    <a:pt x="1" y="20706"/>
                  </a:lnTo>
                  <a:cubicBezTo>
                    <a:pt x="4168" y="20551"/>
                    <a:pt x="8204" y="18956"/>
                    <a:pt x="11728" y="16729"/>
                  </a:cubicBezTo>
                  <a:cubicBezTo>
                    <a:pt x="14681" y="14872"/>
                    <a:pt x="17348" y="12514"/>
                    <a:pt x="19348" y="9669"/>
                  </a:cubicBezTo>
                  <a:cubicBezTo>
                    <a:pt x="21372" y="6835"/>
                    <a:pt x="22718" y="3478"/>
                    <a:pt x="229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5501575" y="1305350"/>
              <a:ext cx="91400" cy="290825"/>
            </a:xfrm>
            <a:custGeom>
              <a:avLst/>
              <a:gdLst/>
              <a:ahLst/>
              <a:cxnLst/>
              <a:rect l="l" t="t" r="r" b="b"/>
              <a:pathLst>
                <a:path w="3656" h="11633" extrusionOk="0">
                  <a:moveTo>
                    <a:pt x="2810" y="0"/>
                  </a:moveTo>
                  <a:cubicBezTo>
                    <a:pt x="1810" y="3775"/>
                    <a:pt x="869" y="7549"/>
                    <a:pt x="0" y="11347"/>
                  </a:cubicBezTo>
                  <a:lnTo>
                    <a:pt x="143" y="11633"/>
                  </a:lnTo>
                  <a:cubicBezTo>
                    <a:pt x="2655" y="8382"/>
                    <a:pt x="3655" y="4001"/>
                    <a:pt x="28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5483700" y="1317250"/>
              <a:ext cx="37550" cy="188450"/>
            </a:xfrm>
            <a:custGeom>
              <a:avLst/>
              <a:gdLst/>
              <a:ahLst/>
              <a:cxnLst/>
              <a:rect l="l" t="t" r="r" b="b"/>
              <a:pathLst>
                <a:path w="1502" h="7538" extrusionOk="0">
                  <a:moveTo>
                    <a:pt x="1144" y="1"/>
                  </a:moveTo>
                  <a:cubicBezTo>
                    <a:pt x="918" y="60"/>
                    <a:pt x="834" y="334"/>
                    <a:pt x="787" y="548"/>
                  </a:cubicBezTo>
                  <a:cubicBezTo>
                    <a:pt x="275" y="2846"/>
                    <a:pt x="13" y="5180"/>
                    <a:pt x="1" y="7537"/>
                  </a:cubicBezTo>
                  <a:lnTo>
                    <a:pt x="275" y="7525"/>
                  </a:lnTo>
                  <a:cubicBezTo>
                    <a:pt x="1203" y="5144"/>
                    <a:pt x="1501" y="2537"/>
                    <a:pt x="1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5510500" y="1323200"/>
              <a:ext cx="171175" cy="330425"/>
            </a:xfrm>
            <a:custGeom>
              <a:avLst/>
              <a:gdLst/>
              <a:ahLst/>
              <a:cxnLst/>
              <a:rect l="l" t="t" r="r" b="b"/>
              <a:pathLst>
                <a:path w="6847" h="13217" extrusionOk="0">
                  <a:moveTo>
                    <a:pt x="6442" y="1"/>
                  </a:moveTo>
                  <a:cubicBezTo>
                    <a:pt x="5263" y="4501"/>
                    <a:pt x="3537" y="9073"/>
                    <a:pt x="96" y="12193"/>
                  </a:cubicBezTo>
                  <a:lnTo>
                    <a:pt x="84" y="12145"/>
                  </a:lnTo>
                  <a:lnTo>
                    <a:pt x="84" y="12145"/>
                  </a:lnTo>
                  <a:cubicBezTo>
                    <a:pt x="0" y="12526"/>
                    <a:pt x="84" y="12919"/>
                    <a:pt x="310" y="13217"/>
                  </a:cubicBezTo>
                  <a:cubicBezTo>
                    <a:pt x="1846" y="12181"/>
                    <a:pt x="3120" y="10824"/>
                    <a:pt x="4406" y="9466"/>
                  </a:cubicBezTo>
                  <a:cubicBezTo>
                    <a:pt x="4930" y="8919"/>
                    <a:pt x="5453" y="8335"/>
                    <a:pt x="5787" y="7657"/>
                  </a:cubicBezTo>
                  <a:cubicBezTo>
                    <a:pt x="6013" y="7192"/>
                    <a:pt x="6108" y="6692"/>
                    <a:pt x="6215" y="6180"/>
                  </a:cubicBezTo>
                  <a:cubicBezTo>
                    <a:pt x="6489" y="4859"/>
                    <a:pt x="6668" y="3513"/>
                    <a:pt x="6763" y="2168"/>
                  </a:cubicBezTo>
                  <a:cubicBezTo>
                    <a:pt x="6823" y="1418"/>
                    <a:pt x="6847" y="632"/>
                    <a:pt x="6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5517950" y="1381250"/>
              <a:ext cx="256300" cy="365850"/>
            </a:xfrm>
            <a:custGeom>
              <a:avLst/>
              <a:gdLst/>
              <a:ahLst/>
              <a:cxnLst/>
              <a:rect l="l" t="t" r="r" b="b"/>
              <a:pathLst>
                <a:path w="10252" h="14634" extrusionOk="0">
                  <a:moveTo>
                    <a:pt x="9644" y="1"/>
                  </a:moveTo>
                  <a:cubicBezTo>
                    <a:pt x="8823" y="2656"/>
                    <a:pt x="7739" y="5239"/>
                    <a:pt x="6156" y="7525"/>
                  </a:cubicBezTo>
                  <a:cubicBezTo>
                    <a:pt x="4584" y="9811"/>
                    <a:pt x="2500" y="11776"/>
                    <a:pt x="0" y="12978"/>
                  </a:cubicBezTo>
                  <a:lnTo>
                    <a:pt x="36" y="14633"/>
                  </a:lnTo>
                  <a:cubicBezTo>
                    <a:pt x="1786" y="12895"/>
                    <a:pt x="4191" y="11990"/>
                    <a:pt x="6108" y="10419"/>
                  </a:cubicBezTo>
                  <a:cubicBezTo>
                    <a:pt x="8239" y="8680"/>
                    <a:pt x="9704" y="6120"/>
                    <a:pt x="10085" y="3394"/>
                  </a:cubicBezTo>
                  <a:cubicBezTo>
                    <a:pt x="10251" y="2251"/>
                    <a:pt x="10216" y="1013"/>
                    <a:pt x="9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5383400" y="1737550"/>
              <a:ext cx="506925" cy="567950"/>
            </a:xfrm>
            <a:custGeom>
              <a:avLst/>
              <a:gdLst/>
              <a:ahLst/>
              <a:cxnLst/>
              <a:rect l="l" t="t" r="r" b="b"/>
              <a:pathLst>
                <a:path w="20277" h="22718" extrusionOk="0">
                  <a:moveTo>
                    <a:pt x="20277" y="0"/>
                  </a:moveTo>
                  <a:cubicBezTo>
                    <a:pt x="19574" y="1048"/>
                    <a:pt x="18896" y="2108"/>
                    <a:pt x="18193" y="3167"/>
                  </a:cubicBezTo>
                  <a:cubicBezTo>
                    <a:pt x="17598" y="4072"/>
                    <a:pt x="16991" y="5001"/>
                    <a:pt x="16360" y="5870"/>
                  </a:cubicBezTo>
                  <a:cubicBezTo>
                    <a:pt x="14824" y="8013"/>
                    <a:pt x="13097" y="10025"/>
                    <a:pt x="11371" y="12026"/>
                  </a:cubicBezTo>
                  <a:cubicBezTo>
                    <a:pt x="10645" y="12859"/>
                    <a:pt x="9918" y="13704"/>
                    <a:pt x="9192" y="14538"/>
                  </a:cubicBezTo>
                  <a:cubicBezTo>
                    <a:pt x="6692" y="17419"/>
                    <a:pt x="4037" y="20420"/>
                    <a:pt x="441" y="21693"/>
                  </a:cubicBezTo>
                  <a:lnTo>
                    <a:pt x="0" y="22717"/>
                  </a:lnTo>
                  <a:cubicBezTo>
                    <a:pt x="7656" y="18967"/>
                    <a:pt x="14157" y="12895"/>
                    <a:pt x="18419" y="5513"/>
                  </a:cubicBezTo>
                  <a:cubicBezTo>
                    <a:pt x="19396" y="3822"/>
                    <a:pt x="20277" y="1965"/>
                    <a:pt x="20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5417325" y="1638725"/>
              <a:ext cx="443250" cy="595325"/>
            </a:xfrm>
            <a:custGeom>
              <a:avLst/>
              <a:gdLst/>
              <a:ahLst/>
              <a:cxnLst/>
              <a:rect l="l" t="t" r="r" b="b"/>
              <a:pathLst>
                <a:path w="17730" h="23813" extrusionOk="0">
                  <a:moveTo>
                    <a:pt x="17729" y="0"/>
                  </a:moveTo>
                  <a:lnTo>
                    <a:pt x="17729" y="0"/>
                  </a:lnTo>
                  <a:cubicBezTo>
                    <a:pt x="15943" y="3251"/>
                    <a:pt x="13455" y="6120"/>
                    <a:pt x="10466" y="8323"/>
                  </a:cubicBezTo>
                  <a:cubicBezTo>
                    <a:pt x="9895" y="8740"/>
                    <a:pt x="9300" y="9144"/>
                    <a:pt x="8764" y="9597"/>
                  </a:cubicBezTo>
                  <a:cubicBezTo>
                    <a:pt x="7454" y="10704"/>
                    <a:pt x="6466" y="12133"/>
                    <a:pt x="5501" y="13562"/>
                  </a:cubicBezTo>
                  <a:cubicBezTo>
                    <a:pt x="3858" y="16038"/>
                    <a:pt x="2311" y="18574"/>
                    <a:pt x="858" y="21182"/>
                  </a:cubicBezTo>
                  <a:lnTo>
                    <a:pt x="1" y="23813"/>
                  </a:lnTo>
                  <a:lnTo>
                    <a:pt x="10538" y="11895"/>
                  </a:lnTo>
                  <a:cubicBezTo>
                    <a:pt x="13645" y="8382"/>
                    <a:pt x="16884" y="4620"/>
                    <a:pt x="177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5498900" y="1635750"/>
              <a:ext cx="311350" cy="371200"/>
            </a:xfrm>
            <a:custGeom>
              <a:avLst/>
              <a:gdLst/>
              <a:ahLst/>
              <a:cxnLst/>
              <a:rect l="l" t="t" r="r" b="b"/>
              <a:pathLst>
                <a:path w="12454" h="14848" extrusionOk="0">
                  <a:moveTo>
                    <a:pt x="12359" y="0"/>
                  </a:moveTo>
                  <a:cubicBezTo>
                    <a:pt x="11930" y="1358"/>
                    <a:pt x="10609" y="2179"/>
                    <a:pt x="9382" y="2906"/>
                  </a:cubicBezTo>
                  <a:cubicBezTo>
                    <a:pt x="7108" y="4275"/>
                    <a:pt x="4846" y="5715"/>
                    <a:pt x="3060" y="7680"/>
                  </a:cubicBezTo>
                  <a:cubicBezTo>
                    <a:pt x="1274" y="9644"/>
                    <a:pt x="0" y="12192"/>
                    <a:pt x="72" y="14847"/>
                  </a:cubicBezTo>
                  <a:cubicBezTo>
                    <a:pt x="2286" y="11061"/>
                    <a:pt x="5084" y="7620"/>
                    <a:pt x="8358" y="4691"/>
                  </a:cubicBezTo>
                  <a:cubicBezTo>
                    <a:pt x="9835" y="3382"/>
                    <a:pt x="11418" y="2144"/>
                    <a:pt x="12454" y="477"/>
                  </a:cubicBezTo>
                  <a:lnTo>
                    <a:pt x="123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5521500" y="1511700"/>
              <a:ext cx="295025" cy="318750"/>
            </a:xfrm>
            <a:custGeom>
              <a:avLst/>
              <a:gdLst/>
              <a:ahLst/>
              <a:cxnLst/>
              <a:rect l="l" t="t" r="r" b="b"/>
              <a:pathLst>
                <a:path w="11801" h="12750" extrusionOk="0">
                  <a:moveTo>
                    <a:pt x="11693" y="1"/>
                  </a:moveTo>
                  <a:cubicBezTo>
                    <a:pt x="11556" y="1"/>
                    <a:pt x="11394" y="211"/>
                    <a:pt x="11348" y="379"/>
                  </a:cubicBezTo>
                  <a:cubicBezTo>
                    <a:pt x="10645" y="2736"/>
                    <a:pt x="8978" y="4760"/>
                    <a:pt x="6895" y="6046"/>
                  </a:cubicBezTo>
                  <a:cubicBezTo>
                    <a:pt x="5466" y="6927"/>
                    <a:pt x="3847" y="7510"/>
                    <a:pt x="2477" y="8499"/>
                  </a:cubicBezTo>
                  <a:cubicBezTo>
                    <a:pt x="1108" y="9475"/>
                    <a:pt x="1" y="11082"/>
                    <a:pt x="275" y="12749"/>
                  </a:cubicBezTo>
                  <a:cubicBezTo>
                    <a:pt x="334" y="11916"/>
                    <a:pt x="942" y="11249"/>
                    <a:pt x="1549" y="10677"/>
                  </a:cubicBezTo>
                  <a:cubicBezTo>
                    <a:pt x="2335" y="9951"/>
                    <a:pt x="3204" y="9296"/>
                    <a:pt x="4121" y="8725"/>
                  </a:cubicBezTo>
                  <a:cubicBezTo>
                    <a:pt x="5835" y="7677"/>
                    <a:pt x="7776" y="6903"/>
                    <a:pt x="9145" y="5427"/>
                  </a:cubicBezTo>
                  <a:cubicBezTo>
                    <a:pt x="10478" y="3998"/>
                    <a:pt x="11145" y="2081"/>
                    <a:pt x="11764" y="224"/>
                  </a:cubicBezTo>
                  <a:lnTo>
                    <a:pt x="11800" y="57"/>
                  </a:lnTo>
                  <a:cubicBezTo>
                    <a:pt x="11769" y="18"/>
                    <a:pt x="11732" y="1"/>
                    <a:pt x="116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5329525" y="1399100"/>
              <a:ext cx="200650" cy="985275"/>
            </a:xfrm>
            <a:custGeom>
              <a:avLst/>
              <a:gdLst/>
              <a:ahLst/>
              <a:cxnLst/>
              <a:rect l="l" t="t" r="r" b="b"/>
              <a:pathLst>
                <a:path w="8026" h="39411" extrusionOk="0">
                  <a:moveTo>
                    <a:pt x="5180" y="1"/>
                  </a:moveTo>
                  <a:lnTo>
                    <a:pt x="5180" y="1"/>
                  </a:lnTo>
                  <a:cubicBezTo>
                    <a:pt x="6168" y="3311"/>
                    <a:pt x="6858" y="6692"/>
                    <a:pt x="7156" y="10074"/>
                  </a:cubicBezTo>
                  <a:cubicBezTo>
                    <a:pt x="7323" y="11788"/>
                    <a:pt x="7370" y="13503"/>
                    <a:pt x="7335" y="15217"/>
                  </a:cubicBezTo>
                  <a:cubicBezTo>
                    <a:pt x="7299" y="16932"/>
                    <a:pt x="7204" y="18634"/>
                    <a:pt x="7013" y="20337"/>
                  </a:cubicBezTo>
                  <a:cubicBezTo>
                    <a:pt x="6835" y="22027"/>
                    <a:pt x="6549" y="23730"/>
                    <a:pt x="6180" y="25397"/>
                  </a:cubicBezTo>
                  <a:cubicBezTo>
                    <a:pt x="5811" y="27064"/>
                    <a:pt x="5334" y="28695"/>
                    <a:pt x="4751" y="30302"/>
                  </a:cubicBezTo>
                  <a:cubicBezTo>
                    <a:pt x="4168" y="31910"/>
                    <a:pt x="3465" y="33481"/>
                    <a:pt x="2667" y="34993"/>
                  </a:cubicBezTo>
                  <a:cubicBezTo>
                    <a:pt x="1882" y="36529"/>
                    <a:pt x="953" y="37970"/>
                    <a:pt x="0" y="39411"/>
                  </a:cubicBezTo>
                  <a:cubicBezTo>
                    <a:pt x="1084" y="38077"/>
                    <a:pt x="2096" y="36672"/>
                    <a:pt x="2989" y="35184"/>
                  </a:cubicBezTo>
                  <a:cubicBezTo>
                    <a:pt x="3441" y="34446"/>
                    <a:pt x="3858" y="33684"/>
                    <a:pt x="4239" y="32910"/>
                  </a:cubicBezTo>
                  <a:cubicBezTo>
                    <a:pt x="4632" y="32136"/>
                    <a:pt x="4977" y="31326"/>
                    <a:pt x="5299" y="30529"/>
                  </a:cubicBezTo>
                  <a:cubicBezTo>
                    <a:pt x="5465" y="30124"/>
                    <a:pt x="5608" y="29707"/>
                    <a:pt x="5763" y="29314"/>
                  </a:cubicBezTo>
                  <a:cubicBezTo>
                    <a:pt x="5906" y="28909"/>
                    <a:pt x="6061" y="28493"/>
                    <a:pt x="6180" y="28076"/>
                  </a:cubicBezTo>
                  <a:cubicBezTo>
                    <a:pt x="6442" y="27242"/>
                    <a:pt x="6668" y="26409"/>
                    <a:pt x="6882" y="25564"/>
                  </a:cubicBezTo>
                  <a:cubicBezTo>
                    <a:pt x="7275" y="23861"/>
                    <a:pt x="7573" y="22147"/>
                    <a:pt x="7751" y="20420"/>
                  </a:cubicBezTo>
                  <a:cubicBezTo>
                    <a:pt x="7930" y="18694"/>
                    <a:pt x="8025" y="16967"/>
                    <a:pt x="8025" y="15229"/>
                  </a:cubicBezTo>
                  <a:cubicBezTo>
                    <a:pt x="8025" y="14360"/>
                    <a:pt x="7990" y="13491"/>
                    <a:pt x="7954" y="12622"/>
                  </a:cubicBezTo>
                  <a:cubicBezTo>
                    <a:pt x="7918" y="12193"/>
                    <a:pt x="7894" y="11764"/>
                    <a:pt x="7847" y="11336"/>
                  </a:cubicBezTo>
                  <a:cubicBezTo>
                    <a:pt x="7799" y="10895"/>
                    <a:pt x="7775" y="10467"/>
                    <a:pt x="7716" y="10038"/>
                  </a:cubicBezTo>
                  <a:cubicBezTo>
                    <a:pt x="7299" y="6597"/>
                    <a:pt x="6442" y="3216"/>
                    <a:pt x="5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2" name="Google Shape;102;p3"/>
          <p:cNvGrpSpPr/>
          <p:nvPr/>
        </p:nvGrpSpPr>
        <p:grpSpPr>
          <a:xfrm>
            <a:off x="11089063" y="3848681"/>
            <a:ext cx="1263517" cy="2290123"/>
            <a:chOff x="5329525" y="1305350"/>
            <a:chExt cx="595325" cy="1079025"/>
          </a:xfrm>
        </p:grpSpPr>
        <p:sp>
          <p:nvSpPr>
            <p:cNvPr id="103" name="Google Shape;103;p3"/>
            <p:cNvSpPr/>
            <p:nvPr/>
          </p:nvSpPr>
          <p:spPr>
            <a:xfrm>
              <a:off x="5350650" y="1843500"/>
              <a:ext cx="574200" cy="517650"/>
            </a:xfrm>
            <a:custGeom>
              <a:avLst/>
              <a:gdLst/>
              <a:ahLst/>
              <a:cxnLst/>
              <a:rect l="l" t="t" r="r" b="b"/>
              <a:pathLst>
                <a:path w="22968" h="20706" extrusionOk="0">
                  <a:moveTo>
                    <a:pt x="22968" y="1"/>
                  </a:moveTo>
                  <a:lnTo>
                    <a:pt x="22968" y="1"/>
                  </a:lnTo>
                  <a:cubicBezTo>
                    <a:pt x="20444" y="4871"/>
                    <a:pt x="17229" y="9371"/>
                    <a:pt x="13431" y="13348"/>
                  </a:cubicBezTo>
                  <a:cubicBezTo>
                    <a:pt x="12883" y="13931"/>
                    <a:pt x="12312" y="14491"/>
                    <a:pt x="11705" y="15003"/>
                  </a:cubicBezTo>
                  <a:cubicBezTo>
                    <a:pt x="10585" y="15943"/>
                    <a:pt x="9323" y="16693"/>
                    <a:pt x="8037" y="17384"/>
                  </a:cubicBezTo>
                  <a:cubicBezTo>
                    <a:pt x="5573" y="18694"/>
                    <a:pt x="3001" y="19789"/>
                    <a:pt x="334" y="20623"/>
                  </a:cubicBezTo>
                  <a:lnTo>
                    <a:pt x="1" y="20706"/>
                  </a:lnTo>
                  <a:cubicBezTo>
                    <a:pt x="4168" y="20551"/>
                    <a:pt x="8204" y="18956"/>
                    <a:pt x="11728" y="16729"/>
                  </a:cubicBezTo>
                  <a:cubicBezTo>
                    <a:pt x="14681" y="14872"/>
                    <a:pt x="17348" y="12514"/>
                    <a:pt x="19348" y="9669"/>
                  </a:cubicBezTo>
                  <a:cubicBezTo>
                    <a:pt x="21372" y="6835"/>
                    <a:pt x="22718" y="3478"/>
                    <a:pt x="229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5501575" y="1305350"/>
              <a:ext cx="91400" cy="290825"/>
            </a:xfrm>
            <a:custGeom>
              <a:avLst/>
              <a:gdLst/>
              <a:ahLst/>
              <a:cxnLst/>
              <a:rect l="l" t="t" r="r" b="b"/>
              <a:pathLst>
                <a:path w="3656" h="11633" extrusionOk="0">
                  <a:moveTo>
                    <a:pt x="2810" y="0"/>
                  </a:moveTo>
                  <a:cubicBezTo>
                    <a:pt x="1810" y="3775"/>
                    <a:pt x="869" y="7549"/>
                    <a:pt x="0" y="11347"/>
                  </a:cubicBezTo>
                  <a:lnTo>
                    <a:pt x="143" y="11633"/>
                  </a:lnTo>
                  <a:cubicBezTo>
                    <a:pt x="2655" y="8382"/>
                    <a:pt x="3655" y="4001"/>
                    <a:pt x="28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483700" y="1317250"/>
              <a:ext cx="37550" cy="188450"/>
            </a:xfrm>
            <a:custGeom>
              <a:avLst/>
              <a:gdLst/>
              <a:ahLst/>
              <a:cxnLst/>
              <a:rect l="l" t="t" r="r" b="b"/>
              <a:pathLst>
                <a:path w="1502" h="7538" extrusionOk="0">
                  <a:moveTo>
                    <a:pt x="1144" y="1"/>
                  </a:moveTo>
                  <a:cubicBezTo>
                    <a:pt x="918" y="60"/>
                    <a:pt x="834" y="334"/>
                    <a:pt x="787" y="548"/>
                  </a:cubicBezTo>
                  <a:cubicBezTo>
                    <a:pt x="275" y="2846"/>
                    <a:pt x="13" y="5180"/>
                    <a:pt x="1" y="7537"/>
                  </a:cubicBezTo>
                  <a:lnTo>
                    <a:pt x="275" y="7525"/>
                  </a:lnTo>
                  <a:cubicBezTo>
                    <a:pt x="1203" y="5144"/>
                    <a:pt x="1501" y="2537"/>
                    <a:pt x="1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5510500" y="1323200"/>
              <a:ext cx="171175" cy="330425"/>
            </a:xfrm>
            <a:custGeom>
              <a:avLst/>
              <a:gdLst/>
              <a:ahLst/>
              <a:cxnLst/>
              <a:rect l="l" t="t" r="r" b="b"/>
              <a:pathLst>
                <a:path w="6847" h="13217" extrusionOk="0">
                  <a:moveTo>
                    <a:pt x="6442" y="1"/>
                  </a:moveTo>
                  <a:cubicBezTo>
                    <a:pt x="5263" y="4501"/>
                    <a:pt x="3537" y="9073"/>
                    <a:pt x="96" y="12193"/>
                  </a:cubicBezTo>
                  <a:lnTo>
                    <a:pt x="84" y="12145"/>
                  </a:lnTo>
                  <a:lnTo>
                    <a:pt x="84" y="12145"/>
                  </a:lnTo>
                  <a:cubicBezTo>
                    <a:pt x="0" y="12526"/>
                    <a:pt x="84" y="12919"/>
                    <a:pt x="310" y="13217"/>
                  </a:cubicBezTo>
                  <a:cubicBezTo>
                    <a:pt x="1846" y="12181"/>
                    <a:pt x="3120" y="10824"/>
                    <a:pt x="4406" y="9466"/>
                  </a:cubicBezTo>
                  <a:cubicBezTo>
                    <a:pt x="4930" y="8919"/>
                    <a:pt x="5453" y="8335"/>
                    <a:pt x="5787" y="7657"/>
                  </a:cubicBezTo>
                  <a:cubicBezTo>
                    <a:pt x="6013" y="7192"/>
                    <a:pt x="6108" y="6692"/>
                    <a:pt x="6215" y="6180"/>
                  </a:cubicBezTo>
                  <a:cubicBezTo>
                    <a:pt x="6489" y="4859"/>
                    <a:pt x="6668" y="3513"/>
                    <a:pt x="6763" y="2168"/>
                  </a:cubicBezTo>
                  <a:cubicBezTo>
                    <a:pt x="6823" y="1418"/>
                    <a:pt x="6847" y="632"/>
                    <a:pt x="6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5517950" y="1381250"/>
              <a:ext cx="256300" cy="365850"/>
            </a:xfrm>
            <a:custGeom>
              <a:avLst/>
              <a:gdLst/>
              <a:ahLst/>
              <a:cxnLst/>
              <a:rect l="l" t="t" r="r" b="b"/>
              <a:pathLst>
                <a:path w="10252" h="14634" extrusionOk="0">
                  <a:moveTo>
                    <a:pt x="9644" y="1"/>
                  </a:moveTo>
                  <a:cubicBezTo>
                    <a:pt x="8823" y="2656"/>
                    <a:pt x="7739" y="5239"/>
                    <a:pt x="6156" y="7525"/>
                  </a:cubicBezTo>
                  <a:cubicBezTo>
                    <a:pt x="4584" y="9811"/>
                    <a:pt x="2500" y="11776"/>
                    <a:pt x="0" y="12978"/>
                  </a:cubicBezTo>
                  <a:lnTo>
                    <a:pt x="36" y="14633"/>
                  </a:lnTo>
                  <a:cubicBezTo>
                    <a:pt x="1786" y="12895"/>
                    <a:pt x="4191" y="11990"/>
                    <a:pt x="6108" y="10419"/>
                  </a:cubicBezTo>
                  <a:cubicBezTo>
                    <a:pt x="8239" y="8680"/>
                    <a:pt x="9704" y="6120"/>
                    <a:pt x="10085" y="3394"/>
                  </a:cubicBezTo>
                  <a:cubicBezTo>
                    <a:pt x="10251" y="2251"/>
                    <a:pt x="10216" y="1013"/>
                    <a:pt x="9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383400" y="1737550"/>
              <a:ext cx="506925" cy="567950"/>
            </a:xfrm>
            <a:custGeom>
              <a:avLst/>
              <a:gdLst/>
              <a:ahLst/>
              <a:cxnLst/>
              <a:rect l="l" t="t" r="r" b="b"/>
              <a:pathLst>
                <a:path w="20277" h="22718" extrusionOk="0">
                  <a:moveTo>
                    <a:pt x="20277" y="0"/>
                  </a:moveTo>
                  <a:cubicBezTo>
                    <a:pt x="19574" y="1048"/>
                    <a:pt x="18896" y="2108"/>
                    <a:pt x="18193" y="3167"/>
                  </a:cubicBezTo>
                  <a:cubicBezTo>
                    <a:pt x="17598" y="4072"/>
                    <a:pt x="16991" y="5001"/>
                    <a:pt x="16360" y="5870"/>
                  </a:cubicBezTo>
                  <a:cubicBezTo>
                    <a:pt x="14824" y="8013"/>
                    <a:pt x="13097" y="10025"/>
                    <a:pt x="11371" y="12026"/>
                  </a:cubicBezTo>
                  <a:cubicBezTo>
                    <a:pt x="10645" y="12859"/>
                    <a:pt x="9918" y="13704"/>
                    <a:pt x="9192" y="14538"/>
                  </a:cubicBezTo>
                  <a:cubicBezTo>
                    <a:pt x="6692" y="17419"/>
                    <a:pt x="4037" y="20420"/>
                    <a:pt x="441" y="21693"/>
                  </a:cubicBezTo>
                  <a:lnTo>
                    <a:pt x="0" y="22717"/>
                  </a:lnTo>
                  <a:cubicBezTo>
                    <a:pt x="7656" y="18967"/>
                    <a:pt x="14157" y="12895"/>
                    <a:pt x="18419" y="5513"/>
                  </a:cubicBezTo>
                  <a:cubicBezTo>
                    <a:pt x="19396" y="3822"/>
                    <a:pt x="20277" y="1965"/>
                    <a:pt x="20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5417325" y="1638725"/>
              <a:ext cx="443250" cy="595325"/>
            </a:xfrm>
            <a:custGeom>
              <a:avLst/>
              <a:gdLst/>
              <a:ahLst/>
              <a:cxnLst/>
              <a:rect l="l" t="t" r="r" b="b"/>
              <a:pathLst>
                <a:path w="17730" h="23813" extrusionOk="0">
                  <a:moveTo>
                    <a:pt x="17729" y="0"/>
                  </a:moveTo>
                  <a:lnTo>
                    <a:pt x="17729" y="0"/>
                  </a:lnTo>
                  <a:cubicBezTo>
                    <a:pt x="15943" y="3251"/>
                    <a:pt x="13455" y="6120"/>
                    <a:pt x="10466" y="8323"/>
                  </a:cubicBezTo>
                  <a:cubicBezTo>
                    <a:pt x="9895" y="8740"/>
                    <a:pt x="9300" y="9144"/>
                    <a:pt x="8764" y="9597"/>
                  </a:cubicBezTo>
                  <a:cubicBezTo>
                    <a:pt x="7454" y="10704"/>
                    <a:pt x="6466" y="12133"/>
                    <a:pt x="5501" y="13562"/>
                  </a:cubicBezTo>
                  <a:cubicBezTo>
                    <a:pt x="3858" y="16038"/>
                    <a:pt x="2311" y="18574"/>
                    <a:pt x="858" y="21182"/>
                  </a:cubicBezTo>
                  <a:lnTo>
                    <a:pt x="1" y="23813"/>
                  </a:lnTo>
                  <a:lnTo>
                    <a:pt x="10538" y="11895"/>
                  </a:lnTo>
                  <a:cubicBezTo>
                    <a:pt x="13645" y="8382"/>
                    <a:pt x="16884" y="4620"/>
                    <a:pt x="177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498900" y="1635750"/>
              <a:ext cx="311350" cy="371200"/>
            </a:xfrm>
            <a:custGeom>
              <a:avLst/>
              <a:gdLst/>
              <a:ahLst/>
              <a:cxnLst/>
              <a:rect l="l" t="t" r="r" b="b"/>
              <a:pathLst>
                <a:path w="12454" h="14848" extrusionOk="0">
                  <a:moveTo>
                    <a:pt x="12359" y="0"/>
                  </a:moveTo>
                  <a:cubicBezTo>
                    <a:pt x="11930" y="1358"/>
                    <a:pt x="10609" y="2179"/>
                    <a:pt x="9382" y="2906"/>
                  </a:cubicBezTo>
                  <a:cubicBezTo>
                    <a:pt x="7108" y="4275"/>
                    <a:pt x="4846" y="5715"/>
                    <a:pt x="3060" y="7680"/>
                  </a:cubicBezTo>
                  <a:cubicBezTo>
                    <a:pt x="1274" y="9644"/>
                    <a:pt x="0" y="12192"/>
                    <a:pt x="72" y="14847"/>
                  </a:cubicBezTo>
                  <a:cubicBezTo>
                    <a:pt x="2286" y="11061"/>
                    <a:pt x="5084" y="7620"/>
                    <a:pt x="8358" y="4691"/>
                  </a:cubicBezTo>
                  <a:cubicBezTo>
                    <a:pt x="9835" y="3382"/>
                    <a:pt x="11418" y="2144"/>
                    <a:pt x="12454" y="477"/>
                  </a:cubicBezTo>
                  <a:lnTo>
                    <a:pt x="123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5521500" y="1511700"/>
              <a:ext cx="295025" cy="318750"/>
            </a:xfrm>
            <a:custGeom>
              <a:avLst/>
              <a:gdLst/>
              <a:ahLst/>
              <a:cxnLst/>
              <a:rect l="l" t="t" r="r" b="b"/>
              <a:pathLst>
                <a:path w="11801" h="12750" extrusionOk="0">
                  <a:moveTo>
                    <a:pt x="11693" y="1"/>
                  </a:moveTo>
                  <a:cubicBezTo>
                    <a:pt x="11556" y="1"/>
                    <a:pt x="11394" y="211"/>
                    <a:pt x="11348" y="379"/>
                  </a:cubicBezTo>
                  <a:cubicBezTo>
                    <a:pt x="10645" y="2736"/>
                    <a:pt x="8978" y="4760"/>
                    <a:pt x="6895" y="6046"/>
                  </a:cubicBezTo>
                  <a:cubicBezTo>
                    <a:pt x="5466" y="6927"/>
                    <a:pt x="3847" y="7510"/>
                    <a:pt x="2477" y="8499"/>
                  </a:cubicBezTo>
                  <a:cubicBezTo>
                    <a:pt x="1108" y="9475"/>
                    <a:pt x="1" y="11082"/>
                    <a:pt x="275" y="12749"/>
                  </a:cubicBezTo>
                  <a:cubicBezTo>
                    <a:pt x="334" y="11916"/>
                    <a:pt x="942" y="11249"/>
                    <a:pt x="1549" y="10677"/>
                  </a:cubicBezTo>
                  <a:cubicBezTo>
                    <a:pt x="2335" y="9951"/>
                    <a:pt x="3204" y="9296"/>
                    <a:pt x="4121" y="8725"/>
                  </a:cubicBezTo>
                  <a:cubicBezTo>
                    <a:pt x="5835" y="7677"/>
                    <a:pt x="7776" y="6903"/>
                    <a:pt x="9145" y="5427"/>
                  </a:cubicBezTo>
                  <a:cubicBezTo>
                    <a:pt x="10478" y="3998"/>
                    <a:pt x="11145" y="2081"/>
                    <a:pt x="11764" y="224"/>
                  </a:cubicBezTo>
                  <a:lnTo>
                    <a:pt x="11800" y="57"/>
                  </a:lnTo>
                  <a:cubicBezTo>
                    <a:pt x="11769" y="18"/>
                    <a:pt x="11732" y="1"/>
                    <a:pt x="116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5329525" y="1399100"/>
              <a:ext cx="200650" cy="985275"/>
            </a:xfrm>
            <a:custGeom>
              <a:avLst/>
              <a:gdLst/>
              <a:ahLst/>
              <a:cxnLst/>
              <a:rect l="l" t="t" r="r" b="b"/>
              <a:pathLst>
                <a:path w="8026" h="39411" extrusionOk="0">
                  <a:moveTo>
                    <a:pt x="5180" y="1"/>
                  </a:moveTo>
                  <a:lnTo>
                    <a:pt x="5180" y="1"/>
                  </a:lnTo>
                  <a:cubicBezTo>
                    <a:pt x="6168" y="3311"/>
                    <a:pt x="6858" y="6692"/>
                    <a:pt x="7156" y="10074"/>
                  </a:cubicBezTo>
                  <a:cubicBezTo>
                    <a:pt x="7323" y="11788"/>
                    <a:pt x="7370" y="13503"/>
                    <a:pt x="7335" y="15217"/>
                  </a:cubicBezTo>
                  <a:cubicBezTo>
                    <a:pt x="7299" y="16932"/>
                    <a:pt x="7204" y="18634"/>
                    <a:pt x="7013" y="20337"/>
                  </a:cubicBezTo>
                  <a:cubicBezTo>
                    <a:pt x="6835" y="22027"/>
                    <a:pt x="6549" y="23730"/>
                    <a:pt x="6180" y="25397"/>
                  </a:cubicBezTo>
                  <a:cubicBezTo>
                    <a:pt x="5811" y="27064"/>
                    <a:pt x="5334" y="28695"/>
                    <a:pt x="4751" y="30302"/>
                  </a:cubicBezTo>
                  <a:cubicBezTo>
                    <a:pt x="4168" y="31910"/>
                    <a:pt x="3465" y="33481"/>
                    <a:pt x="2667" y="34993"/>
                  </a:cubicBezTo>
                  <a:cubicBezTo>
                    <a:pt x="1882" y="36529"/>
                    <a:pt x="953" y="37970"/>
                    <a:pt x="0" y="39411"/>
                  </a:cubicBezTo>
                  <a:cubicBezTo>
                    <a:pt x="1084" y="38077"/>
                    <a:pt x="2096" y="36672"/>
                    <a:pt x="2989" y="35184"/>
                  </a:cubicBezTo>
                  <a:cubicBezTo>
                    <a:pt x="3441" y="34446"/>
                    <a:pt x="3858" y="33684"/>
                    <a:pt x="4239" y="32910"/>
                  </a:cubicBezTo>
                  <a:cubicBezTo>
                    <a:pt x="4632" y="32136"/>
                    <a:pt x="4977" y="31326"/>
                    <a:pt x="5299" y="30529"/>
                  </a:cubicBezTo>
                  <a:cubicBezTo>
                    <a:pt x="5465" y="30124"/>
                    <a:pt x="5608" y="29707"/>
                    <a:pt x="5763" y="29314"/>
                  </a:cubicBezTo>
                  <a:cubicBezTo>
                    <a:pt x="5906" y="28909"/>
                    <a:pt x="6061" y="28493"/>
                    <a:pt x="6180" y="28076"/>
                  </a:cubicBezTo>
                  <a:cubicBezTo>
                    <a:pt x="6442" y="27242"/>
                    <a:pt x="6668" y="26409"/>
                    <a:pt x="6882" y="25564"/>
                  </a:cubicBezTo>
                  <a:cubicBezTo>
                    <a:pt x="7275" y="23861"/>
                    <a:pt x="7573" y="22147"/>
                    <a:pt x="7751" y="20420"/>
                  </a:cubicBezTo>
                  <a:cubicBezTo>
                    <a:pt x="7930" y="18694"/>
                    <a:pt x="8025" y="16967"/>
                    <a:pt x="8025" y="15229"/>
                  </a:cubicBezTo>
                  <a:cubicBezTo>
                    <a:pt x="8025" y="14360"/>
                    <a:pt x="7990" y="13491"/>
                    <a:pt x="7954" y="12622"/>
                  </a:cubicBezTo>
                  <a:cubicBezTo>
                    <a:pt x="7918" y="12193"/>
                    <a:pt x="7894" y="11764"/>
                    <a:pt x="7847" y="11336"/>
                  </a:cubicBezTo>
                  <a:cubicBezTo>
                    <a:pt x="7799" y="10895"/>
                    <a:pt x="7775" y="10467"/>
                    <a:pt x="7716" y="10038"/>
                  </a:cubicBezTo>
                  <a:cubicBezTo>
                    <a:pt x="7299" y="6597"/>
                    <a:pt x="6442" y="3216"/>
                    <a:pt x="5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3" name="Google Shape;113;p3"/>
          <p:cNvGrpSpPr/>
          <p:nvPr/>
        </p:nvGrpSpPr>
        <p:grpSpPr>
          <a:xfrm rot="856444">
            <a:off x="10640485" y="5466828"/>
            <a:ext cx="2369497" cy="2359785"/>
            <a:chOff x="4532700" y="3320475"/>
            <a:chExt cx="647125" cy="644450"/>
          </a:xfrm>
        </p:grpSpPr>
        <p:sp>
          <p:nvSpPr>
            <p:cNvPr id="114" name="Google Shape;114;p3"/>
            <p:cNvSpPr/>
            <p:nvPr/>
          </p:nvSpPr>
          <p:spPr>
            <a:xfrm>
              <a:off x="4941975" y="3407400"/>
              <a:ext cx="118800" cy="358075"/>
            </a:xfrm>
            <a:custGeom>
              <a:avLst/>
              <a:gdLst/>
              <a:ahLst/>
              <a:cxnLst/>
              <a:rect l="l" t="t" r="r" b="b"/>
              <a:pathLst>
                <a:path w="4752" h="14323" extrusionOk="0">
                  <a:moveTo>
                    <a:pt x="4751" y="0"/>
                  </a:moveTo>
                  <a:lnTo>
                    <a:pt x="4751" y="0"/>
                  </a:lnTo>
                  <a:cubicBezTo>
                    <a:pt x="3775" y="334"/>
                    <a:pt x="2822" y="810"/>
                    <a:pt x="2036" y="1489"/>
                  </a:cubicBezTo>
                  <a:cubicBezTo>
                    <a:pt x="1227" y="2167"/>
                    <a:pt x="584" y="3024"/>
                    <a:pt x="274" y="4025"/>
                  </a:cubicBezTo>
                  <a:cubicBezTo>
                    <a:pt x="72" y="4679"/>
                    <a:pt x="0" y="5382"/>
                    <a:pt x="12" y="6072"/>
                  </a:cubicBezTo>
                  <a:cubicBezTo>
                    <a:pt x="48" y="9370"/>
                    <a:pt x="1405" y="12502"/>
                    <a:pt x="4215" y="14228"/>
                  </a:cubicBezTo>
                  <a:lnTo>
                    <a:pt x="4370" y="14288"/>
                  </a:lnTo>
                  <a:cubicBezTo>
                    <a:pt x="4343" y="14288"/>
                    <a:pt x="4379" y="14323"/>
                    <a:pt x="4402" y="14323"/>
                  </a:cubicBezTo>
                  <a:cubicBezTo>
                    <a:pt x="4409" y="14323"/>
                    <a:pt x="4415" y="14320"/>
                    <a:pt x="4418" y="14312"/>
                  </a:cubicBezTo>
                  <a:cubicBezTo>
                    <a:pt x="4430" y="14288"/>
                    <a:pt x="4418" y="14252"/>
                    <a:pt x="4382" y="14228"/>
                  </a:cubicBezTo>
                  <a:cubicBezTo>
                    <a:pt x="3834" y="13633"/>
                    <a:pt x="3346" y="12966"/>
                    <a:pt x="2846" y="12335"/>
                  </a:cubicBezTo>
                  <a:cubicBezTo>
                    <a:pt x="2477" y="11847"/>
                    <a:pt x="2108" y="11347"/>
                    <a:pt x="1822" y="10799"/>
                  </a:cubicBezTo>
                  <a:cubicBezTo>
                    <a:pt x="1572" y="10275"/>
                    <a:pt x="1394" y="9692"/>
                    <a:pt x="1263" y="9132"/>
                  </a:cubicBezTo>
                  <a:cubicBezTo>
                    <a:pt x="1120" y="8608"/>
                    <a:pt x="1024" y="8073"/>
                    <a:pt x="977" y="7525"/>
                  </a:cubicBezTo>
                  <a:cubicBezTo>
                    <a:pt x="846" y="6049"/>
                    <a:pt x="1096" y="4537"/>
                    <a:pt x="1751" y="3191"/>
                  </a:cubicBezTo>
                  <a:cubicBezTo>
                    <a:pt x="2406" y="1858"/>
                    <a:pt x="3465" y="703"/>
                    <a:pt x="4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4796725" y="3749700"/>
              <a:ext cx="254225" cy="215225"/>
            </a:xfrm>
            <a:custGeom>
              <a:avLst/>
              <a:gdLst/>
              <a:ahLst/>
              <a:cxnLst/>
              <a:rect l="l" t="t" r="r" b="b"/>
              <a:pathLst>
                <a:path w="10169" h="8609" extrusionOk="0">
                  <a:moveTo>
                    <a:pt x="10168" y="441"/>
                  </a:moveTo>
                  <a:lnTo>
                    <a:pt x="10168" y="441"/>
                  </a:lnTo>
                  <a:cubicBezTo>
                    <a:pt x="10082" y="446"/>
                    <a:pt x="9996" y="452"/>
                    <a:pt x="9910" y="459"/>
                  </a:cubicBezTo>
                  <a:lnTo>
                    <a:pt x="9910" y="459"/>
                  </a:lnTo>
                  <a:lnTo>
                    <a:pt x="10013" y="524"/>
                  </a:lnTo>
                  <a:cubicBezTo>
                    <a:pt x="10061" y="500"/>
                    <a:pt x="10121" y="465"/>
                    <a:pt x="10168" y="441"/>
                  </a:cubicBezTo>
                  <a:close/>
                  <a:moveTo>
                    <a:pt x="7879" y="0"/>
                  </a:moveTo>
                  <a:cubicBezTo>
                    <a:pt x="6222" y="0"/>
                    <a:pt x="4558" y="504"/>
                    <a:pt x="3108" y="1310"/>
                  </a:cubicBezTo>
                  <a:cubicBezTo>
                    <a:pt x="2286" y="1751"/>
                    <a:pt x="1536" y="2298"/>
                    <a:pt x="953" y="3037"/>
                  </a:cubicBezTo>
                  <a:cubicBezTo>
                    <a:pt x="369" y="3763"/>
                    <a:pt x="0" y="4680"/>
                    <a:pt x="60" y="5608"/>
                  </a:cubicBezTo>
                  <a:cubicBezTo>
                    <a:pt x="95" y="6073"/>
                    <a:pt x="226" y="6513"/>
                    <a:pt x="357" y="6966"/>
                  </a:cubicBezTo>
                  <a:cubicBezTo>
                    <a:pt x="548" y="7561"/>
                    <a:pt x="774" y="8180"/>
                    <a:pt x="1238" y="8609"/>
                  </a:cubicBezTo>
                  <a:lnTo>
                    <a:pt x="1238" y="8454"/>
                  </a:lnTo>
                  <a:lnTo>
                    <a:pt x="1238" y="8216"/>
                  </a:lnTo>
                  <a:lnTo>
                    <a:pt x="1238" y="7739"/>
                  </a:lnTo>
                  <a:cubicBezTo>
                    <a:pt x="1227" y="7394"/>
                    <a:pt x="1203" y="7037"/>
                    <a:pt x="1191" y="6692"/>
                  </a:cubicBezTo>
                  <a:cubicBezTo>
                    <a:pt x="1167" y="6037"/>
                    <a:pt x="1143" y="5382"/>
                    <a:pt x="1262" y="4727"/>
                  </a:cubicBezTo>
                  <a:cubicBezTo>
                    <a:pt x="1310" y="4441"/>
                    <a:pt x="1405" y="4168"/>
                    <a:pt x="1489" y="3894"/>
                  </a:cubicBezTo>
                  <a:cubicBezTo>
                    <a:pt x="1500" y="3846"/>
                    <a:pt x="1524" y="3787"/>
                    <a:pt x="1536" y="3739"/>
                  </a:cubicBezTo>
                  <a:cubicBezTo>
                    <a:pt x="1548" y="3668"/>
                    <a:pt x="1560" y="3596"/>
                    <a:pt x="1584" y="3537"/>
                  </a:cubicBezTo>
                  <a:cubicBezTo>
                    <a:pt x="1655" y="3346"/>
                    <a:pt x="1846" y="3179"/>
                    <a:pt x="1989" y="3025"/>
                  </a:cubicBezTo>
                  <a:cubicBezTo>
                    <a:pt x="2179" y="2846"/>
                    <a:pt x="2381" y="2703"/>
                    <a:pt x="2584" y="2548"/>
                  </a:cubicBezTo>
                  <a:cubicBezTo>
                    <a:pt x="2608" y="2536"/>
                    <a:pt x="2620" y="2525"/>
                    <a:pt x="2632" y="2525"/>
                  </a:cubicBezTo>
                  <a:cubicBezTo>
                    <a:pt x="3084" y="2227"/>
                    <a:pt x="3560" y="2013"/>
                    <a:pt x="4048" y="1810"/>
                  </a:cubicBezTo>
                  <a:cubicBezTo>
                    <a:pt x="5921" y="1068"/>
                    <a:pt x="7892" y="610"/>
                    <a:pt x="9910" y="459"/>
                  </a:cubicBezTo>
                  <a:lnTo>
                    <a:pt x="9910" y="459"/>
                  </a:lnTo>
                  <a:lnTo>
                    <a:pt x="9430" y="155"/>
                  </a:lnTo>
                  <a:cubicBezTo>
                    <a:pt x="8918" y="50"/>
                    <a:pt x="8399" y="0"/>
                    <a:pt x="7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848225" y="3358575"/>
              <a:ext cx="150625" cy="380125"/>
            </a:xfrm>
            <a:custGeom>
              <a:avLst/>
              <a:gdLst/>
              <a:ahLst/>
              <a:cxnLst/>
              <a:rect l="l" t="t" r="r" b="b"/>
              <a:pathLst>
                <a:path w="6025" h="15205" extrusionOk="0">
                  <a:moveTo>
                    <a:pt x="3989" y="1"/>
                  </a:moveTo>
                  <a:lnTo>
                    <a:pt x="3989" y="1"/>
                  </a:lnTo>
                  <a:cubicBezTo>
                    <a:pt x="3012" y="263"/>
                    <a:pt x="2215" y="953"/>
                    <a:pt x="1524" y="1691"/>
                  </a:cubicBezTo>
                  <a:cubicBezTo>
                    <a:pt x="1191" y="2049"/>
                    <a:pt x="857" y="2453"/>
                    <a:pt x="631" y="2906"/>
                  </a:cubicBezTo>
                  <a:cubicBezTo>
                    <a:pt x="441" y="3287"/>
                    <a:pt x="333" y="3715"/>
                    <a:pt x="274" y="4156"/>
                  </a:cubicBezTo>
                  <a:cubicBezTo>
                    <a:pt x="0" y="6097"/>
                    <a:pt x="464" y="8121"/>
                    <a:pt x="1345" y="9895"/>
                  </a:cubicBezTo>
                  <a:cubicBezTo>
                    <a:pt x="2238" y="11669"/>
                    <a:pt x="3524" y="13217"/>
                    <a:pt x="4905" y="14633"/>
                  </a:cubicBezTo>
                  <a:lnTo>
                    <a:pt x="6025" y="15205"/>
                  </a:lnTo>
                  <a:cubicBezTo>
                    <a:pt x="4727" y="13979"/>
                    <a:pt x="3643" y="12514"/>
                    <a:pt x="2810" y="10942"/>
                  </a:cubicBezTo>
                  <a:cubicBezTo>
                    <a:pt x="2131" y="9657"/>
                    <a:pt x="1619" y="8275"/>
                    <a:pt x="1453" y="6847"/>
                  </a:cubicBezTo>
                  <a:cubicBezTo>
                    <a:pt x="1286" y="5418"/>
                    <a:pt x="1464" y="3918"/>
                    <a:pt x="2096" y="2620"/>
                  </a:cubicBezTo>
                  <a:cubicBezTo>
                    <a:pt x="2572" y="1656"/>
                    <a:pt x="3286" y="822"/>
                    <a:pt x="39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703850" y="3721725"/>
              <a:ext cx="277150" cy="212850"/>
            </a:xfrm>
            <a:custGeom>
              <a:avLst/>
              <a:gdLst/>
              <a:ahLst/>
              <a:cxnLst/>
              <a:rect l="l" t="t" r="r" b="b"/>
              <a:pathLst>
                <a:path w="11086" h="8514" extrusionOk="0">
                  <a:moveTo>
                    <a:pt x="10454" y="0"/>
                  </a:moveTo>
                  <a:cubicBezTo>
                    <a:pt x="9264" y="226"/>
                    <a:pt x="8097" y="441"/>
                    <a:pt x="6918" y="703"/>
                  </a:cubicBezTo>
                  <a:cubicBezTo>
                    <a:pt x="5620" y="977"/>
                    <a:pt x="4311" y="1322"/>
                    <a:pt x="3156" y="1953"/>
                  </a:cubicBezTo>
                  <a:cubicBezTo>
                    <a:pt x="1977" y="2584"/>
                    <a:pt x="953" y="3560"/>
                    <a:pt x="477" y="4787"/>
                  </a:cubicBezTo>
                  <a:cubicBezTo>
                    <a:pt x="0" y="6025"/>
                    <a:pt x="179" y="7561"/>
                    <a:pt x="1096" y="8513"/>
                  </a:cubicBezTo>
                  <a:cubicBezTo>
                    <a:pt x="929" y="7037"/>
                    <a:pt x="965" y="5441"/>
                    <a:pt x="1739" y="4179"/>
                  </a:cubicBezTo>
                  <a:cubicBezTo>
                    <a:pt x="2275" y="3322"/>
                    <a:pt x="3096" y="2691"/>
                    <a:pt x="3965" y="2203"/>
                  </a:cubicBezTo>
                  <a:cubicBezTo>
                    <a:pt x="6132" y="1000"/>
                    <a:pt x="8633" y="584"/>
                    <a:pt x="11085" y="286"/>
                  </a:cubicBezTo>
                  <a:lnTo>
                    <a:pt x="104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4657725" y="3686600"/>
              <a:ext cx="264925" cy="150050"/>
            </a:xfrm>
            <a:custGeom>
              <a:avLst/>
              <a:gdLst/>
              <a:ahLst/>
              <a:cxnLst/>
              <a:rect l="l" t="t" r="r" b="b"/>
              <a:pathLst>
                <a:path w="10597" h="6002" extrusionOk="0">
                  <a:moveTo>
                    <a:pt x="9751" y="0"/>
                  </a:moveTo>
                  <a:cubicBezTo>
                    <a:pt x="7537" y="107"/>
                    <a:pt x="5310" y="227"/>
                    <a:pt x="3167" y="810"/>
                  </a:cubicBezTo>
                  <a:cubicBezTo>
                    <a:pt x="2691" y="929"/>
                    <a:pt x="2226" y="1072"/>
                    <a:pt x="1810" y="1334"/>
                  </a:cubicBezTo>
                  <a:cubicBezTo>
                    <a:pt x="1072" y="1774"/>
                    <a:pt x="560" y="2560"/>
                    <a:pt x="298" y="3394"/>
                  </a:cubicBezTo>
                  <a:cubicBezTo>
                    <a:pt x="24" y="4227"/>
                    <a:pt x="0" y="5120"/>
                    <a:pt x="60" y="6001"/>
                  </a:cubicBezTo>
                  <a:cubicBezTo>
                    <a:pt x="417" y="4156"/>
                    <a:pt x="1762" y="2620"/>
                    <a:pt x="3405" y="1715"/>
                  </a:cubicBezTo>
                  <a:cubicBezTo>
                    <a:pt x="5036" y="822"/>
                    <a:pt x="6929" y="500"/>
                    <a:pt x="8811" y="441"/>
                  </a:cubicBezTo>
                  <a:cubicBezTo>
                    <a:pt x="9018" y="433"/>
                    <a:pt x="9225" y="427"/>
                    <a:pt x="9433" y="427"/>
                  </a:cubicBezTo>
                  <a:cubicBezTo>
                    <a:pt x="9821" y="427"/>
                    <a:pt x="10209" y="446"/>
                    <a:pt x="10597" y="500"/>
                  </a:cubicBezTo>
                  <a:lnTo>
                    <a:pt x="97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4769625" y="3320475"/>
              <a:ext cx="127125" cy="377750"/>
            </a:xfrm>
            <a:custGeom>
              <a:avLst/>
              <a:gdLst/>
              <a:ahLst/>
              <a:cxnLst/>
              <a:rect l="l" t="t" r="r" b="b"/>
              <a:pathLst>
                <a:path w="5085" h="15110" extrusionOk="0">
                  <a:moveTo>
                    <a:pt x="2453" y="1"/>
                  </a:moveTo>
                  <a:lnTo>
                    <a:pt x="2453" y="1"/>
                  </a:lnTo>
                  <a:cubicBezTo>
                    <a:pt x="1977" y="84"/>
                    <a:pt x="1560" y="382"/>
                    <a:pt x="1203" y="703"/>
                  </a:cubicBezTo>
                  <a:cubicBezTo>
                    <a:pt x="798" y="1072"/>
                    <a:pt x="429" y="1489"/>
                    <a:pt x="215" y="2001"/>
                  </a:cubicBezTo>
                  <a:cubicBezTo>
                    <a:pt x="60" y="2382"/>
                    <a:pt x="13" y="2822"/>
                    <a:pt x="13" y="3239"/>
                  </a:cubicBezTo>
                  <a:cubicBezTo>
                    <a:pt x="1" y="4394"/>
                    <a:pt x="275" y="5537"/>
                    <a:pt x="632" y="6656"/>
                  </a:cubicBezTo>
                  <a:cubicBezTo>
                    <a:pt x="1506" y="9385"/>
                    <a:pt x="2809" y="11980"/>
                    <a:pt x="4482" y="14305"/>
                  </a:cubicBezTo>
                  <a:lnTo>
                    <a:pt x="4482" y="14305"/>
                  </a:lnTo>
                  <a:cubicBezTo>
                    <a:pt x="4477" y="14291"/>
                    <a:pt x="4471" y="14278"/>
                    <a:pt x="4466" y="14264"/>
                  </a:cubicBezTo>
                  <a:cubicBezTo>
                    <a:pt x="3513" y="12002"/>
                    <a:pt x="2596" y="9704"/>
                    <a:pt x="1727" y="7406"/>
                  </a:cubicBezTo>
                  <a:cubicBezTo>
                    <a:pt x="1572" y="7002"/>
                    <a:pt x="1430" y="6609"/>
                    <a:pt x="1334" y="6192"/>
                  </a:cubicBezTo>
                  <a:cubicBezTo>
                    <a:pt x="1263" y="5775"/>
                    <a:pt x="1239" y="5358"/>
                    <a:pt x="1251" y="4930"/>
                  </a:cubicBezTo>
                  <a:cubicBezTo>
                    <a:pt x="1275" y="3549"/>
                    <a:pt x="1620" y="2191"/>
                    <a:pt x="2227" y="953"/>
                  </a:cubicBezTo>
                  <a:cubicBezTo>
                    <a:pt x="2382" y="655"/>
                    <a:pt x="2537" y="334"/>
                    <a:pt x="2453" y="1"/>
                  </a:cubicBezTo>
                  <a:close/>
                  <a:moveTo>
                    <a:pt x="4482" y="14305"/>
                  </a:moveTo>
                  <a:lnTo>
                    <a:pt x="4482" y="14305"/>
                  </a:lnTo>
                  <a:cubicBezTo>
                    <a:pt x="4602" y="14592"/>
                    <a:pt x="4753" y="14892"/>
                    <a:pt x="5002" y="15062"/>
                  </a:cubicBezTo>
                  <a:lnTo>
                    <a:pt x="5002" y="15062"/>
                  </a:lnTo>
                  <a:cubicBezTo>
                    <a:pt x="5002" y="15062"/>
                    <a:pt x="5002" y="15062"/>
                    <a:pt x="5001" y="15062"/>
                  </a:cubicBezTo>
                  <a:lnTo>
                    <a:pt x="5013" y="15069"/>
                  </a:lnTo>
                  <a:lnTo>
                    <a:pt x="5013" y="15069"/>
                  </a:lnTo>
                  <a:cubicBezTo>
                    <a:pt x="5029" y="15079"/>
                    <a:pt x="5045" y="15089"/>
                    <a:pt x="5061" y="15098"/>
                  </a:cubicBezTo>
                  <a:cubicBezTo>
                    <a:pt x="5065" y="15101"/>
                    <a:pt x="5069" y="15102"/>
                    <a:pt x="5071" y="15102"/>
                  </a:cubicBezTo>
                  <a:cubicBezTo>
                    <a:pt x="5071" y="15102"/>
                    <a:pt x="5071" y="15102"/>
                    <a:pt x="5071" y="15102"/>
                  </a:cubicBezTo>
                  <a:lnTo>
                    <a:pt x="5071" y="15102"/>
                  </a:lnTo>
                  <a:lnTo>
                    <a:pt x="5085" y="15110"/>
                  </a:lnTo>
                  <a:cubicBezTo>
                    <a:pt x="5080" y="15104"/>
                    <a:pt x="5076" y="15098"/>
                    <a:pt x="5071" y="15092"/>
                  </a:cubicBezTo>
                  <a:lnTo>
                    <a:pt x="5071" y="15092"/>
                  </a:lnTo>
                  <a:cubicBezTo>
                    <a:pt x="5069" y="15087"/>
                    <a:pt x="5064" y="15081"/>
                    <a:pt x="5058" y="15076"/>
                  </a:cubicBezTo>
                  <a:lnTo>
                    <a:pt x="5058" y="15076"/>
                  </a:lnTo>
                  <a:cubicBezTo>
                    <a:pt x="4862" y="14822"/>
                    <a:pt x="4670" y="14565"/>
                    <a:pt x="4482" y="143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4609200" y="3630750"/>
              <a:ext cx="222375" cy="113625"/>
            </a:xfrm>
            <a:custGeom>
              <a:avLst/>
              <a:gdLst/>
              <a:ahLst/>
              <a:cxnLst/>
              <a:rect l="l" t="t" r="r" b="b"/>
              <a:pathLst>
                <a:path w="8895" h="4545" extrusionOk="0">
                  <a:moveTo>
                    <a:pt x="6110" y="0"/>
                  </a:moveTo>
                  <a:cubicBezTo>
                    <a:pt x="5569" y="0"/>
                    <a:pt x="4906" y="29"/>
                    <a:pt x="4167" y="175"/>
                  </a:cubicBezTo>
                  <a:cubicBezTo>
                    <a:pt x="3108" y="365"/>
                    <a:pt x="2382" y="508"/>
                    <a:pt x="1727" y="972"/>
                  </a:cubicBezTo>
                  <a:cubicBezTo>
                    <a:pt x="608" y="1758"/>
                    <a:pt x="0" y="3211"/>
                    <a:pt x="203" y="4544"/>
                  </a:cubicBezTo>
                  <a:cubicBezTo>
                    <a:pt x="750" y="2889"/>
                    <a:pt x="2143" y="1579"/>
                    <a:pt x="3763" y="960"/>
                  </a:cubicBezTo>
                  <a:cubicBezTo>
                    <a:pt x="4713" y="593"/>
                    <a:pt x="5721" y="431"/>
                    <a:pt x="6733" y="431"/>
                  </a:cubicBezTo>
                  <a:cubicBezTo>
                    <a:pt x="7457" y="431"/>
                    <a:pt x="8184" y="514"/>
                    <a:pt x="8894" y="663"/>
                  </a:cubicBezTo>
                  <a:lnTo>
                    <a:pt x="8466" y="139"/>
                  </a:lnTo>
                  <a:cubicBezTo>
                    <a:pt x="8037" y="79"/>
                    <a:pt x="7418" y="20"/>
                    <a:pt x="6680" y="8"/>
                  </a:cubicBezTo>
                  <a:cubicBezTo>
                    <a:pt x="6510" y="5"/>
                    <a:pt x="6319" y="0"/>
                    <a:pt x="6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4705925" y="3356825"/>
              <a:ext cx="112550" cy="289025"/>
            </a:xfrm>
            <a:custGeom>
              <a:avLst/>
              <a:gdLst/>
              <a:ahLst/>
              <a:cxnLst/>
              <a:rect l="l" t="t" r="r" b="b"/>
              <a:pathLst>
                <a:path w="4502" h="11561" extrusionOk="0">
                  <a:moveTo>
                    <a:pt x="1292" y="1"/>
                  </a:moveTo>
                  <a:cubicBezTo>
                    <a:pt x="1273" y="1"/>
                    <a:pt x="417" y="1087"/>
                    <a:pt x="191" y="2238"/>
                  </a:cubicBezTo>
                  <a:cubicBezTo>
                    <a:pt x="60" y="2869"/>
                    <a:pt x="1" y="3857"/>
                    <a:pt x="691" y="5809"/>
                  </a:cubicBezTo>
                  <a:cubicBezTo>
                    <a:pt x="1108" y="7000"/>
                    <a:pt x="1894" y="8786"/>
                    <a:pt x="3406" y="10727"/>
                  </a:cubicBezTo>
                  <a:lnTo>
                    <a:pt x="4501" y="11560"/>
                  </a:lnTo>
                  <a:cubicBezTo>
                    <a:pt x="2323" y="8786"/>
                    <a:pt x="1072" y="5321"/>
                    <a:pt x="953" y="1809"/>
                  </a:cubicBezTo>
                  <a:cubicBezTo>
                    <a:pt x="941" y="1178"/>
                    <a:pt x="953" y="547"/>
                    <a:pt x="1287" y="11"/>
                  </a:cubicBezTo>
                  <a:cubicBezTo>
                    <a:pt x="1291" y="4"/>
                    <a:pt x="1293" y="1"/>
                    <a:pt x="1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4565725" y="3580925"/>
              <a:ext cx="185775" cy="94675"/>
            </a:xfrm>
            <a:custGeom>
              <a:avLst/>
              <a:gdLst/>
              <a:ahLst/>
              <a:cxnLst/>
              <a:rect l="l" t="t" r="r" b="b"/>
              <a:pathLst>
                <a:path w="7431" h="3787" extrusionOk="0">
                  <a:moveTo>
                    <a:pt x="6978" y="1"/>
                  </a:moveTo>
                  <a:cubicBezTo>
                    <a:pt x="6168" y="12"/>
                    <a:pt x="4168" y="48"/>
                    <a:pt x="2263" y="227"/>
                  </a:cubicBezTo>
                  <a:cubicBezTo>
                    <a:pt x="1930" y="251"/>
                    <a:pt x="1394" y="346"/>
                    <a:pt x="858" y="715"/>
                  </a:cubicBezTo>
                  <a:cubicBezTo>
                    <a:pt x="382" y="1060"/>
                    <a:pt x="84" y="1620"/>
                    <a:pt x="37" y="2203"/>
                  </a:cubicBezTo>
                  <a:cubicBezTo>
                    <a:pt x="1" y="2787"/>
                    <a:pt x="239" y="3382"/>
                    <a:pt x="668" y="3787"/>
                  </a:cubicBezTo>
                  <a:cubicBezTo>
                    <a:pt x="382" y="3037"/>
                    <a:pt x="727" y="2179"/>
                    <a:pt x="1323" y="1656"/>
                  </a:cubicBezTo>
                  <a:cubicBezTo>
                    <a:pt x="1906" y="1132"/>
                    <a:pt x="2692" y="894"/>
                    <a:pt x="3466" y="715"/>
                  </a:cubicBezTo>
                  <a:cubicBezTo>
                    <a:pt x="4547" y="467"/>
                    <a:pt x="5653" y="343"/>
                    <a:pt x="6764" y="343"/>
                  </a:cubicBezTo>
                  <a:cubicBezTo>
                    <a:pt x="6986" y="343"/>
                    <a:pt x="7208" y="348"/>
                    <a:pt x="7430" y="358"/>
                  </a:cubicBezTo>
                  <a:lnTo>
                    <a:pt x="69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4648200" y="3341025"/>
              <a:ext cx="88425" cy="235450"/>
            </a:xfrm>
            <a:custGeom>
              <a:avLst/>
              <a:gdLst/>
              <a:ahLst/>
              <a:cxnLst/>
              <a:rect l="l" t="t" r="r" b="b"/>
              <a:pathLst>
                <a:path w="3537" h="9418" extrusionOk="0">
                  <a:moveTo>
                    <a:pt x="1441" y="0"/>
                  </a:moveTo>
                  <a:cubicBezTo>
                    <a:pt x="607" y="429"/>
                    <a:pt x="131" y="1369"/>
                    <a:pt x="60" y="2310"/>
                  </a:cubicBezTo>
                  <a:cubicBezTo>
                    <a:pt x="0" y="3251"/>
                    <a:pt x="286" y="4167"/>
                    <a:pt x="643" y="5037"/>
                  </a:cubicBezTo>
                  <a:cubicBezTo>
                    <a:pt x="1263" y="6491"/>
                    <a:pt x="2114" y="7849"/>
                    <a:pt x="3170" y="9025"/>
                  </a:cubicBezTo>
                  <a:lnTo>
                    <a:pt x="3170" y="9025"/>
                  </a:lnTo>
                  <a:lnTo>
                    <a:pt x="2357" y="7120"/>
                  </a:lnTo>
                  <a:cubicBezTo>
                    <a:pt x="1703" y="5596"/>
                    <a:pt x="1048" y="3989"/>
                    <a:pt x="1203" y="2334"/>
                  </a:cubicBezTo>
                  <a:cubicBezTo>
                    <a:pt x="1286" y="1548"/>
                    <a:pt x="1548" y="774"/>
                    <a:pt x="1441" y="0"/>
                  </a:cubicBezTo>
                  <a:close/>
                  <a:moveTo>
                    <a:pt x="3170" y="9025"/>
                  </a:moveTo>
                  <a:lnTo>
                    <a:pt x="3286" y="9299"/>
                  </a:lnTo>
                  <a:lnTo>
                    <a:pt x="3536" y="9418"/>
                  </a:lnTo>
                  <a:cubicBezTo>
                    <a:pt x="3411" y="9290"/>
                    <a:pt x="3289" y="9159"/>
                    <a:pt x="3170" y="90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4555025" y="3524250"/>
              <a:ext cx="141400" cy="59500"/>
            </a:xfrm>
            <a:custGeom>
              <a:avLst/>
              <a:gdLst/>
              <a:ahLst/>
              <a:cxnLst/>
              <a:rect l="l" t="t" r="r" b="b"/>
              <a:pathLst>
                <a:path w="5656" h="2380" extrusionOk="0">
                  <a:moveTo>
                    <a:pt x="2838" y="0"/>
                  </a:moveTo>
                  <a:cubicBezTo>
                    <a:pt x="2610" y="0"/>
                    <a:pt x="2370" y="20"/>
                    <a:pt x="2120" y="65"/>
                  </a:cubicBezTo>
                  <a:cubicBezTo>
                    <a:pt x="1703" y="148"/>
                    <a:pt x="643" y="339"/>
                    <a:pt x="369" y="994"/>
                  </a:cubicBezTo>
                  <a:cubicBezTo>
                    <a:pt x="298" y="1172"/>
                    <a:pt x="191" y="1541"/>
                    <a:pt x="131" y="1815"/>
                  </a:cubicBezTo>
                  <a:cubicBezTo>
                    <a:pt x="0" y="2315"/>
                    <a:pt x="24" y="2363"/>
                    <a:pt x="36" y="2375"/>
                  </a:cubicBezTo>
                  <a:cubicBezTo>
                    <a:pt x="42" y="2378"/>
                    <a:pt x="48" y="2380"/>
                    <a:pt x="54" y="2380"/>
                  </a:cubicBezTo>
                  <a:cubicBezTo>
                    <a:pt x="189" y="2380"/>
                    <a:pt x="545" y="1713"/>
                    <a:pt x="1215" y="1339"/>
                  </a:cubicBezTo>
                  <a:cubicBezTo>
                    <a:pt x="1429" y="1220"/>
                    <a:pt x="1727" y="1101"/>
                    <a:pt x="2798" y="1041"/>
                  </a:cubicBezTo>
                  <a:cubicBezTo>
                    <a:pt x="3119" y="1023"/>
                    <a:pt x="3418" y="1017"/>
                    <a:pt x="3693" y="1017"/>
                  </a:cubicBezTo>
                  <a:cubicBezTo>
                    <a:pt x="4437" y="1017"/>
                    <a:pt x="5005" y="1065"/>
                    <a:pt x="5334" y="1065"/>
                  </a:cubicBezTo>
                  <a:cubicBezTo>
                    <a:pt x="5530" y="1065"/>
                    <a:pt x="5641" y="1048"/>
                    <a:pt x="5656" y="994"/>
                  </a:cubicBezTo>
                  <a:cubicBezTo>
                    <a:pt x="5656" y="958"/>
                    <a:pt x="5656" y="886"/>
                    <a:pt x="5203" y="660"/>
                  </a:cubicBezTo>
                  <a:cubicBezTo>
                    <a:pt x="4676" y="406"/>
                    <a:pt x="3877" y="0"/>
                    <a:pt x="2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4609200" y="3355900"/>
              <a:ext cx="53600" cy="157775"/>
            </a:xfrm>
            <a:custGeom>
              <a:avLst/>
              <a:gdLst/>
              <a:ahLst/>
              <a:cxnLst/>
              <a:rect l="l" t="t" r="r" b="b"/>
              <a:pathLst>
                <a:path w="2144" h="6311" extrusionOk="0">
                  <a:moveTo>
                    <a:pt x="1143" y="0"/>
                  </a:moveTo>
                  <a:lnTo>
                    <a:pt x="1143" y="0"/>
                  </a:lnTo>
                  <a:cubicBezTo>
                    <a:pt x="631" y="215"/>
                    <a:pt x="274" y="715"/>
                    <a:pt x="131" y="1263"/>
                  </a:cubicBezTo>
                  <a:cubicBezTo>
                    <a:pt x="0" y="1822"/>
                    <a:pt x="60" y="2382"/>
                    <a:pt x="191" y="2929"/>
                  </a:cubicBezTo>
                  <a:cubicBezTo>
                    <a:pt x="429" y="3930"/>
                    <a:pt x="881" y="4870"/>
                    <a:pt x="1500" y="5656"/>
                  </a:cubicBezTo>
                  <a:lnTo>
                    <a:pt x="1155" y="5382"/>
                  </a:lnTo>
                  <a:lnTo>
                    <a:pt x="1155" y="5382"/>
                  </a:lnTo>
                  <a:cubicBezTo>
                    <a:pt x="1429" y="5751"/>
                    <a:pt x="1751" y="6061"/>
                    <a:pt x="2143" y="6311"/>
                  </a:cubicBezTo>
                  <a:cubicBezTo>
                    <a:pt x="1429" y="5477"/>
                    <a:pt x="1060" y="4394"/>
                    <a:pt x="941" y="3287"/>
                  </a:cubicBezTo>
                  <a:cubicBezTo>
                    <a:pt x="822" y="2191"/>
                    <a:pt x="953" y="1084"/>
                    <a:pt x="1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4536575" y="3494600"/>
              <a:ext cx="106875" cy="54800"/>
            </a:xfrm>
            <a:custGeom>
              <a:avLst/>
              <a:gdLst/>
              <a:ahLst/>
              <a:cxnLst/>
              <a:rect l="l" t="t" r="r" b="b"/>
              <a:pathLst>
                <a:path w="4275" h="2192" extrusionOk="0">
                  <a:moveTo>
                    <a:pt x="1548" y="1"/>
                  </a:moveTo>
                  <a:cubicBezTo>
                    <a:pt x="1298" y="1"/>
                    <a:pt x="1048" y="1"/>
                    <a:pt x="822" y="84"/>
                  </a:cubicBezTo>
                  <a:cubicBezTo>
                    <a:pt x="441" y="215"/>
                    <a:pt x="167" y="584"/>
                    <a:pt x="84" y="989"/>
                  </a:cubicBezTo>
                  <a:cubicBezTo>
                    <a:pt x="0" y="1394"/>
                    <a:pt x="84" y="1822"/>
                    <a:pt x="262" y="2192"/>
                  </a:cubicBezTo>
                  <a:cubicBezTo>
                    <a:pt x="465" y="1406"/>
                    <a:pt x="1119" y="798"/>
                    <a:pt x="1881" y="501"/>
                  </a:cubicBezTo>
                  <a:cubicBezTo>
                    <a:pt x="2392" y="301"/>
                    <a:pt x="2930" y="225"/>
                    <a:pt x="3473" y="225"/>
                  </a:cubicBezTo>
                  <a:cubicBezTo>
                    <a:pt x="3740" y="225"/>
                    <a:pt x="4008" y="243"/>
                    <a:pt x="4275" y="275"/>
                  </a:cubicBezTo>
                  <a:lnTo>
                    <a:pt x="4072" y="215"/>
                  </a:lnTo>
                  <a:cubicBezTo>
                    <a:pt x="3239" y="108"/>
                    <a:pt x="2405" y="37"/>
                    <a:pt x="1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4532700" y="3459825"/>
              <a:ext cx="89325" cy="25875"/>
            </a:xfrm>
            <a:custGeom>
              <a:avLst/>
              <a:gdLst/>
              <a:ahLst/>
              <a:cxnLst/>
              <a:rect l="l" t="t" r="r" b="b"/>
              <a:pathLst>
                <a:path w="3573" h="1035" extrusionOk="0">
                  <a:moveTo>
                    <a:pt x="1339" y="0"/>
                  </a:moveTo>
                  <a:cubicBezTo>
                    <a:pt x="1242" y="0"/>
                    <a:pt x="1145" y="7"/>
                    <a:pt x="1048" y="23"/>
                  </a:cubicBezTo>
                  <a:cubicBezTo>
                    <a:pt x="512" y="106"/>
                    <a:pt x="12" y="499"/>
                    <a:pt x="0" y="1035"/>
                  </a:cubicBezTo>
                  <a:cubicBezTo>
                    <a:pt x="590" y="604"/>
                    <a:pt x="1322" y="384"/>
                    <a:pt x="2054" y="384"/>
                  </a:cubicBezTo>
                  <a:cubicBezTo>
                    <a:pt x="2577" y="384"/>
                    <a:pt x="3101" y="497"/>
                    <a:pt x="3572" y="725"/>
                  </a:cubicBezTo>
                  <a:lnTo>
                    <a:pt x="3215" y="463"/>
                  </a:lnTo>
                  <a:cubicBezTo>
                    <a:pt x="3001" y="404"/>
                    <a:pt x="2810" y="320"/>
                    <a:pt x="2596" y="261"/>
                  </a:cubicBezTo>
                  <a:cubicBezTo>
                    <a:pt x="2198" y="134"/>
                    <a:pt x="1768" y="0"/>
                    <a:pt x="13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4582100" y="3380300"/>
              <a:ext cx="18775" cy="73850"/>
            </a:xfrm>
            <a:custGeom>
              <a:avLst/>
              <a:gdLst/>
              <a:ahLst/>
              <a:cxnLst/>
              <a:rect l="l" t="t" r="r" b="b"/>
              <a:pathLst>
                <a:path w="751" h="2954" extrusionOk="0">
                  <a:moveTo>
                    <a:pt x="691" y="1"/>
                  </a:moveTo>
                  <a:lnTo>
                    <a:pt x="691" y="1"/>
                  </a:lnTo>
                  <a:cubicBezTo>
                    <a:pt x="370" y="144"/>
                    <a:pt x="144" y="465"/>
                    <a:pt x="72" y="822"/>
                  </a:cubicBezTo>
                  <a:cubicBezTo>
                    <a:pt x="1" y="1168"/>
                    <a:pt x="37" y="1537"/>
                    <a:pt x="120" y="1882"/>
                  </a:cubicBezTo>
                  <a:cubicBezTo>
                    <a:pt x="179" y="2144"/>
                    <a:pt x="251" y="2406"/>
                    <a:pt x="334" y="2668"/>
                  </a:cubicBezTo>
                  <a:lnTo>
                    <a:pt x="751" y="2954"/>
                  </a:lnTo>
                  <a:cubicBezTo>
                    <a:pt x="620" y="2775"/>
                    <a:pt x="525" y="2549"/>
                    <a:pt x="453" y="2323"/>
                  </a:cubicBezTo>
                  <a:cubicBezTo>
                    <a:pt x="370" y="2001"/>
                    <a:pt x="394" y="1644"/>
                    <a:pt x="418" y="1299"/>
                  </a:cubicBezTo>
                  <a:cubicBezTo>
                    <a:pt x="429" y="1156"/>
                    <a:pt x="429" y="1001"/>
                    <a:pt x="453" y="858"/>
                  </a:cubicBezTo>
                  <a:cubicBezTo>
                    <a:pt x="501" y="560"/>
                    <a:pt x="572" y="275"/>
                    <a:pt x="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4533900" y="3432550"/>
              <a:ext cx="58650" cy="17950"/>
            </a:xfrm>
            <a:custGeom>
              <a:avLst/>
              <a:gdLst/>
              <a:ahLst/>
              <a:cxnLst/>
              <a:rect l="l" t="t" r="r" b="b"/>
              <a:pathLst>
                <a:path w="2346" h="718" extrusionOk="0">
                  <a:moveTo>
                    <a:pt x="1198" y="0"/>
                  </a:moveTo>
                  <a:cubicBezTo>
                    <a:pt x="782" y="0"/>
                    <a:pt x="367" y="237"/>
                    <a:pt x="83" y="554"/>
                  </a:cubicBezTo>
                  <a:cubicBezTo>
                    <a:pt x="36" y="578"/>
                    <a:pt x="0" y="637"/>
                    <a:pt x="36" y="685"/>
                  </a:cubicBezTo>
                  <a:cubicBezTo>
                    <a:pt x="54" y="709"/>
                    <a:pt x="80" y="718"/>
                    <a:pt x="109" y="718"/>
                  </a:cubicBezTo>
                  <a:cubicBezTo>
                    <a:pt x="137" y="718"/>
                    <a:pt x="167" y="709"/>
                    <a:pt x="191" y="697"/>
                  </a:cubicBezTo>
                  <a:cubicBezTo>
                    <a:pt x="624" y="545"/>
                    <a:pt x="1088" y="465"/>
                    <a:pt x="1552" y="465"/>
                  </a:cubicBezTo>
                  <a:cubicBezTo>
                    <a:pt x="1814" y="465"/>
                    <a:pt x="2076" y="491"/>
                    <a:pt x="2334" y="542"/>
                  </a:cubicBezTo>
                  <a:lnTo>
                    <a:pt x="2346" y="483"/>
                  </a:lnTo>
                  <a:cubicBezTo>
                    <a:pt x="2024" y="256"/>
                    <a:pt x="1691" y="30"/>
                    <a:pt x="1310" y="6"/>
                  </a:cubicBezTo>
                  <a:cubicBezTo>
                    <a:pt x="1272" y="2"/>
                    <a:pt x="1235" y="0"/>
                    <a:pt x="1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4552950" y="3400550"/>
              <a:ext cx="626875" cy="408100"/>
            </a:xfrm>
            <a:custGeom>
              <a:avLst/>
              <a:gdLst/>
              <a:ahLst/>
              <a:cxnLst/>
              <a:rect l="l" t="t" r="r" b="b"/>
              <a:pathLst>
                <a:path w="25075" h="16324" extrusionOk="0">
                  <a:moveTo>
                    <a:pt x="0" y="0"/>
                  </a:moveTo>
                  <a:cubicBezTo>
                    <a:pt x="1524" y="2024"/>
                    <a:pt x="3250" y="3906"/>
                    <a:pt x="5144" y="5644"/>
                  </a:cubicBezTo>
                  <a:cubicBezTo>
                    <a:pt x="6072" y="6501"/>
                    <a:pt x="7060" y="7323"/>
                    <a:pt x="8061" y="8097"/>
                  </a:cubicBezTo>
                  <a:cubicBezTo>
                    <a:pt x="8561" y="8478"/>
                    <a:pt x="9061" y="8871"/>
                    <a:pt x="9585" y="9228"/>
                  </a:cubicBezTo>
                  <a:cubicBezTo>
                    <a:pt x="9858" y="9406"/>
                    <a:pt x="10108" y="9597"/>
                    <a:pt x="10370" y="9775"/>
                  </a:cubicBezTo>
                  <a:lnTo>
                    <a:pt x="11168" y="10311"/>
                  </a:lnTo>
                  <a:cubicBezTo>
                    <a:pt x="13311" y="11680"/>
                    <a:pt x="15538" y="12907"/>
                    <a:pt x="17871" y="13919"/>
                  </a:cubicBezTo>
                  <a:cubicBezTo>
                    <a:pt x="20193" y="14931"/>
                    <a:pt x="22610" y="15752"/>
                    <a:pt x="25075" y="16324"/>
                  </a:cubicBezTo>
                  <a:cubicBezTo>
                    <a:pt x="22693" y="15455"/>
                    <a:pt x="20372" y="14478"/>
                    <a:pt x="18109" y="13383"/>
                  </a:cubicBezTo>
                  <a:cubicBezTo>
                    <a:pt x="17550" y="13109"/>
                    <a:pt x="17002" y="12812"/>
                    <a:pt x="16431" y="12538"/>
                  </a:cubicBezTo>
                  <a:cubicBezTo>
                    <a:pt x="16157" y="12383"/>
                    <a:pt x="15883" y="12240"/>
                    <a:pt x="15597" y="12085"/>
                  </a:cubicBezTo>
                  <a:lnTo>
                    <a:pt x="15180" y="11859"/>
                  </a:lnTo>
                  <a:lnTo>
                    <a:pt x="14788" y="11621"/>
                  </a:lnTo>
                  <a:cubicBezTo>
                    <a:pt x="13680" y="11014"/>
                    <a:pt x="12621" y="10359"/>
                    <a:pt x="11573" y="9680"/>
                  </a:cubicBezTo>
                  <a:lnTo>
                    <a:pt x="10775" y="9156"/>
                  </a:lnTo>
                  <a:cubicBezTo>
                    <a:pt x="10513" y="8978"/>
                    <a:pt x="10263" y="8799"/>
                    <a:pt x="10001" y="8621"/>
                  </a:cubicBezTo>
                  <a:cubicBezTo>
                    <a:pt x="9489" y="8263"/>
                    <a:pt x="8977" y="7894"/>
                    <a:pt x="8477" y="7513"/>
                  </a:cubicBezTo>
                  <a:cubicBezTo>
                    <a:pt x="7441" y="6775"/>
                    <a:pt x="6477" y="5977"/>
                    <a:pt x="5513" y="5180"/>
                  </a:cubicBezTo>
                  <a:cubicBezTo>
                    <a:pt x="3572" y="3560"/>
                    <a:pt x="1762" y="183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1" name="Google Shape;131;p3"/>
          <p:cNvGrpSpPr/>
          <p:nvPr/>
        </p:nvGrpSpPr>
        <p:grpSpPr>
          <a:xfrm rot="-5400000">
            <a:off x="11135174" y="-309353"/>
            <a:ext cx="1268711" cy="1263465"/>
            <a:chOff x="4532700" y="3320475"/>
            <a:chExt cx="647125" cy="644450"/>
          </a:xfrm>
        </p:grpSpPr>
        <p:sp>
          <p:nvSpPr>
            <p:cNvPr id="132" name="Google Shape;132;p3"/>
            <p:cNvSpPr/>
            <p:nvPr/>
          </p:nvSpPr>
          <p:spPr>
            <a:xfrm>
              <a:off x="4941975" y="3407400"/>
              <a:ext cx="118800" cy="358075"/>
            </a:xfrm>
            <a:custGeom>
              <a:avLst/>
              <a:gdLst/>
              <a:ahLst/>
              <a:cxnLst/>
              <a:rect l="l" t="t" r="r" b="b"/>
              <a:pathLst>
                <a:path w="4752" h="14323" extrusionOk="0">
                  <a:moveTo>
                    <a:pt x="4751" y="0"/>
                  </a:moveTo>
                  <a:lnTo>
                    <a:pt x="4751" y="0"/>
                  </a:lnTo>
                  <a:cubicBezTo>
                    <a:pt x="3775" y="334"/>
                    <a:pt x="2822" y="810"/>
                    <a:pt x="2036" y="1489"/>
                  </a:cubicBezTo>
                  <a:cubicBezTo>
                    <a:pt x="1227" y="2167"/>
                    <a:pt x="584" y="3024"/>
                    <a:pt x="274" y="4025"/>
                  </a:cubicBezTo>
                  <a:cubicBezTo>
                    <a:pt x="72" y="4679"/>
                    <a:pt x="0" y="5382"/>
                    <a:pt x="12" y="6072"/>
                  </a:cubicBezTo>
                  <a:cubicBezTo>
                    <a:pt x="48" y="9370"/>
                    <a:pt x="1405" y="12502"/>
                    <a:pt x="4215" y="14228"/>
                  </a:cubicBezTo>
                  <a:lnTo>
                    <a:pt x="4370" y="14288"/>
                  </a:lnTo>
                  <a:cubicBezTo>
                    <a:pt x="4343" y="14288"/>
                    <a:pt x="4379" y="14323"/>
                    <a:pt x="4402" y="14323"/>
                  </a:cubicBezTo>
                  <a:cubicBezTo>
                    <a:pt x="4409" y="14323"/>
                    <a:pt x="4415" y="14320"/>
                    <a:pt x="4418" y="14312"/>
                  </a:cubicBezTo>
                  <a:cubicBezTo>
                    <a:pt x="4430" y="14288"/>
                    <a:pt x="4418" y="14252"/>
                    <a:pt x="4382" y="14228"/>
                  </a:cubicBezTo>
                  <a:cubicBezTo>
                    <a:pt x="3834" y="13633"/>
                    <a:pt x="3346" y="12966"/>
                    <a:pt x="2846" y="12335"/>
                  </a:cubicBezTo>
                  <a:cubicBezTo>
                    <a:pt x="2477" y="11847"/>
                    <a:pt x="2108" y="11347"/>
                    <a:pt x="1822" y="10799"/>
                  </a:cubicBezTo>
                  <a:cubicBezTo>
                    <a:pt x="1572" y="10275"/>
                    <a:pt x="1394" y="9692"/>
                    <a:pt x="1263" y="9132"/>
                  </a:cubicBezTo>
                  <a:cubicBezTo>
                    <a:pt x="1120" y="8608"/>
                    <a:pt x="1024" y="8073"/>
                    <a:pt x="977" y="7525"/>
                  </a:cubicBezTo>
                  <a:cubicBezTo>
                    <a:pt x="846" y="6049"/>
                    <a:pt x="1096" y="4537"/>
                    <a:pt x="1751" y="3191"/>
                  </a:cubicBezTo>
                  <a:cubicBezTo>
                    <a:pt x="2406" y="1858"/>
                    <a:pt x="3465" y="703"/>
                    <a:pt x="4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4796725" y="3749700"/>
              <a:ext cx="254225" cy="215225"/>
            </a:xfrm>
            <a:custGeom>
              <a:avLst/>
              <a:gdLst/>
              <a:ahLst/>
              <a:cxnLst/>
              <a:rect l="l" t="t" r="r" b="b"/>
              <a:pathLst>
                <a:path w="10169" h="8609" extrusionOk="0">
                  <a:moveTo>
                    <a:pt x="10168" y="441"/>
                  </a:moveTo>
                  <a:lnTo>
                    <a:pt x="10168" y="441"/>
                  </a:lnTo>
                  <a:cubicBezTo>
                    <a:pt x="10082" y="446"/>
                    <a:pt x="9996" y="452"/>
                    <a:pt x="9910" y="459"/>
                  </a:cubicBezTo>
                  <a:lnTo>
                    <a:pt x="9910" y="459"/>
                  </a:lnTo>
                  <a:lnTo>
                    <a:pt x="10013" y="524"/>
                  </a:lnTo>
                  <a:cubicBezTo>
                    <a:pt x="10061" y="500"/>
                    <a:pt x="10121" y="465"/>
                    <a:pt x="10168" y="441"/>
                  </a:cubicBezTo>
                  <a:close/>
                  <a:moveTo>
                    <a:pt x="7879" y="0"/>
                  </a:moveTo>
                  <a:cubicBezTo>
                    <a:pt x="6222" y="0"/>
                    <a:pt x="4558" y="504"/>
                    <a:pt x="3108" y="1310"/>
                  </a:cubicBezTo>
                  <a:cubicBezTo>
                    <a:pt x="2286" y="1751"/>
                    <a:pt x="1536" y="2298"/>
                    <a:pt x="953" y="3037"/>
                  </a:cubicBezTo>
                  <a:cubicBezTo>
                    <a:pt x="369" y="3763"/>
                    <a:pt x="0" y="4680"/>
                    <a:pt x="60" y="5608"/>
                  </a:cubicBezTo>
                  <a:cubicBezTo>
                    <a:pt x="95" y="6073"/>
                    <a:pt x="226" y="6513"/>
                    <a:pt x="357" y="6966"/>
                  </a:cubicBezTo>
                  <a:cubicBezTo>
                    <a:pt x="548" y="7561"/>
                    <a:pt x="774" y="8180"/>
                    <a:pt x="1238" y="8609"/>
                  </a:cubicBezTo>
                  <a:lnTo>
                    <a:pt x="1238" y="8454"/>
                  </a:lnTo>
                  <a:lnTo>
                    <a:pt x="1238" y="8216"/>
                  </a:lnTo>
                  <a:lnTo>
                    <a:pt x="1238" y="7739"/>
                  </a:lnTo>
                  <a:cubicBezTo>
                    <a:pt x="1227" y="7394"/>
                    <a:pt x="1203" y="7037"/>
                    <a:pt x="1191" y="6692"/>
                  </a:cubicBezTo>
                  <a:cubicBezTo>
                    <a:pt x="1167" y="6037"/>
                    <a:pt x="1143" y="5382"/>
                    <a:pt x="1262" y="4727"/>
                  </a:cubicBezTo>
                  <a:cubicBezTo>
                    <a:pt x="1310" y="4441"/>
                    <a:pt x="1405" y="4168"/>
                    <a:pt x="1489" y="3894"/>
                  </a:cubicBezTo>
                  <a:cubicBezTo>
                    <a:pt x="1500" y="3846"/>
                    <a:pt x="1524" y="3787"/>
                    <a:pt x="1536" y="3739"/>
                  </a:cubicBezTo>
                  <a:cubicBezTo>
                    <a:pt x="1548" y="3668"/>
                    <a:pt x="1560" y="3596"/>
                    <a:pt x="1584" y="3537"/>
                  </a:cubicBezTo>
                  <a:cubicBezTo>
                    <a:pt x="1655" y="3346"/>
                    <a:pt x="1846" y="3179"/>
                    <a:pt x="1989" y="3025"/>
                  </a:cubicBezTo>
                  <a:cubicBezTo>
                    <a:pt x="2179" y="2846"/>
                    <a:pt x="2381" y="2703"/>
                    <a:pt x="2584" y="2548"/>
                  </a:cubicBezTo>
                  <a:cubicBezTo>
                    <a:pt x="2608" y="2536"/>
                    <a:pt x="2620" y="2525"/>
                    <a:pt x="2632" y="2525"/>
                  </a:cubicBezTo>
                  <a:cubicBezTo>
                    <a:pt x="3084" y="2227"/>
                    <a:pt x="3560" y="2013"/>
                    <a:pt x="4048" y="1810"/>
                  </a:cubicBezTo>
                  <a:cubicBezTo>
                    <a:pt x="5921" y="1068"/>
                    <a:pt x="7892" y="610"/>
                    <a:pt x="9910" y="459"/>
                  </a:cubicBezTo>
                  <a:lnTo>
                    <a:pt x="9910" y="459"/>
                  </a:lnTo>
                  <a:lnTo>
                    <a:pt x="9430" y="155"/>
                  </a:lnTo>
                  <a:cubicBezTo>
                    <a:pt x="8918" y="50"/>
                    <a:pt x="8399" y="0"/>
                    <a:pt x="7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4848225" y="3358575"/>
              <a:ext cx="150625" cy="380125"/>
            </a:xfrm>
            <a:custGeom>
              <a:avLst/>
              <a:gdLst/>
              <a:ahLst/>
              <a:cxnLst/>
              <a:rect l="l" t="t" r="r" b="b"/>
              <a:pathLst>
                <a:path w="6025" h="15205" extrusionOk="0">
                  <a:moveTo>
                    <a:pt x="3989" y="1"/>
                  </a:moveTo>
                  <a:lnTo>
                    <a:pt x="3989" y="1"/>
                  </a:lnTo>
                  <a:cubicBezTo>
                    <a:pt x="3012" y="263"/>
                    <a:pt x="2215" y="953"/>
                    <a:pt x="1524" y="1691"/>
                  </a:cubicBezTo>
                  <a:cubicBezTo>
                    <a:pt x="1191" y="2049"/>
                    <a:pt x="857" y="2453"/>
                    <a:pt x="631" y="2906"/>
                  </a:cubicBezTo>
                  <a:cubicBezTo>
                    <a:pt x="441" y="3287"/>
                    <a:pt x="333" y="3715"/>
                    <a:pt x="274" y="4156"/>
                  </a:cubicBezTo>
                  <a:cubicBezTo>
                    <a:pt x="0" y="6097"/>
                    <a:pt x="464" y="8121"/>
                    <a:pt x="1345" y="9895"/>
                  </a:cubicBezTo>
                  <a:cubicBezTo>
                    <a:pt x="2238" y="11669"/>
                    <a:pt x="3524" y="13217"/>
                    <a:pt x="4905" y="14633"/>
                  </a:cubicBezTo>
                  <a:lnTo>
                    <a:pt x="6025" y="15205"/>
                  </a:lnTo>
                  <a:cubicBezTo>
                    <a:pt x="4727" y="13979"/>
                    <a:pt x="3643" y="12514"/>
                    <a:pt x="2810" y="10942"/>
                  </a:cubicBezTo>
                  <a:cubicBezTo>
                    <a:pt x="2131" y="9657"/>
                    <a:pt x="1619" y="8275"/>
                    <a:pt x="1453" y="6847"/>
                  </a:cubicBezTo>
                  <a:cubicBezTo>
                    <a:pt x="1286" y="5418"/>
                    <a:pt x="1464" y="3918"/>
                    <a:pt x="2096" y="2620"/>
                  </a:cubicBezTo>
                  <a:cubicBezTo>
                    <a:pt x="2572" y="1656"/>
                    <a:pt x="3286" y="822"/>
                    <a:pt x="39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4703850" y="3721725"/>
              <a:ext cx="277150" cy="212850"/>
            </a:xfrm>
            <a:custGeom>
              <a:avLst/>
              <a:gdLst/>
              <a:ahLst/>
              <a:cxnLst/>
              <a:rect l="l" t="t" r="r" b="b"/>
              <a:pathLst>
                <a:path w="11086" h="8514" extrusionOk="0">
                  <a:moveTo>
                    <a:pt x="10454" y="0"/>
                  </a:moveTo>
                  <a:cubicBezTo>
                    <a:pt x="9264" y="226"/>
                    <a:pt x="8097" y="441"/>
                    <a:pt x="6918" y="703"/>
                  </a:cubicBezTo>
                  <a:cubicBezTo>
                    <a:pt x="5620" y="977"/>
                    <a:pt x="4311" y="1322"/>
                    <a:pt x="3156" y="1953"/>
                  </a:cubicBezTo>
                  <a:cubicBezTo>
                    <a:pt x="1977" y="2584"/>
                    <a:pt x="953" y="3560"/>
                    <a:pt x="477" y="4787"/>
                  </a:cubicBezTo>
                  <a:cubicBezTo>
                    <a:pt x="0" y="6025"/>
                    <a:pt x="179" y="7561"/>
                    <a:pt x="1096" y="8513"/>
                  </a:cubicBezTo>
                  <a:cubicBezTo>
                    <a:pt x="929" y="7037"/>
                    <a:pt x="965" y="5441"/>
                    <a:pt x="1739" y="4179"/>
                  </a:cubicBezTo>
                  <a:cubicBezTo>
                    <a:pt x="2275" y="3322"/>
                    <a:pt x="3096" y="2691"/>
                    <a:pt x="3965" y="2203"/>
                  </a:cubicBezTo>
                  <a:cubicBezTo>
                    <a:pt x="6132" y="1000"/>
                    <a:pt x="8633" y="584"/>
                    <a:pt x="11085" y="286"/>
                  </a:cubicBezTo>
                  <a:lnTo>
                    <a:pt x="104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4657725" y="3686600"/>
              <a:ext cx="264925" cy="150050"/>
            </a:xfrm>
            <a:custGeom>
              <a:avLst/>
              <a:gdLst/>
              <a:ahLst/>
              <a:cxnLst/>
              <a:rect l="l" t="t" r="r" b="b"/>
              <a:pathLst>
                <a:path w="10597" h="6002" extrusionOk="0">
                  <a:moveTo>
                    <a:pt x="9751" y="0"/>
                  </a:moveTo>
                  <a:cubicBezTo>
                    <a:pt x="7537" y="107"/>
                    <a:pt x="5310" y="227"/>
                    <a:pt x="3167" y="810"/>
                  </a:cubicBezTo>
                  <a:cubicBezTo>
                    <a:pt x="2691" y="929"/>
                    <a:pt x="2226" y="1072"/>
                    <a:pt x="1810" y="1334"/>
                  </a:cubicBezTo>
                  <a:cubicBezTo>
                    <a:pt x="1072" y="1774"/>
                    <a:pt x="560" y="2560"/>
                    <a:pt x="298" y="3394"/>
                  </a:cubicBezTo>
                  <a:cubicBezTo>
                    <a:pt x="24" y="4227"/>
                    <a:pt x="0" y="5120"/>
                    <a:pt x="60" y="6001"/>
                  </a:cubicBezTo>
                  <a:cubicBezTo>
                    <a:pt x="417" y="4156"/>
                    <a:pt x="1762" y="2620"/>
                    <a:pt x="3405" y="1715"/>
                  </a:cubicBezTo>
                  <a:cubicBezTo>
                    <a:pt x="5036" y="822"/>
                    <a:pt x="6929" y="500"/>
                    <a:pt x="8811" y="441"/>
                  </a:cubicBezTo>
                  <a:cubicBezTo>
                    <a:pt x="9018" y="433"/>
                    <a:pt x="9225" y="427"/>
                    <a:pt x="9433" y="427"/>
                  </a:cubicBezTo>
                  <a:cubicBezTo>
                    <a:pt x="9821" y="427"/>
                    <a:pt x="10209" y="446"/>
                    <a:pt x="10597" y="500"/>
                  </a:cubicBezTo>
                  <a:lnTo>
                    <a:pt x="97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4769625" y="3320475"/>
              <a:ext cx="127125" cy="377750"/>
            </a:xfrm>
            <a:custGeom>
              <a:avLst/>
              <a:gdLst/>
              <a:ahLst/>
              <a:cxnLst/>
              <a:rect l="l" t="t" r="r" b="b"/>
              <a:pathLst>
                <a:path w="5085" h="15110" extrusionOk="0">
                  <a:moveTo>
                    <a:pt x="2453" y="1"/>
                  </a:moveTo>
                  <a:lnTo>
                    <a:pt x="2453" y="1"/>
                  </a:lnTo>
                  <a:cubicBezTo>
                    <a:pt x="1977" y="84"/>
                    <a:pt x="1560" y="382"/>
                    <a:pt x="1203" y="703"/>
                  </a:cubicBezTo>
                  <a:cubicBezTo>
                    <a:pt x="798" y="1072"/>
                    <a:pt x="429" y="1489"/>
                    <a:pt x="215" y="2001"/>
                  </a:cubicBezTo>
                  <a:cubicBezTo>
                    <a:pt x="60" y="2382"/>
                    <a:pt x="13" y="2822"/>
                    <a:pt x="13" y="3239"/>
                  </a:cubicBezTo>
                  <a:cubicBezTo>
                    <a:pt x="1" y="4394"/>
                    <a:pt x="275" y="5537"/>
                    <a:pt x="632" y="6656"/>
                  </a:cubicBezTo>
                  <a:cubicBezTo>
                    <a:pt x="1506" y="9385"/>
                    <a:pt x="2809" y="11980"/>
                    <a:pt x="4482" y="14305"/>
                  </a:cubicBezTo>
                  <a:lnTo>
                    <a:pt x="4482" y="14305"/>
                  </a:lnTo>
                  <a:cubicBezTo>
                    <a:pt x="4477" y="14291"/>
                    <a:pt x="4471" y="14278"/>
                    <a:pt x="4466" y="14264"/>
                  </a:cubicBezTo>
                  <a:cubicBezTo>
                    <a:pt x="3513" y="12002"/>
                    <a:pt x="2596" y="9704"/>
                    <a:pt x="1727" y="7406"/>
                  </a:cubicBezTo>
                  <a:cubicBezTo>
                    <a:pt x="1572" y="7002"/>
                    <a:pt x="1430" y="6609"/>
                    <a:pt x="1334" y="6192"/>
                  </a:cubicBezTo>
                  <a:cubicBezTo>
                    <a:pt x="1263" y="5775"/>
                    <a:pt x="1239" y="5358"/>
                    <a:pt x="1251" y="4930"/>
                  </a:cubicBezTo>
                  <a:cubicBezTo>
                    <a:pt x="1275" y="3549"/>
                    <a:pt x="1620" y="2191"/>
                    <a:pt x="2227" y="953"/>
                  </a:cubicBezTo>
                  <a:cubicBezTo>
                    <a:pt x="2382" y="655"/>
                    <a:pt x="2537" y="334"/>
                    <a:pt x="2453" y="1"/>
                  </a:cubicBezTo>
                  <a:close/>
                  <a:moveTo>
                    <a:pt x="4482" y="14305"/>
                  </a:moveTo>
                  <a:lnTo>
                    <a:pt x="4482" y="14305"/>
                  </a:lnTo>
                  <a:cubicBezTo>
                    <a:pt x="4602" y="14592"/>
                    <a:pt x="4753" y="14892"/>
                    <a:pt x="5002" y="15062"/>
                  </a:cubicBezTo>
                  <a:lnTo>
                    <a:pt x="5002" y="15062"/>
                  </a:lnTo>
                  <a:cubicBezTo>
                    <a:pt x="5002" y="15062"/>
                    <a:pt x="5002" y="15062"/>
                    <a:pt x="5001" y="15062"/>
                  </a:cubicBezTo>
                  <a:lnTo>
                    <a:pt x="5013" y="15069"/>
                  </a:lnTo>
                  <a:lnTo>
                    <a:pt x="5013" y="15069"/>
                  </a:lnTo>
                  <a:cubicBezTo>
                    <a:pt x="5029" y="15079"/>
                    <a:pt x="5045" y="15089"/>
                    <a:pt x="5061" y="15098"/>
                  </a:cubicBezTo>
                  <a:cubicBezTo>
                    <a:pt x="5065" y="15101"/>
                    <a:pt x="5069" y="15102"/>
                    <a:pt x="5071" y="15102"/>
                  </a:cubicBezTo>
                  <a:cubicBezTo>
                    <a:pt x="5071" y="15102"/>
                    <a:pt x="5071" y="15102"/>
                    <a:pt x="5071" y="15102"/>
                  </a:cubicBezTo>
                  <a:lnTo>
                    <a:pt x="5071" y="15102"/>
                  </a:lnTo>
                  <a:lnTo>
                    <a:pt x="5085" y="15110"/>
                  </a:lnTo>
                  <a:cubicBezTo>
                    <a:pt x="5080" y="15104"/>
                    <a:pt x="5076" y="15098"/>
                    <a:pt x="5071" y="15092"/>
                  </a:cubicBezTo>
                  <a:lnTo>
                    <a:pt x="5071" y="15092"/>
                  </a:lnTo>
                  <a:cubicBezTo>
                    <a:pt x="5069" y="15087"/>
                    <a:pt x="5064" y="15081"/>
                    <a:pt x="5058" y="15076"/>
                  </a:cubicBezTo>
                  <a:lnTo>
                    <a:pt x="5058" y="15076"/>
                  </a:lnTo>
                  <a:cubicBezTo>
                    <a:pt x="4862" y="14822"/>
                    <a:pt x="4670" y="14565"/>
                    <a:pt x="4482" y="143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4609200" y="3630750"/>
              <a:ext cx="222375" cy="113625"/>
            </a:xfrm>
            <a:custGeom>
              <a:avLst/>
              <a:gdLst/>
              <a:ahLst/>
              <a:cxnLst/>
              <a:rect l="l" t="t" r="r" b="b"/>
              <a:pathLst>
                <a:path w="8895" h="4545" extrusionOk="0">
                  <a:moveTo>
                    <a:pt x="6110" y="0"/>
                  </a:moveTo>
                  <a:cubicBezTo>
                    <a:pt x="5569" y="0"/>
                    <a:pt x="4906" y="29"/>
                    <a:pt x="4167" y="175"/>
                  </a:cubicBezTo>
                  <a:cubicBezTo>
                    <a:pt x="3108" y="365"/>
                    <a:pt x="2382" y="508"/>
                    <a:pt x="1727" y="972"/>
                  </a:cubicBezTo>
                  <a:cubicBezTo>
                    <a:pt x="608" y="1758"/>
                    <a:pt x="0" y="3211"/>
                    <a:pt x="203" y="4544"/>
                  </a:cubicBezTo>
                  <a:cubicBezTo>
                    <a:pt x="750" y="2889"/>
                    <a:pt x="2143" y="1579"/>
                    <a:pt x="3763" y="960"/>
                  </a:cubicBezTo>
                  <a:cubicBezTo>
                    <a:pt x="4713" y="593"/>
                    <a:pt x="5721" y="431"/>
                    <a:pt x="6733" y="431"/>
                  </a:cubicBezTo>
                  <a:cubicBezTo>
                    <a:pt x="7457" y="431"/>
                    <a:pt x="8184" y="514"/>
                    <a:pt x="8894" y="663"/>
                  </a:cubicBezTo>
                  <a:lnTo>
                    <a:pt x="8466" y="139"/>
                  </a:lnTo>
                  <a:cubicBezTo>
                    <a:pt x="8037" y="79"/>
                    <a:pt x="7418" y="20"/>
                    <a:pt x="6680" y="8"/>
                  </a:cubicBezTo>
                  <a:cubicBezTo>
                    <a:pt x="6510" y="5"/>
                    <a:pt x="6319" y="0"/>
                    <a:pt x="6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4705925" y="3356825"/>
              <a:ext cx="112550" cy="289025"/>
            </a:xfrm>
            <a:custGeom>
              <a:avLst/>
              <a:gdLst/>
              <a:ahLst/>
              <a:cxnLst/>
              <a:rect l="l" t="t" r="r" b="b"/>
              <a:pathLst>
                <a:path w="4502" h="11561" extrusionOk="0">
                  <a:moveTo>
                    <a:pt x="1292" y="1"/>
                  </a:moveTo>
                  <a:cubicBezTo>
                    <a:pt x="1273" y="1"/>
                    <a:pt x="417" y="1087"/>
                    <a:pt x="191" y="2238"/>
                  </a:cubicBezTo>
                  <a:cubicBezTo>
                    <a:pt x="60" y="2869"/>
                    <a:pt x="1" y="3857"/>
                    <a:pt x="691" y="5809"/>
                  </a:cubicBezTo>
                  <a:cubicBezTo>
                    <a:pt x="1108" y="7000"/>
                    <a:pt x="1894" y="8786"/>
                    <a:pt x="3406" y="10727"/>
                  </a:cubicBezTo>
                  <a:lnTo>
                    <a:pt x="4501" y="11560"/>
                  </a:lnTo>
                  <a:cubicBezTo>
                    <a:pt x="2323" y="8786"/>
                    <a:pt x="1072" y="5321"/>
                    <a:pt x="953" y="1809"/>
                  </a:cubicBezTo>
                  <a:cubicBezTo>
                    <a:pt x="941" y="1178"/>
                    <a:pt x="953" y="547"/>
                    <a:pt x="1287" y="11"/>
                  </a:cubicBezTo>
                  <a:cubicBezTo>
                    <a:pt x="1291" y="4"/>
                    <a:pt x="1293" y="1"/>
                    <a:pt x="12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4565725" y="3580925"/>
              <a:ext cx="185775" cy="94675"/>
            </a:xfrm>
            <a:custGeom>
              <a:avLst/>
              <a:gdLst/>
              <a:ahLst/>
              <a:cxnLst/>
              <a:rect l="l" t="t" r="r" b="b"/>
              <a:pathLst>
                <a:path w="7431" h="3787" extrusionOk="0">
                  <a:moveTo>
                    <a:pt x="6978" y="1"/>
                  </a:moveTo>
                  <a:cubicBezTo>
                    <a:pt x="6168" y="12"/>
                    <a:pt x="4168" y="48"/>
                    <a:pt x="2263" y="227"/>
                  </a:cubicBezTo>
                  <a:cubicBezTo>
                    <a:pt x="1930" y="251"/>
                    <a:pt x="1394" y="346"/>
                    <a:pt x="858" y="715"/>
                  </a:cubicBezTo>
                  <a:cubicBezTo>
                    <a:pt x="382" y="1060"/>
                    <a:pt x="84" y="1620"/>
                    <a:pt x="37" y="2203"/>
                  </a:cubicBezTo>
                  <a:cubicBezTo>
                    <a:pt x="1" y="2787"/>
                    <a:pt x="239" y="3382"/>
                    <a:pt x="668" y="3787"/>
                  </a:cubicBezTo>
                  <a:cubicBezTo>
                    <a:pt x="382" y="3037"/>
                    <a:pt x="727" y="2179"/>
                    <a:pt x="1323" y="1656"/>
                  </a:cubicBezTo>
                  <a:cubicBezTo>
                    <a:pt x="1906" y="1132"/>
                    <a:pt x="2692" y="894"/>
                    <a:pt x="3466" y="715"/>
                  </a:cubicBezTo>
                  <a:cubicBezTo>
                    <a:pt x="4547" y="467"/>
                    <a:pt x="5653" y="343"/>
                    <a:pt x="6764" y="343"/>
                  </a:cubicBezTo>
                  <a:cubicBezTo>
                    <a:pt x="6986" y="343"/>
                    <a:pt x="7208" y="348"/>
                    <a:pt x="7430" y="358"/>
                  </a:cubicBezTo>
                  <a:lnTo>
                    <a:pt x="69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4648200" y="3341025"/>
              <a:ext cx="88425" cy="235450"/>
            </a:xfrm>
            <a:custGeom>
              <a:avLst/>
              <a:gdLst/>
              <a:ahLst/>
              <a:cxnLst/>
              <a:rect l="l" t="t" r="r" b="b"/>
              <a:pathLst>
                <a:path w="3537" h="9418" extrusionOk="0">
                  <a:moveTo>
                    <a:pt x="1441" y="0"/>
                  </a:moveTo>
                  <a:cubicBezTo>
                    <a:pt x="607" y="429"/>
                    <a:pt x="131" y="1369"/>
                    <a:pt x="60" y="2310"/>
                  </a:cubicBezTo>
                  <a:cubicBezTo>
                    <a:pt x="0" y="3251"/>
                    <a:pt x="286" y="4167"/>
                    <a:pt x="643" y="5037"/>
                  </a:cubicBezTo>
                  <a:cubicBezTo>
                    <a:pt x="1263" y="6491"/>
                    <a:pt x="2114" y="7849"/>
                    <a:pt x="3170" y="9025"/>
                  </a:cubicBezTo>
                  <a:lnTo>
                    <a:pt x="3170" y="9025"/>
                  </a:lnTo>
                  <a:lnTo>
                    <a:pt x="2357" y="7120"/>
                  </a:lnTo>
                  <a:cubicBezTo>
                    <a:pt x="1703" y="5596"/>
                    <a:pt x="1048" y="3989"/>
                    <a:pt x="1203" y="2334"/>
                  </a:cubicBezTo>
                  <a:cubicBezTo>
                    <a:pt x="1286" y="1548"/>
                    <a:pt x="1548" y="774"/>
                    <a:pt x="1441" y="0"/>
                  </a:cubicBezTo>
                  <a:close/>
                  <a:moveTo>
                    <a:pt x="3170" y="9025"/>
                  </a:moveTo>
                  <a:lnTo>
                    <a:pt x="3286" y="9299"/>
                  </a:lnTo>
                  <a:lnTo>
                    <a:pt x="3536" y="9418"/>
                  </a:lnTo>
                  <a:cubicBezTo>
                    <a:pt x="3411" y="9290"/>
                    <a:pt x="3289" y="9159"/>
                    <a:pt x="3170" y="90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4555025" y="3524250"/>
              <a:ext cx="141400" cy="59500"/>
            </a:xfrm>
            <a:custGeom>
              <a:avLst/>
              <a:gdLst/>
              <a:ahLst/>
              <a:cxnLst/>
              <a:rect l="l" t="t" r="r" b="b"/>
              <a:pathLst>
                <a:path w="5656" h="2380" extrusionOk="0">
                  <a:moveTo>
                    <a:pt x="2838" y="0"/>
                  </a:moveTo>
                  <a:cubicBezTo>
                    <a:pt x="2610" y="0"/>
                    <a:pt x="2370" y="20"/>
                    <a:pt x="2120" y="65"/>
                  </a:cubicBezTo>
                  <a:cubicBezTo>
                    <a:pt x="1703" y="148"/>
                    <a:pt x="643" y="339"/>
                    <a:pt x="369" y="994"/>
                  </a:cubicBezTo>
                  <a:cubicBezTo>
                    <a:pt x="298" y="1172"/>
                    <a:pt x="191" y="1541"/>
                    <a:pt x="131" y="1815"/>
                  </a:cubicBezTo>
                  <a:cubicBezTo>
                    <a:pt x="0" y="2315"/>
                    <a:pt x="24" y="2363"/>
                    <a:pt x="36" y="2375"/>
                  </a:cubicBezTo>
                  <a:cubicBezTo>
                    <a:pt x="42" y="2378"/>
                    <a:pt x="48" y="2380"/>
                    <a:pt x="54" y="2380"/>
                  </a:cubicBezTo>
                  <a:cubicBezTo>
                    <a:pt x="189" y="2380"/>
                    <a:pt x="545" y="1713"/>
                    <a:pt x="1215" y="1339"/>
                  </a:cubicBezTo>
                  <a:cubicBezTo>
                    <a:pt x="1429" y="1220"/>
                    <a:pt x="1727" y="1101"/>
                    <a:pt x="2798" y="1041"/>
                  </a:cubicBezTo>
                  <a:cubicBezTo>
                    <a:pt x="3119" y="1023"/>
                    <a:pt x="3418" y="1017"/>
                    <a:pt x="3693" y="1017"/>
                  </a:cubicBezTo>
                  <a:cubicBezTo>
                    <a:pt x="4437" y="1017"/>
                    <a:pt x="5005" y="1065"/>
                    <a:pt x="5334" y="1065"/>
                  </a:cubicBezTo>
                  <a:cubicBezTo>
                    <a:pt x="5530" y="1065"/>
                    <a:pt x="5641" y="1048"/>
                    <a:pt x="5656" y="994"/>
                  </a:cubicBezTo>
                  <a:cubicBezTo>
                    <a:pt x="5656" y="958"/>
                    <a:pt x="5656" y="886"/>
                    <a:pt x="5203" y="660"/>
                  </a:cubicBezTo>
                  <a:cubicBezTo>
                    <a:pt x="4676" y="406"/>
                    <a:pt x="3877" y="0"/>
                    <a:pt x="2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4609200" y="3355900"/>
              <a:ext cx="53600" cy="157775"/>
            </a:xfrm>
            <a:custGeom>
              <a:avLst/>
              <a:gdLst/>
              <a:ahLst/>
              <a:cxnLst/>
              <a:rect l="l" t="t" r="r" b="b"/>
              <a:pathLst>
                <a:path w="2144" h="6311" extrusionOk="0">
                  <a:moveTo>
                    <a:pt x="1143" y="0"/>
                  </a:moveTo>
                  <a:lnTo>
                    <a:pt x="1143" y="0"/>
                  </a:lnTo>
                  <a:cubicBezTo>
                    <a:pt x="631" y="215"/>
                    <a:pt x="274" y="715"/>
                    <a:pt x="131" y="1263"/>
                  </a:cubicBezTo>
                  <a:cubicBezTo>
                    <a:pt x="0" y="1822"/>
                    <a:pt x="60" y="2382"/>
                    <a:pt x="191" y="2929"/>
                  </a:cubicBezTo>
                  <a:cubicBezTo>
                    <a:pt x="429" y="3930"/>
                    <a:pt x="881" y="4870"/>
                    <a:pt x="1500" y="5656"/>
                  </a:cubicBezTo>
                  <a:lnTo>
                    <a:pt x="1155" y="5382"/>
                  </a:lnTo>
                  <a:lnTo>
                    <a:pt x="1155" y="5382"/>
                  </a:lnTo>
                  <a:cubicBezTo>
                    <a:pt x="1429" y="5751"/>
                    <a:pt x="1751" y="6061"/>
                    <a:pt x="2143" y="6311"/>
                  </a:cubicBezTo>
                  <a:cubicBezTo>
                    <a:pt x="1429" y="5477"/>
                    <a:pt x="1060" y="4394"/>
                    <a:pt x="941" y="3287"/>
                  </a:cubicBezTo>
                  <a:cubicBezTo>
                    <a:pt x="822" y="2191"/>
                    <a:pt x="953" y="1084"/>
                    <a:pt x="1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4536575" y="3494600"/>
              <a:ext cx="106875" cy="54800"/>
            </a:xfrm>
            <a:custGeom>
              <a:avLst/>
              <a:gdLst/>
              <a:ahLst/>
              <a:cxnLst/>
              <a:rect l="l" t="t" r="r" b="b"/>
              <a:pathLst>
                <a:path w="4275" h="2192" extrusionOk="0">
                  <a:moveTo>
                    <a:pt x="1548" y="1"/>
                  </a:moveTo>
                  <a:cubicBezTo>
                    <a:pt x="1298" y="1"/>
                    <a:pt x="1048" y="1"/>
                    <a:pt x="822" y="84"/>
                  </a:cubicBezTo>
                  <a:cubicBezTo>
                    <a:pt x="441" y="215"/>
                    <a:pt x="167" y="584"/>
                    <a:pt x="84" y="989"/>
                  </a:cubicBezTo>
                  <a:cubicBezTo>
                    <a:pt x="0" y="1394"/>
                    <a:pt x="84" y="1822"/>
                    <a:pt x="262" y="2192"/>
                  </a:cubicBezTo>
                  <a:cubicBezTo>
                    <a:pt x="465" y="1406"/>
                    <a:pt x="1119" y="798"/>
                    <a:pt x="1881" y="501"/>
                  </a:cubicBezTo>
                  <a:cubicBezTo>
                    <a:pt x="2392" y="301"/>
                    <a:pt x="2930" y="225"/>
                    <a:pt x="3473" y="225"/>
                  </a:cubicBezTo>
                  <a:cubicBezTo>
                    <a:pt x="3740" y="225"/>
                    <a:pt x="4008" y="243"/>
                    <a:pt x="4275" y="275"/>
                  </a:cubicBezTo>
                  <a:lnTo>
                    <a:pt x="4072" y="215"/>
                  </a:lnTo>
                  <a:cubicBezTo>
                    <a:pt x="3239" y="108"/>
                    <a:pt x="2405" y="37"/>
                    <a:pt x="1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4532700" y="3459825"/>
              <a:ext cx="89325" cy="25875"/>
            </a:xfrm>
            <a:custGeom>
              <a:avLst/>
              <a:gdLst/>
              <a:ahLst/>
              <a:cxnLst/>
              <a:rect l="l" t="t" r="r" b="b"/>
              <a:pathLst>
                <a:path w="3573" h="1035" extrusionOk="0">
                  <a:moveTo>
                    <a:pt x="1339" y="0"/>
                  </a:moveTo>
                  <a:cubicBezTo>
                    <a:pt x="1242" y="0"/>
                    <a:pt x="1145" y="7"/>
                    <a:pt x="1048" y="23"/>
                  </a:cubicBezTo>
                  <a:cubicBezTo>
                    <a:pt x="512" y="106"/>
                    <a:pt x="12" y="499"/>
                    <a:pt x="0" y="1035"/>
                  </a:cubicBezTo>
                  <a:cubicBezTo>
                    <a:pt x="590" y="604"/>
                    <a:pt x="1322" y="384"/>
                    <a:pt x="2054" y="384"/>
                  </a:cubicBezTo>
                  <a:cubicBezTo>
                    <a:pt x="2577" y="384"/>
                    <a:pt x="3101" y="497"/>
                    <a:pt x="3572" y="725"/>
                  </a:cubicBezTo>
                  <a:lnTo>
                    <a:pt x="3215" y="463"/>
                  </a:lnTo>
                  <a:cubicBezTo>
                    <a:pt x="3001" y="404"/>
                    <a:pt x="2810" y="320"/>
                    <a:pt x="2596" y="261"/>
                  </a:cubicBezTo>
                  <a:cubicBezTo>
                    <a:pt x="2198" y="134"/>
                    <a:pt x="1768" y="0"/>
                    <a:pt x="13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582100" y="3380300"/>
              <a:ext cx="18775" cy="73850"/>
            </a:xfrm>
            <a:custGeom>
              <a:avLst/>
              <a:gdLst/>
              <a:ahLst/>
              <a:cxnLst/>
              <a:rect l="l" t="t" r="r" b="b"/>
              <a:pathLst>
                <a:path w="751" h="2954" extrusionOk="0">
                  <a:moveTo>
                    <a:pt x="691" y="1"/>
                  </a:moveTo>
                  <a:lnTo>
                    <a:pt x="691" y="1"/>
                  </a:lnTo>
                  <a:cubicBezTo>
                    <a:pt x="370" y="144"/>
                    <a:pt x="144" y="465"/>
                    <a:pt x="72" y="822"/>
                  </a:cubicBezTo>
                  <a:cubicBezTo>
                    <a:pt x="1" y="1168"/>
                    <a:pt x="37" y="1537"/>
                    <a:pt x="120" y="1882"/>
                  </a:cubicBezTo>
                  <a:cubicBezTo>
                    <a:pt x="179" y="2144"/>
                    <a:pt x="251" y="2406"/>
                    <a:pt x="334" y="2668"/>
                  </a:cubicBezTo>
                  <a:lnTo>
                    <a:pt x="751" y="2954"/>
                  </a:lnTo>
                  <a:cubicBezTo>
                    <a:pt x="620" y="2775"/>
                    <a:pt x="525" y="2549"/>
                    <a:pt x="453" y="2323"/>
                  </a:cubicBezTo>
                  <a:cubicBezTo>
                    <a:pt x="370" y="2001"/>
                    <a:pt x="394" y="1644"/>
                    <a:pt x="418" y="1299"/>
                  </a:cubicBezTo>
                  <a:cubicBezTo>
                    <a:pt x="429" y="1156"/>
                    <a:pt x="429" y="1001"/>
                    <a:pt x="453" y="858"/>
                  </a:cubicBezTo>
                  <a:cubicBezTo>
                    <a:pt x="501" y="560"/>
                    <a:pt x="572" y="275"/>
                    <a:pt x="6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4533900" y="3432550"/>
              <a:ext cx="58650" cy="17950"/>
            </a:xfrm>
            <a:custGeom>
              <a:avLst/>
              <a:gdLst/>
              <a:ahLst/>
              <a:cxnLst/>
              <a:rect l="l" t="t" r="r" b="b"/>
              <a:pathLst>
                <a:path w="2346" h="718" extrusionOk="0">
                  <a:moveTo>
                    <a:pt x="1198" y="0"/>
                  </a:moveTo>
                  <a:cubicBezTo>
                    <a:pt x="782" y="0"/>
                    <a:pt x="367" y="237"/>
                    <a:pt x="83" y="554"/>
                  </a:cubicBezTo>
                  <a:cubicBezTo>
                    <a:pt x="36" y="578"/>
                    <a:pt x="0" y="637"/>
                    <a:pt x="36" y="685"/>
                  </a:cubicBezTo>
                  <a:cubicBezTo>
                    <a:pt x="54" y="709"/>
                    <a:pt x="80" y="718"/>
                    <a:pt x="109" y="718"/>
                  </a:cubicBezTo>
                  <a:cubicBezTo>
                    <a:pt x="137" y="718"/>
                    <a:pt x="167" y="709"/>
                    <a:pt x="191" y="697"/>
                  </a:cubicBezTo>
                  <a:cubicBezTo>
                    <a:pt x="624" y="545"/>
                    <a:pt x="1088" y="465"/>
                    <a:pt x="1552" y="465"/>
                  </a:cubicBezTo>
                  <a:cubicBezTo>
                    <a:pt x="1814" y="465"/>
                    <a:pt x="2076" y="491"/>
                    <a:pt x="2334" y="542"/>
                  </a:cubicBezTo>
                  <a:lnTo>
                    <a:pt x="2346" y="483"/>
                  </a:lnTo>
                  <a:cubicBezTo>
                    <a:pt x="2024" y="256"/>
                    <a:pt x="1691" y="30"/>
                    <a:pt x="1310" y="6"/>
                  </a:cubicBezTo>
                  <a:cubicBezTo>
                    <a:pt x="1272" y="2"/>
                    <a:pt x="1235" y="0"/>
                    <a:pt x="1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4552950" y="3400550"/>
              <a:ext cx="626875" cy="408100"/>
            </a:xfrm>
            <a:custGeom>
              <a:avLst/>
              <a:gdLst/>
              <a:ahLst/>
              <a:cxnLst/>
              <a:rect l="l" t="t" r="r" b="b"/>
              <a:pathLst>
                <a:path w="25075" h="16324" extrusionOk="0">
                  <a:moveTo>
                    <a:pt x="0" y="0"/>
                  </a:moveTo>
                  <a:cubicBezTo>
                    <a:pt x="1524" y="2024"/>
                    <a:pt x="3250" y="3906"/>
                    <a:pt x="5144" y="5644"/>
                  </a:cubicBezTo>
                  <a:cubicBezTo>
                    <a:pt x="6072" y="6501"/>
                    <a:pt x="7060" y="7323"/>
                    <a:pt x="8061" y="8097"/>
                  </a:cubicBezTo>
                  <a:cubicBezTo>
                    <a:pt x="8561" y="8478"/>
                    <a:pt x="9061" y="8871"/>
                    <a:pt x="9585" y="9228"/>
                  </a:cubicBezTo>
                  <a:cubicBezTo>
                    <a:pt x="9858" y="9406"/>
                    <a:pt x="10108" y="9597"/>
                    <a:pt x="10370" y="9775"/>
                  </a:cubicBezTo>
                  <a:lnTo>
                    <a:pt x="11168" y="10311"/>
                  </a:lnTo>
                  <a:cubicBezTo>
                    <a:pt x="13311" y="11680"/>
                    <a:pt x="15538" y="12907"/>
                    <a:pt x="17871" y="13919"/>
                  </a:cubicBezTo>
                  <a:cubicBezTo>
                    <a:pt x="20193" y="14931"/>
                    <a:pt x="22610" y="15752"/>
                    <a:pt x="25075" y="16324"/>
                  </a:cubicBezTo>
                  <a:cubicBezTo>
                    <a:pt x="22693" y="15455"/>
                    <a:pt x="20372" y="14478"/>
                    <a:pt x="18109" y="13383"/>
                  </a:cubicBezTo>
                  <a:cubicBezTo>
                    <a:pt x="17550" y="13109"/>
                    <a:pt x="17002" y="12812"/>
                    <a:pt x="16431" y="12538"/>
                  </a:cubicBezTo>
                  <a:cubicBezTo>
                    <a:pt x="16157" y="12383"/>
                    <a:pt x="15883" y="12240"/>
                    <a:pt x="15597" y="12085"/>
                  </a:cubicBezTo>
                  <a:lnTo>
                    <a:pt x="15180" y="11859"/>
                  </a:lnTo>
                  <a:lnTo>
                    <a:pt x="14788" y="11621"/>
                  </a:lnTo>
                  <a:cubicBezTo>
                    <a:pt x="13680" y="11014"/>
                    <a:pt x="12621" y="10359"/>
                    <a:pt x="11573" y="9680"/>
                  </a:cubicBezTo>
                  <a:lnTo>
                    <a:pt x="10775" y="9156"/>
                  </a:lnTo>
                  <a:cubicBezTo>
                    <a:pt x="10513" y="8978"/>
                    <a:pt x="10263" y="8799"/>
                    <a:pt x="10001" y="8621"/>
                  </a:cubicBezTo>
                  <a:cubicBezTo>
                    <a:pt x="9489" y="8263"/>
                    <a:pt x="8977" y="7894"/>
                    <a:pt x="8477" y="7513"/>
                  </a:cubicBezTo>
                  <a:cubicBezTo>
                    <a:pt x="7441" y="6775"/>
                    <a:pt x="6477" y="5977"/>
                    <a:pt x="5513" y="5180"/>
                  </a:cubicBezTo>
                  <a:cubicBezTo>
                    <a:pt x="3572" y="3560"/>
                    <a:pt x="1762" y="183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54338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"/>
          <p:cNvSpPr txBox="1">
            <a:spLocks noGrp="1"/>
          </p:cNvSpPr>
          <p:nvPr>
            <p:ph type="body" idx="1"/>
          </p:nvPr>
        </p:nvSpPr>
        <p:spPr>
          <a:xfrm>
            <a:off x="960000" y="1570167"/>
            <a:ext cx="10272000" cy="4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0638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>
                <a:solidFill>
                  <a:srgbClr val="434343"/>
                </a:solidFill>
              </a:defRPr>
            </a:lvl1pPr>
            <a:lvl2pPr marL="1219140" lvl="1" indent="-40638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09" lvl="2" indent="-40638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278" lvl="3" indent="-40638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848" lvl="4" indent="-40638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418" lvl="5" indent="-40638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6987" lvl="6" indent="-40638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557" lvl="7" indent="-406381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126" lvl="8" indent="-406381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152" name="Google Shape;152;p4"/>
          <p:cNvGrpSpPr/>
          <p:nvPr/>
        </p:nvGrpSpPr>
        <p:grpSpPr>
          <a:xfrm>
            <a:off x="-365596" y="-8344"/>
            <a:ext cx="1545719" cy="1455079"/>
            <a:chOff x="3611750" y="1496100"/>
            <a:chExt cx="821550" cy="773375"/>
          </a:xfrm>
        </p:grpSpPr>
        <p:sp>
          <p:nvSpPr>
            <p:cNvPr id="153" name="Google Shape;153;p4"/>
            <p:cNvSpPr/>
            <p:nvPr/>
          </p:nvSpPr>
          <p:spPr>
            <a:xfrm>
              <a:off x="3829175" y="2004725"/>
              <a:ext cx="455900" cy="178425"/>
            </a:xfrm>
            <a:custGeom>
              <a:avLst/>
              <a:gdLst/>
              <a:ahLst/>
              <a:cxnLst/>
              <a:rect l="l" t="t" r="r" b="b"/>
              <a:pathLst>
                <a:path w="18236" h="7137" extrusionOk="0">
                  <a:moveTo>
                    <a:pt x="9519" y="1"/>
                  </a:moveTo>
                  <a:cubicBezTo>
                    <a:pt x="5908" y="1"/>
                    <a:pt x="2471" y="1297"/>
                    <a:pt x="174" y="4148"/>
                  </a:cubicBezTo>
                  <a:lnTo>
                    <a:pt x="66" y="4351"/>
                  </a:lnTo>
                  <a:cubicBezTo>
                    <a:pt x="66" y="4343"/>
                    <a:pt x="63" y="4340"/>
                    <a:pt x="58" y="4340"/>
                  </a:cubicBezTo>
                  <a:cubicBezTo>
                    <a:pt x="40" y="4340"/>
                    <a:pt x="0" y="4380"/>
                    <a:pt x="19" y="4399"/>
                  </a:cubicBezTo>
                  <a:cubicBezTo>
                    <a:pt x="33" y="4409"/>
                    <a:pt x="48" y="4414"/>
                    <a:pt x="62" y="4414"/>
                  </a:cubicBezTo>
                  <a:cubicBezTo>
                    <a:pt x="95" y="4414"/>
                    <a:pt x="129" y="4391"/>
                    <a:pt x="162" y="4375"/>
                  </a:cubicBezTo>
                  <a:cubicBezTo>
                    <a:pt x="1007" y="3779"/>
                    <a:pt x="1912" y="3244"/>
                    <a:pt x="2817" y="2720"/>
                  </a:cubicBezTo>
                  <a:cubicBezTo>
                    <a:pt x="3507" y="2315"/>
                    <a:pt x="4186" y="1934"/>
                    <a:pt x="4936" y="1660"/>
                  </a:cubicBezTo>
                  <a:cubicBezTo>
                    <a:pt x="5650" y="1410"/>
                    <a:pt x="6389" y="1291"/>
                    <a:pt x="7151" y="1196"/>
                  </a:cubicBezTo>
                  <a:cubicBezTo>
                    <a:pt x="7689" y="1141"/>
                    <a:pt x="8220" y="1100"/>
                    <a:pt x="8755" y="1100"/>
                  </a:cubicBezTo>
                  <a:cubicBezTo>
                    <a:pt x="8918" y="1100"/>
                    <a:pt x="9082" y="1104"/>
                    <a:pt x="9246" y="1112"/>
                  </a:cubicBezTo>
                  <a:cubicBezTo>
                    <a:pt x="11151" y="1172"/>
                    <a:pt x="13056" y="1755"/>
                    <a:pt x="14652" y="2791"/>
                  </a:cubicBezTo>
                  <a:cubicBezTo>
                    <a:pt x="16247" y="3839"/>
                    <a:pt x="17533" y="5363"/>
                    <a:pt x="18235" y="7137"/>
                  </a:cubicBezTo>
                  <a:cubicBezTo>
                    <a:pt x="17973" y="5827"/>
                    <a:pt x="17509" y="4553"/>
                    <a:pt x="16783" y="3422"/>
                  </a:cubicBezTo>
                  <a:cubicBezTo>
                    <a:pt x="16057" y="2291"/>
                    <a:pt x="15056" y="1339"/>
                    <a:pt x="13830" y="767"/>
                  </a:cubicBezTo>
                  <a:cubicBezTo>
                    <a:pt x="13032" y="398"/>
                    <a:pt x="12151" y="208"/>
                    <a:pt x="11270" y="100"/>
                  </a:cubicBezTo>
                  <a:cubicBezTo>
                    <a:pt x="10685" y="34"/>
                    <a:pt x="10099" y="1"/>
                    <a:pt x="951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3611750" y="1770000"/>
              <a:ext cx="259275" cy="343500"/>
            </a:xfrm>
            <a:custGeom>
              <a:avLst/>
              <a:gdLst/>
              <a:ahLst/>
              <a:cxnLst/>
              <a:rect l="l" t="t" r="r" b="b"/>
              <a:pathLst>
                <a:path w="10371" h="13740" extrusionOk="0">
                  <a:moveTo>
                    <a:pt x="3734" y="0"/>
                  </a:moveTo>
                  <a:cubicBezTo>
                    <a:pt x="3240" y="0"/>
                    <a:pt x="2747" y="88"/>
                    <a:pt x="2263" y="167"/>
                  </a:cubicBezTo>
                  <a:cubicBezTo>
                    <a:pt x="1453" y="322"/>
                    <a:pt x="643" y="512"/>
                    <a:pt x="0" y="1024"/>
                  </a:cubicBezTo>
                  <a:cubicBezTo>
                    <a:pt x="12" y="1024"/>
                    <a:pt x="203" y="1048"/>
                    <a:pt x="191" y="1048"/>
                  </a:cubicBezTo>
                  <a:cubicBezTo>
                    <a:pt x="298" y="1060"/>
                    <a:pt x="405" y="1072"/>
                    <a:pt x="489" y="1095"/>
                  </a:cubicBezTo>
                  <a:cubicBezTo>
                    <a:pt x="703" y="1119"/>
                    <a:pt x="893" y="1143"/>
                    <a:pt x="1096" y="1167"/>
                  </a:cubicBezTo>
                  <a:cubicBezTo>
                    <a:pt x="1548" y="1215"/>
                    <a:pt x="1989" y="1238"/>
                    <a:pt x="2441" y="1286"/>
                  </a:cubicBezTo>
                  <a:cubicBezTo>
                    <a:pt x="3275" y="1357"/>
                    <a:pt x="4120" y="1453"/>
                    <a:pt x="4942" y="1691"/>
                  </a:cubicBezTo>
                  <a:cubicBezTo>
                    <a:pt x="5299" y="1798"/>
                    <a:pt x="5644" y="1941"/>
                    <a:pt x="5965" y="2108"/>
                  </a:cubicBezTo>
                  <a:cubicBezTo>
                    <a:pt x="6025" y="2131"/>
                    <a:pt x="6085" y="2167"/>
                    <a:pt x="6144" y="2179"/>
                  </a:cubicBezTo>
                  <a:cubicBezTo>
                    <a:pt x="6239" y="2215"/>
                    <a:pt x="6323" y="2227"/>
                    <a:pt x="6394" y="2274"/>
                  </a:cubicBezTo>
                  <a:cubicBezTo>
                    <a:pt x="6632" y="2393"/>
                    <a:pt x="6811" y="2667"/>
                    <a:pt x="6978" y="2893"/>
                  </a:cubicBezTo>
                  <a:cubicBezTo>
                    <a:pt x="7168" y="3167"/>
                    <a:pt x="7347" y="3429"/>
                    <a:pt x="7489" y="3727"/>
                  </a:cubicBezTo>
                  <a:cubicBezTo>
                    <a:pt x="7501" y="3762"/>
                    <a:pt x="7513" y="3774"/>
                    <a:pt x="7513" y="3798"/>
                  </a:cubicBezTo>
                  <a:cubicBezTo>
                    <a:pt x="7811" y="4417"/>
                    <a:pt x="8025" y="5072"/>
                    <a:pt x="8180" y="5727"/>
                  </a:cubicBezTo>
                  <a:cubicBezTo>
                    <a:pt x="8833" y="8224"/>
                    <a:pt x="9089" y="10842"/>
                    <a:pt x="8949" y="13433"/>
                  </a:cubicBezTo>
                  <a:lnTo>
                    <a:pt x="8949" y="13433"/>
                  </a:lnTo>
                  <a:lnTo>
                    <a:pt x="9454" y="12847"/>
                  </a:lnTo>
                  <a:cubicBezTo>
                    <a:pt x="10371" y="10192"/>
                    <a:pt x="10049" y="7215"/>
                    <a:pt x="9013" y="4596"/>
                  </a:cubicBezTo>
                  <a:cubicBezTo>
                    <a:pt x="8573" y="3477"/>
                    <a:pt x="8001" y="2405"/>
                    <a:pt x="7168" y="1560"/>
                  </a:cubicBezTo>
                  <a:cubicBezTo>
                    <a:pt x="6335" y="703"/>
                    <a:pt x="5227" y="83"/>
                    <a:pt x="4037" y="12"/>
                  </a:cubicBezTo>
                  <a:cubicBezTo>
                    <a:pt x="3936" y="4"/>
                    <a:pt x="3835" y="0"/>
                    <a:pt x="3734" y="0"/>
                  </a:cubicBezTo>
                  <a:close/>
                  <a:moveTo>
                    <a:pt x="8949" y="13433"/>
                  </a:moveTo>
                  <a:lnTo>
                    <a:pt x="8859" y="13537"/>
                  </a:lnTo>
                  <a:cubicBezTo>
                    <a:pt x="8871" y="13609"/>
                    <a:pt x="8894" y="13668"/>
                    <a:pt x="8930" y="13740"/>
                  </a:cubicBezTo>
                  <a:cubicBezTo>
                    <a:pt x="8937" y="13638"/>
                    <a:pt x="8943" y="13535"/>
                    <a:pt x="8949" y="13433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3872500" y="1902275"/>
              <a:ext cx="492950" cy="148125"/>
            </a:xfrm>
            <a:custGeom>
              <a:avLst/>
              <a:gdLst/>
              <a:ahLst/>
              <a:cxnLst/>
              <a:rect l="l" t="t" r="r" b="b"/>
              <a:pathLst>
                <a:path w="19718" h="5925" extrusionOk="0">
                  <a:moveTo>
                    <a:pt x="12112" y="0"/>
                  </a:moveTo>
                  <a:cubicBezTo>
                    <a:pt x="10553" y="0"/>
                    <a:pt x="8982" y="306"/>
                    <a:pt x="7513" y="817"/>
                  </a:cubicBezTo>
                  <a:cubicBezTo>
                    <a:pt x="5120" y="1662"/>
                    <a:pt x="2929" y="3055"/>
                    <a:pt x="905" y="4579"/>
                  </a:cubicBezTo>
                  <a:lnTo>
                    <a:pt x="0" y="5925"/>
                  </a:lnTo>
                  <a:cubicBezTo>
                    <a:pt x="1786" y="4472"/>
                    <a:pt x="3810" y="3317"/>
                    <a:pt x="5965" y="2508"/>
                  </a:cubicBezTo>
                  <a:cubicBezTo>
                    <a:pt x="7670" y="1893"/>
                    <a:pt x="9443" y="1459"/>
                    <a:pt x="11262" y="1459"/>
                  </a:cubicBezTo>
                  <a:cubicBezTo>
                    <a:pt x="11310" y="1459"/>
                    <a:pt x="11358" y="1459"/>
                    <a:pt x="11407" y="1460"/>
                  </a:cubicBezTo>
                  <a:cubicBezTo>
                    <a:pt x="13264" y="1472"/>
                    <a:pt x="15133" y="1948"/>
                    <a:pt x="16681" y="2960"/>
                  </a:cubicBezTo>
                  <a:cubicBezTo>
                    <a:pt x="17848" y="3722"/>
                    <a:pt x="18788" y="4758"/>
                    <a:pt x="19717" y="5782"/>
                  </a:cubicBezTo>
                  <a:cubicBezTo>
                    <a:pt x="19527" y="4496"/>
                    <a:pt x="18788" y="3365"/>
                    <a:pt x="17955" y="2365"/>
                  </a:cubicBezTo>
                  <a:cubicBezTo>
                    <a:pt x="17526" y="1877"/>
                    <a:pt x="17086" y="1400"/>
                    <a:pt x="16550" y="1043"/>
                  </a:cubicBezTo>
                  <a:cubicBezTo>
                    <a:pt x="16086" y="734"/>
                    <a:pt x="15550" y="531"/>
                    <a:pt x="15014" y="388"/>
                  </a:cubicBezTo>
                  <a:cubicBezTo>
                    <a:pt x="14071" y="122"/>
                    <a:pt x="13094" y="0"/>
                    <a:pt x="12112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3665925" y="1657925"/>
              <a:ext cx="233075" cy="371350"/>
            </a:xfrm>
            <a:custGeom>
              <a:avLst/>
              <a:gdLst/>
              <a:ahLst/>
              <a:cxnLst/>
              <a:rect l="l" t="t" r="r" b="b"/>
              <a:pathLst>
                <a:path w="9323" h="14854" extrusionOk="0">
                  <a:moveTo>
                    <a:pt x="2490" y="1"/>
                  </a:moveTo>
                  <a:cubicBezTo>
                    <a:pt x="1596" y="1"/>
                    <a:pt x="714" y="246"/>
                    <a:pt x="0" y="780"/>
                  </a:cubicBezTo>
                  <a:cubicBezTo>
                    <a:pt x="1905" y="816"/>
                    <a:pt x="3929" y="1102"/>
                    <a:pt x="5418" y="2304"/>
                  </a:cubicBezTo>
                  <a:cubicBezTo>
                    <a:pt x="6430" y="3102"/>
                    <a:pt x="7097" y="4269"/>
                    <a:pt x="7585" y="5459"/>
                  </a:cubicBezTo>
                  <a:cubicBezTo>
                    <a:pt x="8775" y="8400"/>
                    <a:pt x="8894" y="11663"/>
                    <a:pt x="8871" y="14853"/>
                  </a:cubicBezTo>
                  <a:lnTo>
                    <a:pt x="9323" y="14115"/>
                  </a:lnTo>
                  <a:cubicBezTo>
                    <a:pt x="9228" y="12567"/>
                    <a:pt x="9144" y="11020"/>
                    <a:pt x="9013" y="9496"/>
                  </a:cubicBezTo>
                  <a:cubicBezTo>
                    <a:pt x="8859" y="7781"/>
                    <a:pt x="8656" y="6067"/>
                    <a:pt x="8037" y="4471"/>
                  </a:cubicBezTo>
                  <a:cubicBezTo>
                    <a:pt x="7418" y="2864"/>
                    <a:pt x="6358" y="1399"/>
                    <a:pt x="4858" y="590"/>
                  </a:cubicBezTo>
                  <a:cubicBezTo>
                    <a:pt x="4140" y="208"/>
                    <a:pt x="3310" y="1"/>
                    <a:pt x="2490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3803450" y="1601225"/>
              <a:ext cx="162825" cy="358400"/>
            </a:xfrm>
            <a:custGeom>
              <a:avLst/>
              <a:gdLst/>
              <a:ahLst/>
              <a:cxnLst/>
              <a:rect l="l" t="t" r="r" b="b"/>
              <a:pathLst>
                <a:path w="6513" h="14336" extrusionOk="0">
                  <a:moveTo>
                    <a:pt x="0" y="0"/>
                  </a:moveTo>
                  <a:cubicBezTo>
                    <a:pt x="2274" y="750"/>
                    <a:pt x="4024" y="2727"/>
                    <a:pt x="4905" y="4953"/>
                  </a:cubicBezTo>
                  <a:cubicBezTo>
                    <a:pt x="5787" y="7204"/>
                    <a:pt x="5894" y="9680"/>
                    <a:pt x="5667" y="12073"/>
                  </a:cubicBezTo>
                  <a:cubicBezTo>
                    <a:pt x="5596" y="12835"/>
                    <a:pt x="5489" y="13585"/>
                    <a:pt x="5298" y="14335"/>
                  </a:cubicBezTo>
                  <a:lnTo>
                    <a:pt x="6084" y="13347"/>
                  </a:lnTo>
                  <a:cubicBezTo>
                    <a:pt x="6287" y="10513"/>
                    <a:pt x="6513" y="7632"/>
                    <a:pt x="6132" y="4810"/>
                  </a:cubicBezTo>
                  <a:cubicBezTo>
                    <a:pt x="6037" y="4203"/>
                    <a:pt x="5917" y="3572"/>
                    <a:pt x="5667" y="3013"/>
                  </a:cubicBezTo>
                  <a:cubicBezTo>
                    <a:pt x="5203" y="1977"/>
                    <a:pt x="4298" y="1203"/>
                    <a:pt x="3274" y="727"/>
                  </a:cubicBezTo>
                  <a:cubicBezTo>
                    <a:pt x="2262" y="250"/>
                    <a:pt x="1131" y="72"/>
                    <a:pt x="0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3940350" y="1811675"/>
              <a:ext cx="492950" cy="115500"/>
            </a:xfrm>
            <a:custGeom>
              <a:avLst/>
              <a:gdLst/>
              <a:ahLst/>
              <a:cxnLst/>
              <a:rect l="l" t="t" r="r" b="b"/>
              <a:pathLst>
                <a:path w="19718" h="4620" extrusionOk="0">
                  <a:moveTo>
                    <a:pt x="14595" y="0"/>
                  </a:moveTo>
                  <a:cubicBezTo>
                    <a:pt x="13560" y="0"/>
                    <a:pt x="12523" y="144"/>
                    <a:pt x="11502" y="333"/>
                  </a:cubicBezTo>
                  <a:cubicBezTo>
                    <a:pt x="7883" y="983"/>
                    <a:pt x="4369" y="2222"/>
                    <a:pt x="1138" y="3974"/>
                  </a:cubicBezTo>
                  <a:lnTo>
                    <a:pt x="1138" y="3974"/>
                  </a:lnTo>
                  <a:cubicBezTo>
                    <a:pt x="1164" y="3967"/>
                    <a:pt x="1190" y="3960"/>
                    <a:pt x="1215" y="3953"/>
                  </a:cubicBezTo>
                  <a:cubicBezTo>
                    <a:pt x="4263" y="3096"/>
                    <a:pt x="7335" y="2298"/>
                    <a:pt x="10407" y="1572"/>
                  </a:cubicBezTo>
                  <a:cubicBezTo>
                    <a:pt x="10931" y="1453"/>
                    <a:pt x="11467" y="1333"/>
                    <a:pt x="12002" y="1286"/>
                  </a:cubicBezTo>
                  <a:cubicBezTo>
                    <a:pt x="12130" y="1278"/>
                    <a:pt x="12259" y="1274"/>
                    <a:pt x="12388" y="1274"/>
                  </a:cubicBezTo>
                  <a:cubicBezTo>
                    <a:pt x="12811" y="1274"/>
                    <a:pt x="13235" y="1314"/>
                    <a:pt x="13646" y="1369"/>
                  </a:cubicBezTo>
                  <a:cubicBezTo>
                    <a:pt x="15384" y="1643"/>
                    <a:pt x="17063" y="2298"/>
                    <a:pt x="18539" y="3274"/>
                  </a:cubicBezTo>
                  <a:cubicBezTo>
                    <a:pt x="18863" y="3490"/>
                    <a:pt x="19206" y="3735"/>
                    <a:pt x="19595" y="3735"/>
                  </a:cubicBezTo>
                  <a:cubicBezTo>
                    <a:pt x="19635" y="3735"/>
                    <a:pt x="19676" y="3732"/>
                    <a:pt x="19718" y="3727"/>
                  </a:cubicBezTo>
                  <a:cubicBezTo>
                    <a:pt x="19682" y="3119"/>
                    <a:pt x="19372" y="2536"/>
                    <a:pt x="19015" y="2024"/>
                  </a:cubicBezTo>
                  <a:cubicBezTo>
                    <a:pt x="18610" y="1453"/>
                    <a:pt x="18134" y="893"/>
                    <a:pt x="17527" y="560"/>
                  </a:cubicBezTo>
                  <a:cubicBezTo>
                    <a:pt x="17051" y="286"/>
                    <a:pt x="16515" y="167"/>
                    <a:pt x="15979" y="95"/>
                  </a:cubicBezTo>
                  <a:cubicBezTo>
                    <a:pt x="15519" y="29"/>
                    <a:pt x="15058" y="0"/>
                    <a:pt x="14595" y="0"/>
                  </a:cubicBezTo>
                  <a:close/>
                  <a:moveTo>
                    <a:pt x="1138" y="3974"/>
                  </a:moveTo>
                  <a:lnTo>
                    <a:pt x="1138" y="3974"/>
                  </a:lnTo>
                  <a:cubicBezTo>
                    <a:pt x="762" y="4081"/>
                    <a:pt x="369" y="4215"/>
                    <a:pt x="108" y="4501"/>
                  </a:cubicBezTo>
                  <a:lnTo>
                    <a:pt x="108" y="4501"/>
                  </a:lnTo>
                  <a:cubicBezTo>
                    <a:pt x="108" y="4501"/>
                    <a:pt x="108" y="4501"/>
                    <a:pt x="108" y="4501"/>
                  </a:cubicBezTo>
                  <a:lnTo>
                    <a:pt x="108" y="4501"/>
                  </a:lnTo>
                  <a:lnTo>
                    <a:pt x="1" y="4620"/>
                  </a:lnTo>
                  <a:cubicBezTo>
                    <a:pt x="16" y="4611"/>
                    <a:pt x="30" y="4602"/>
                    <a:pt x="45" y="4593"/>
                  </a:cubicBezTo>
                  <a:lnTo>
                    <a:pt x="45" y="4593"/>
                  </a:lnTo>
                  <a:cubicBezTo>
                    <a:pt x="46" y="4594"/>
                    <a:pt x="48" y="4594"/>
                    <a:pt x="49" y="4594"/>
                  </a:cubicBezTo>
                  <a:cubicBezTo>
                    <a:pt x="60" y="4594"/>
                    <a:pt x="82" y="4581"/>
                    <a:pt x="98" y="4562"/>
                  </a:cubicBezTo>
                  <a:lnTo>
                    <a:pt x="98" y="4562"/>
                  </a:lnTo>
                  <a:cubicBezTo>
                    <a:pt x="441" y="4361"/>
                    <a:pt x="788" y="4164"/>
                    <a:pt x="1138" y="3974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3928450" y="1558900"/>
              <a:ext cx="125050" cy="293575"/>
            </a:xfrm>
            <a:custGeom>
              <a:avLst/>
              <a:gdLst/>
              <a:ahLst/>
              <a:cxnLst/>
              <a:rect l="l" t="t" r="r" b="b"/>
              <a:pathLst>
                <a:path w="5002" h="11743" extrusionOk="0">
                  <a:moveTo>
                    <a:pt x="119" y="1"/>
                  </a:moveTo>
                  <a:cubicBezTo>
                    <a:pt x="80" y="1"/>
                    <a:pt x="40" y="2"/>
                    <a:pt x="1" y="3"/>
                  </a:cubicBezTo>
                  <a:cubicBezTo>
                    <a:pt x="2025" y="967"/>
                    <a:pt x="3454" y="2955"/>
                    <a:pt x="3989" y="5134"/>
                  </a:cubicBezTo>
                  <a:cubicBezTo>
                    <a:pt x="4525" y="7301"/>
                    <a:pt x="4251" y="9623"/>
                    <a:pt x="3525" y="11742"/>
                  </a:cubicBezTo>
                  <a:lnTo>
                    <a:pt x="4251" y="11254"/>
                  </a:lnTo>
                  <a:cubicBezTo>
                    <a:pt x="4406" y="10694"/>
                    <a:pt x="4597" y="9920"/>
                    <a:pt x="4727" y="8992"/>
                  </a:cubicBezTo>
                  <a:cubicBezTo>
                    <a:pt x="4835" y="8218"/>
                    <a:pt x="5001" y="7099"/>
                    <a:pt x="4918" y="5753"/>
                  </a:cubicBezTo>
                  <a:cubicBezTo>
                    <a:pt x="4847" y="4384"/>
                    <a:pt x="4775" y="3420"/>
                    <a:pt x="4299" y="2515"/>
                  </a:cubicBezTo>
                  <a:cubicBezTo>
                    <a:pt x="3496" y="1002"/>
                    <a:pt x="1828" y="1"/>
                    <a:pt x="11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4020125" y="1728575"/>
              <a:ext cx="382525" cy="106625"/>
            </a:xfrm>
            <a:custGeom>
              <a:avLst/>
              <a:gdLst/>
              <a:ahLst/>
              <a:cxnLst/>
              <a:rect l="l" t="t" r="r" b="b"/>
              <a:pathLst>
                <a:path w="15301" h="4265" extrusionOk="0">
                  <a:moveTo>
                    <a:pt x="10691" y="0"/>
                  </a:moveTo>
                  <a:cubicBezTo>
                    <a:pt x="9995" y="0"/>
                    <a:pt x="9111" y="90"/>
                    <a:pt x="7966" y="336"/>
                  </a:cubicBezTo>
                  <a:cubicBezTo>
                    <a:pt x="6394" y="681"/>
                    <a:pt x="3978" y="1395"/>
                    <a:pt x="1251" y="3014"/>
                  </a:cubicBezTo>
                  <a:lnTo>
                    <a:pt x="1" y="4265"/>
                  </a:lnTo>
                  <a:cubicBezTo>
                    <a:pt x="3324" y="2297"/>
                    <a:pt x="7197" y="1246"/>
                    <a:pt x="11067" y="1246"/>
                  </a:cubicBezTo>
                  <a:cubicBezTo>
                    <a:pt x="11717" y="1246"/>
                    <a:pt x="12367" y="1276"/>
                    <a:pt x="13014" y="1336"/>
                  </a:cubicBezTo>
                  <a:cubicBezTo>
                    <a:pt x="13800" y="1407"/>
                    <a:pt x="14634" y="1550"/>
                    <a:pt x="15265" y="2050"/>
                  </a:cubicBezTo>
                  <a:cubicBezTo>
                    <a:pt x="15272" y="2056"/>
                    <a:pt x="15276" y="2059"/>
                    <a:pt x="15277" y="2059"/>
                  </a:cubicBezTo>
                  <a:cubicBezTo>
                    <a:pt x="15300" y="2059"/>
                    <a:pt x="14030" y="777"/>
                    <a:pt x="12598" y="300"/>
                  </a:cubicBezTo>
                  <a:cubicBezTo>
                    <a:pt x="12164" y="146"/>
                    <a:pt x="11580" y="0"/>
                    <a:pt x="10691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4021025" y="1515275"/>
              <a:ext cx="107175" cy="244025"/>
            </a:xfrm>
            <a:custGeom>
              <a:avLst/>
              <a:gdLst/>
              <a:ahLst/>
              <a:cxnLst/>
              <a:rect l="l" t="t" r="r" b="b"/>
              <a:pathLst>
                <a:path w="4287" h="9761" extrusionOk="0">
                  <a:moveTo>
                    <a:pt x="1634" y="0"/>
                  </a:moveTo>
                  <a:cubicBezTo>
                    <a:pt x="1042" y="0"/>
                    <a:pt x="451" y="205"/>
                    <a:pt x="1" y="581"/>
                  </a:cubicBezTo>
                  <a:cubicBezTo>
                    <a:pt x="148" y="545"/>
                    <a:pt x="297" y="528"/>
                    <a:pt x="447" y="528"/>
                  </a:cubicBezTo>
                  <a:cubicBezTo>
                    <a:pt x="1285" y="528"/>
                    <a:pt x="2121" y="1064"/>
                    <a:pt x="2596" y="1771"/>
                  </a:cubicBezTo>
                  <a:cubicBezTo>
                    <a:pt x="3168" y="2605"/>
                    <a:pt x="3358" y="3653"/>
                    <a:pt x="3453" y="4665"/>
                  </a:cubicBezTo>
                  <a:cubicBezTo>
                    <a:pt x="3620" y="6367"/>
                    <a:pt x="3537" y="8082"/>
                    <a:pt x="3251" y="9760"/>
                  </a:cubicBezTo>
                  <a:lnTo>
                    <a:pt x="3775" y="9272"/>
                  </a:lnTo>
                  <a:cubicBezTo>
                    <a:pt x="3894" y="8248"/>
                    <a:pt x="4192" y="5689"/>
                    <a:pt x="4263" y="3212"/>
                  </a:cubicBezTo>
                  <a:cubicBezTo>
                    <a:pt x="4287" y="2795"/>
                    <a:pt x="4263" y="2081"/>
                    <a:pt x="3870" y="1343"/>
                  </a:cubicBezTo>
                  <a:cubicBezTo>
                    <a:pt x="3513" y="676"/>
                    <a:pt x="2858" y="200"/>
                    <a:pt x="2108" y="45"/>
                  </a:cubicBezTo>
                  <a:cubicBezTo>
                    <a:pt x="1952" y="15"/>
                    <a:pt x="1793" y="0"/>
                    <a:pt x="1634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4121925" y="1657650"/>
              <a:ext cx="309000" cy="84375"/>
            </a:xfrm>
            <a:custGeom>
              <a:avLst/>
              <a:gdLst/>
              <a:ahLst/>
              <a:cxnLst/>
              <a:rect l="l" t="t" r="r" b="b"/>
              <a:pathLst>
                <a:path w="12360" h="3375" extrusionOk="0">
                  <a:moveTo>
                    <a:pt x="8540" y="1"/>
                  </a:moveTo>
                  <a:cubicBezTo>
                    <a:pt x="7711" y="1"/>
                    <a:pt x="6881" y="169"/>
                    <a:pt x="6085" y="398"/>
                  </a:cubicBezTo>
                  <a:cubicBezTo>
                    <a:pt x="4115" y="944"/>
                    <a:pt x="2233" y="1817"/>
                    <a:pt x="557" y="2974"/>
                  </a:cubicBezTo>
                  <a:lnTo>
                    <a:pt x="557" y="2974"/>
                  </a:lnTo>
                  <a:cubicBezTo>
                    <a:pt x="1414" y="2732"/>
                    <a:pt x="2278" y="2483"/>
                    <a:pt x="3132" y="2244"/>
                  </a:cubicBezTo>
                  <a:cubicBezTo>
                    <a:pt x="4649" y="1812"/>
                    <a:pt x="6231" y="1373"/>
                    <a:pt x="7792" y="1373"/>
                  </a:cubicBezTo>
                  <a:cubicBezTo>
                    <a:pt x="8338" y="1373"/>
                    <a:pt x="8882" y="1427"/>
                    <a:pt x="9419" y="1553"/>
                  </a:cubicBezTo>
                  <a:cubicBezTo>
                    <a:pt x="10419" y="1791"/>
                    <a:pt x="11347" y="2256"/>
                    <a:pt x="12359" y="2256"/>
                  </a:cubicBezTo>
                  <a:cubicBezTo>
                    <a:pt x="11967" y="1101"/>
                    <a:pt x="10835" y="351"/>
                    <a:pt x="9657" y="113"/>
                  </a:cubicBezTo>
                  <a:cubicBezTo>
                    <a:pt x="9287" y="35"/>
                    <a:pt x="8914" y="1"/>
                    <a:pt x="8540" y="1"/>
                  </a:cubicBezTo>
                  <a:close/>
                  <a:moveTo>
                    <a:pt x="557" y="2974"/>
                  </a:moveTo>
                  <a:cubicBezTo>
                    <a:pt x="435" y="3009"/>
                    <a:pt x="313" y="3043"/>
                    <a:pt x="191" y="3077"/>
                  </a:cubicBezTo>
                  <a:lnTo>
                    <a:pt x="1" y="3375"/>
                  </a:lnTo>
                  <a:cubicBezTo>
                    <a:pt x="184" y="3238"/>
                    <a:pt x="369" y="3104"/>
                    <a:pt x="557" y="2974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4139800" y="1510775"/>
              <a:ext cx="69675" cy="184725"/>
            </a:xfrm>
            <a:custGeom>
              <a:avLst/>
              <a:gdLst/>
              <a:ahLst/>
              <a:cxnLst/>
              <a:rect l="l" t="t" r="r" b="b"/>
              <a:pathLst>
                <a:path w="2787" h="7389" extrusionOk="0">
                  <a:moveTo>
                    <a:pt x="162" y="0"/>
                  </a:moveTo>
                  <a:cubicBezTo>
                    <a:pt x="131" y="0"/>
                    <a:pt x="123" y="11"/>
                    <a:pt x="119" y="23"/>
                  </a:cubicBezTo>
                  <a:cubicBezTo>
                    <a:pt x="0" y="165"/>
                    <a:pt x="857" y="737"/>
                    <a:pt x="1250" y="1689"/>
                  </a:cubicBezTo>
                  <a:cubicBezTo>
                    <a:pt x="1369" y="1963"/>
                    <a:pt x="1465" y="2356"/>
                    <a:pt x="1369" y="3737"/>
                  </a:cubicBezTo>
                  <a:cubicBezTo>
                    <a:pt x="1203" y="5928"/>
                    <a:pt x="738" y="7297"/>
                    <a:pt x="953" y="7381"/>
                  </a:cubicBezTo>
                  <a:cubicBezTo>
                    <a:pt x="957" y="7385"/>
                    <a:pt x="963" y="7388"/>
                    <a:pt x="974" y="7388"/>
                  </a:cubicBezTo>
                  <a:cubicBezTo>
                    <a:pt x="1021" y="7388"/>
                    <a:pt x="1146" y="7311"/>
                    <a:pt x="1441" y="6869"/>
                  </a:cubicBezTo>
                  <a:cubicBezTo>
                    <a:pt x="1941" y="6107"/>
                    <a:pt x="2786" y="4845"/>
                    <a:pt x="2691" y="3023"/>
                  </a:cubicBezTo>
                  <a:cubicBezTo>
                    <a:pt x="2655" y="2487"/>
                    <a:pt x="2584" y="1106"/>
                    <a:pt x="1798" y="630"/>
                  </a:cubicBezTo>
                  <a:cubicBezTo>
                    <a:pt x="1572" y="499"/>
                    <a:pt x="1107" y="320"/>
                    <a:pt x="786" y="201"/>
                  </a:cubicBezTo>
                  <a:cubicBezTo>
                    <a:pt x="381" y="42"/>
                    <a:pt x="225" y="0"/>
                    <a:pt x="162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4213600" y="1609225"/>
              <a:ext cx="205125" cy="50050"/>
            </a:xfrm>
            <a:custGeom>
              <a:avLst/>
              <a:gdLst/>
              <a:ahLst/>
              <a:cxnLst/>
              <a:rect l="l" t="t" r="r" b="b"/>
              <a:pathLst>
                <a:path w="8205" h="2002" extrusionOk="0">
                  <a:moveTo>
                    <a:pt x="5324" y="0"/>
                  </a:moveTo>
                  <a:cubicBezTo>
                    <a:pt x="5092" y="0"/>
                    <a:pt x="4861" y="15"/>
                    <a:pt x="4632" y="37"/>
                  </a:cubicBezTo>
                  <a:cubicBezTo>
                    <a:pt x="3335" y="168"/>
                    <a:pt x="2073" y="585"/>
                    <a:pt x="953" y="1264"/>
                  </a:cubicBezTo>
                  <a:lnTo>
                    <a:pt x="1346" y="883"/>
                  </a:lnTo>
                  <a:lnTo>
                    <a:pt x="1346" y="883"/>
                  </a:lnTo>
                  <a:cubicBezTo>
                    <a:pt x="834" y="1180"/>
                    <a:pt x="394" y="1561"/>
                    <a:pt x="1" y="2002"/>
                  </a:cubicBezTo>
                  <a:cubicBezTo>
                    <a:pt x="1128" y="1269"/>
                    <a:pt x="2491" y="963"/>
                    <a:pt x="3825" y="963"/>
                  </a:cubicBezTo>
                  <a:cubicBezTo>
                    <a:pt x="3900" y="963"/>
                    <a:pt x="3975" y="964"/>
                    <a:pt x="4049" y="966"/>
                  </a:cubicBezTo>
                  <a:cubicBezTo>
                    <a:pt x="5466" y="978"/>
                    <a:pt x="6847" y="1323"/>
                    <a:pt x="8204" y="1752"/>
                  </a:cubicBezTo>
                  <a:cubicBezTo>
                    <a:pt x="8026" y="1049"/>
                    <a:pt x="7430" y="514"/>
                    <a:pt x="6764" y="252"/>
                  </a:cubicBezTo>
                  <a:cubicBezTo>
                    <a:pt x="6310" y="65"/>
                    <a:pt x="5817" y="0"/>
                    <a:pt x="5324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4187725" y="1496100"/>
              <a:ext cx="66400" cy="139675"/>
            </a:xfrm>
            <a:custGeom>
              <a:avLst/>
              <a:gdLst/>
              <a:ahLst/>
              <a:cxnLst/>
              <a:rect l="l" t="t" r="r" b="b"/>
              <a:pathLst>
                <a:path w="2656" h="5587" extrusionOk="0">
                  <a:moveTo>
                    <a:pt x="859" y="1"/>
                  </a:moveTo>
                  <a:cubicBezTo>
                    <a:pt x="568" y="1"/>
                    <a:pt x="277" y="53"/>
                    <a:pt x="0" y="145"/>
                  </a:cubicBezTo>
                  <a:cubicBezTo>
                    <a:pt x="964" y="550"/>
                    <a:pt x="1631" y="1479"/>
                    <a:pt x="1881" y="2491"/>
                  </a:cubicBezTo>
                  <a:cubicBezTo>
                    <a:pt x="2155" y="3503"/>
                    <a:pt x="2048" y="4574"/>
                    <a:pt x="1798" y="5586"/>
                  </a:cubicBezTo>
                  <a:lnTo>
                    <a:pt x="1905" y="5336"/>
                  </a:lnTo>
                  <a:cubicBezTo>
                    <a:pt x="2167" y="4277"/>
                    <a:pt x="2393" y="3229"/>
                    <a:pt x="2572" y="2157"/>
                  </a:cubicBezTo>
                  <a:cubicBezTo>
                    <a:pt x="2619" y="1836"/>
                    <a:pt x="2655" y="1526"/>
                    <a:pt x="2596" y="1217"/>
                  </a:cubicBezTo>
                  <a:cubicBezTo>
                    <a:pt x="2500" y="693"/>
                    <a:pt x="2060" y="288"/>
                    <a:pt x="1560" y="110"/>
                  </a:cubicBezTo>
                  <a:cubicBezTo>
                    <a:pt x="1331" y="35"/>
                    <a:pt x="1095" y="1"/>
                    <a:pt x="85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4266600" y="1497350"/>
              <a:ext cx="33050" cy="115200"/>
            </a:xfrm>
            <a:custGeom>
              <a:avLst/>
              <a:gdLst/>
              <a:ahLst/>
              <a:cxnLst/>
              <a:rect l="l" t="t" r="r" b="b"/>
              <a:pathLst>
                <a:path w="1322" h="4608" extrusionOk="0">
                  <a:moveTo>
                    <a:pt x="179" y="0"/>
                  </a:moveTo>
                  <a:cubicBezTo>
                    <a:pt x="965" y="1417"/>
                    <a:pt x="893" y="3262"/>
                    <a:pt x="0" y="4608"/>
                  </a:cubicBezTo>
                  <a:lnTo>
                    <a:pt x="417" y="4203"/>
                  </a:lnTo>
                  <a:cubicBezTo>
                    <a:pt x="536" y="3953"/>
                    <a:pt x="643" y="3715"/>
                    <a:pt x="762" y="3453"/>
                  </a:cubicBezTo>
                  <a:cubicBezTo>
                    <a:pt x="1036" y="2834"/>
                    <a:pt x="1322" y="2191"/>
                    <a:pt x="1310" y="1512"/>
                  </a:cubicBezTo>
                  <a:cubicBezTo>
                    <a:pt x="1274" y="833"/>
                    <a:pt x="846" y="107"/>
                    <a:pt x="179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4299925" y="1572950"/>
              <a:ext cx="93800" cy="26800"/>
            </a:xfrm>
            <a:custGeom>
              <a:avLst/>
              <a:gdLst/>
              <a:ahLst/>
              <a:cxnLst/>
              <a:rect l="l" t="t" r="r" b="b"/>
              <a:pathLst>
                <a:path w="3752" h="1072" extrusionOk="0">
                  <a:moveTo>
                    <a:pt x="1855" y="0"/>
                  </a:moveTo>
                  <a:cubicBezTo>
                    <a:pt x="1724" y="0"/>
                    <a:pt x="1593" y="5"/>
                    <a:pt x="1465" y="12"/>
                  </a:cubicBezTo>
                  <a:cubicBezTo>
                    <a:pt x="1120" y="48"/>
                    <a:pt x="763" y="107"/>
                    <a:pt x="429" y="167"/>
                  </a:cubicBezTo>
                  <a:lnTo>
                    <a:pt x="1" y="667"/>
                  </a:lnTo>
                  <a:cubicBezTo>
                    <a:pt x="263" y="524"/>
                    <a:pt x="560" y="429"/>
                    <a:pt x="834" y="393"/>
                  </a:cubicBezTo>
                  <a:cubicBezTo>
                    <a:pt x="931" y="383"/>
                    <a:pt x="1027" y="378"/>
                    <a:pt x="1124" y="378"/>
                  </a:cubicBezTo>
                  <a:cubicBezTo>
                    <a:pt x="1467" y="378"/>
                    <a:pt x="1809" y="438"/>
                    <a:pt x="2144" y="512"/>
                  </a:cubicBezTo>
                  <a:cubicBezTo>
                    <a:pt x="2334" y="536"/>
                    <a:pt x="2537" y="584"/>
                    <a:pt x="2715" y="631"/>
                  </a:cubicBezTo>
                  <a:cubicBezTo>
                    <a:pt x="3084" y="726"/>
                    <a:pt x="3442" y="881"/>
                    <a:pt x="3751" y="1072"/>
                  </a:cubicBezTo>
                  <a:cubicBezTo>
                    <a:pt x="3632" y="631"/>
                    <a:pt x="3251" y="298"/>
                    <a:pt x="2811" y="131"/>
                  </a:cubicBezTo>
                  <a:cubicBezTo>
                    <a:pt x="2506" y="30"/>
                    <a:pt x="2178" y="0"/>
                    <a:pt x="1855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4311825" y="1505400"/>
              <a:ext cx="24450" cy="74125"/>
            </a:xfrm>
            <a:custGeom>
              <a:avLst/>
              <a:gdLst/>
              <a:ahLst/>
              <a:cxnLst/>
              <a:rect l="l" t="t" r="r" b="b"/>
              <a:pathLst>
                <a:path w="978" h="2965" extrusionOk="0">
                  <a:moveTo>
                    <a:pt x="217" y="0"/>
                  </a:moveTo>
                  <a:cubicBezTo>
                    <a:pt x="205" y="0"/>
                    <a:pt x="192" y="4"/>
                    <a:pt x="180" y="11"/>
                  </a:cubicBezTo>
                  <a:cubicBezTo>
                    <a:pt x="120" y="59"/>
                    <a:pt x="120" y="130"/>
                    <a:pt x="144" y="202"/>
                  </a:cubicBezTo>
                  <a:cubicBezTo>
                    <a:pt x="346" y="1107"/>
                    <a:pt x="299" y="2083"/>
                    <a:pt x="1" y="2952"/>
                  </a:cubicBezTo>
                  <a:lnTo>
                    <a:pt x="84" y="2964"/>
                  </a:lnTo>
                  <a:cubicBezTo>
                    <a:pt x="406" y="2619"/>
                    <a:pt x="751" y="2226"/>
                    <a:pt x="858" y="1750"/>
                  </a:cubicBezTo>
                  <a:cubicBezTo>
                    <a:pt x="977" y="1154"/>
                    <a:pt x="739" y="547"/>
                    <a:pt x="346" y="83"/>
                  </a:cubicBezTo>
                  <a:cubicBezTo>
                    <a:pt x="309" y="45"/>
                    <a:pt x="264" y="0"/>
                    <a:pt x="217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3753725" y="1536925"/>
              <a:ext cx="622725" cy="732550"/>
            </a:xfrm>
            <a:custGeom>
              <a:avLst/>
              <a:gdLst/>
              <a:ahLst/>
              <a:cxnLst/>
              <a:rect l="l" t="t" r="r" b="b"/>
              <a:pathLst>
                <a:path w="24909" h="29302" extrusionOk="0">
                  <a:moveTo>
                    <a:pt x="24909" y="1"/>
                  </a:moveTo>
                  <a:cubicBezTo>
                    <a:pt x="22075" y="1620"/>
                    <a:pt x="19408" y="3513"/>
                    <a:pt x="16896" y="5644"/>
                  </a:cubicBezTo>
                  <a:cubicBezTo>
                    <a:pt x="15646" y="6692"/>
                    <a:pt x="14455" y="7799"/>
                    <a:pt x="13300" y="8954"/>
                  </a:cubicBezTo>
                  <a:cubicBezTo>
                    <a:pt x="12717" y="9537"/>
                    <a:pt x="12145" y="10121"/>
                    <a:pt x="11597" y="10728"/>
                  </a:cubicBezTo>
                  <a:cubicBezTo>
                    <a:pt x="11335" y="11026"/>
                    <a:pt x="11050" y="11323"/>
                    <a:pt x="10776" y="11633"/>
                  </a:cubicBezTo>
                  <a:lnTo>
                    <a:pt x="9978" y="12562"/>
                  </a:lnTo>
                  <a:cubicBezTo>
                    <a:pt x="7859" y="15062"/>
                    <a:pt x="5942" y="17705"/>
                    <a:pt x="4275" y="20527"/>
                  </a:cubicBezTo>
                  <a:cubicBezTo>
                    <a:pt x="2608" y="23325"/>
                    <a:pt x="1156" y="26254"/>
                    <a:pt x="1" y="29302"/>
                  </a:cubicBezTo>
                  <a:cubicBezTo>
                    <a:pt x="751" y="27861"/>
                    <a:pt x="1513" y="26432"/>
                    <a:pt x="2322" y="25027"/>
                  </a:cubicBezTo>
                  <a:cubicBezTo>
                    <a:pt x="3132" y="23622"/>
                    <a:pt x="3989" y="22253"/>
                    <a:pt x="4870" y="20896"/>
                  </a:cubicBezTo>
                  <a:cubicBezTo>
                    <a:pt x="5323" y="20205"/>
                    <a:pt x="5763" y="19551"/>
                    <a:pt x="6228" y="18884"/>
                  </a:cubicBezTo>
                  <a:cubicBezTo>
                    <a:pt x="6454" y="18562"/>
                    <a:pt x="6692" y="18229"/>
                    <a:pt x="6930" y="17908"/>
                  </a:cubicBezTo>
                  <a:lnTo>
                    <a:pt x="7287" y="17407"/>
                  </a:lnTo>
                  <a:lnTo>
                    <a:pt x="7656" y="16931"/>
                  </a:lnTo>
                  <a:cubicBezTo>
                    <a:pt x="8609" y="15622"/>
                    <a:pt x="9621" y="14371"/>
                    <a:pt x="10657" y="13145"/>
                  </a:cubicBezTo>
                  <a:lnTo>
                    <a:pt x="11455" y="12216"/>
                  </a:lnTo>
                  <a:cubicBezTo>
                    <a:pt x="11705" y="11907"/>
                    <a:pt x="11990" y="11609"/>
                    <a:pt x="12252" y="11311"/>
                  </a:cubicBezTo>
                  <a:cubicBezTo>
                    <a:pt x="12526" y="11014"/>
                    <a:pt x="12788" y="10704"/>
                    <a:pt x="13074" y="10418"/>
                  </a:cubicBezTo>
                  <a:lnTo>
                    <a:pt x="13907" y="9537"/>
                  </a:lnTo>
                  <a:cubicBezTo>
                    <a:pt x="15026" y="8359"/>
                    <a:pt x="16181" y="7251"/>
                    <a:pt x="17372" y="6144"/>
                  </a:cubicBezTo>
                  <a:cubicBezTo>
                    <a:pt x="19753" y="3953"/>
                    <a:pt x="22289" y="1929"/>
                    <a:pt x="2490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" name="Google Shape;170;p4"/>
          <p:cNvGrpSpPr/>
          <p:nvPr/>
        </p:nvGrpSpPr>
        <p:grpSpPr>
          <a:xfrm rot="-4503473">
            <a:off x="11430630" y="5037945"/>
            <a:ext cx="1058681" cy="996601"/>
            <a:chOff x="3611750" y="1496100"/>
            <a:chExt cx="821550" cy="773375"/>
          </a:xfrm>
        </p:grpSpPr>
        <p:sp>
          <p:nvSpPr>
            <p:cNvPr id="171" name="Google Shape;171;p4"/>
            <p:cNvSpPr/>
            <p:nvPr/>
          </p:nvSpPr>
          <p:spPr>
            <a:xfrm>
              <a:off x="3829175" y="2004725"/>
              <a:ext cx="455900" cy="178425"/>
            </a:xfrm>
            <a:custGeom>
              <a:avLst/>
              <a:gdLst/>
              <a:ahLst/>
              <a:cxnLst/>
              <a:rect l="l" t="t" r="r" b="b"/>
              <a:pathLst>
                <a:path w="18236" h="7137" extrusionOk="0">
                  <a:moveTo>
                    <a:pt x="9519" y="1"/>
                  </a:moveTo>
                  <a:cubicBezTo>
                    <a:pt x="5908" y="1"/>
                    <a:pt x="2471" y="1297"/>
                    <a:pt x="174" y="4148"/>
                  </a:cubicBezTo>
                  <a:lnTo>
                    <a:pt x="66" y="4351"/>
                  </a:lnTo>
                  <a:cubicBezTo>
                    <a:pt x="66" y="4343"/>
                    <a:pt x="63" y="4340"/>
                    <a:pt x="58" y="4340"/>
                  </a:cubicBezTo>
                  <a:cubicBezTo>
                    <a:pt x="40" y="4340"/>
                    <a:pt x="0" y="4380"/>
                    <a:pt x="19" y="4399"/>
                  </a:cubicBezTo>
                  <a:cubicBezTo>
                    <a:pt x="33" y="4409"/>
                    <a:pt x="48" y="4414"/>
                    <a:pt x="62" y="4414"/>
                  </a:cubicBezTo>
                  <a:cubicBezTo>
                    <a:pt x="95" y="4414"/>
                    <a:pt x="129" y="4391"/>
                    <a:pt x="162" y="4375"/>
                  </a:cubicBezTo>
                  <a:cubicBezTo>
                    <a:pt x="1007" y="3779"/>
                    <a:pt x="1912" y="3244"/>
                    <a:pt x="2817" y="2720"/>
                  </a:cubicBezTo>
                  <a:cubicBezTo>
                    <a:pt x="3507" y="2315"/>
                    <a:pt x="4186" y="1934"/>
                    <a:pt x="4936" y="1660"/>
                  </a:cubicBezTo>
                  <a:cubicBezTo>
                    <a:pt x="5650" y="1410"/>
                    <a:pt x="6389" y="1291"/>
                    <a:pt x="7151" y="1196"/>
                  </a:cubicBezTo>
                  <a:cubicBezTo>
                    <a:pt x="7689" y="1141"/>
                    <a:pt x="8220" y="1100"/>
                    <a:pt x="8755" y="1100"/>
                  </a:cubicBezTo>
                  <a:cubicBezTo>
                    <a:pt x="8918" y="1100"/>
                    <a:pt x="9082" y="1104"/>
                    <a:pt x="9246" y="1112"/>
                  </a:cubicBezTo>
                  <a:cubicBezTo>
                    <a:pt x="11151" y="1172"/>
                    <a:pt x="13056" y="1755"/>
                    <a:pt x="14652" y="2791"/>
                  </a:cubicBezTo>
                  <a:cubicBezTo>
                    <a:pt x="16247" y="3839"/>
                    <a:pt x="17533" y="5363"/>
                    <a:pt x="18235" y="7137"/>
                  </a:cubicBezTo>
                  <a:cubicBezTo>
                    <a:pt x="17973" y="5827"/>
                    <a:pt x="17509" y="4553"/>
                    <a:pt x="16783" y="3422"/>
                  </a:cubicBezTo>
                  <a:cubicBezTo>
                    <a:pt x="16057" y="2291"/>
                    <a:pt x="15056" y="1339"/>
                    <a:pt x="13830" y="767"/>
                  </a:cubicBezTo>
                  <a:cubicBezTo>
                    <a:pt x="13032" y="398"/>
                    <a:pt x="12151" y="208"/>
                    <a:pt x="11270" y="100"/>
                  </a:cubicBezTo>
                  <a:cubicBezTo>
                    <a:pt x="10685" y="34"/>
                    <a:pt x="10099" y="1"/>
                    <a:pt x="95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3611750" y="1770000"/>
              <a:ext cx="259275" cy="343500"/>
            </a:xfrm>
            <a:custGeom>
              <a:avLst/>
              <a:gdLst/>
              <a:ahLst/>
              <a:cxnLst/>
              <a:rect l="l" t="t" r="r" b="b"/>
              <a:pathLst>
                <a:path w="10371" h="13740" extrusionOk="0">
                  <a:moveTo>
                    <a:pt x="3734" y="0"/>
                  </a:moveTo>
                  <a:cubicBezTo>
                    <a:pt x="3240" y="0"/>
                    <a:pt x="2747" y="88"/>
                    <a:pt x="2263" y="167"/>
                  </a:cubicBezTo>
                  <a:cubicBezTo>
                    <a:pt x="1453" y="322"/>
                    <a:pt x="643" y="512"/>
                    <a:pt x="0" y="1024"/>
                  </a:cubicBezTo>
                  <a:cubicBezTo>
                    <a:pt x="12" y="1024"/>
                    <a:pt x="203" y="1048"/>
                    <a:pt x="191" y="1048"/>
                  </a:cubicBezTo>
                  <a:cubicBezTo>
                    <a:pt x="298" y="1060"/>
                    <a:pt x="405" y="1072"/>
                    <a:pt x="489" y="1095"/>
                  </a:cubicBezTo>
                  <a:cubicBezTo>
                    <a:pt x="703" y="1119"/>
                    <a:pt x="893" y="1143"/>
                    <a:pt x="1096" y="1167"/>
                  </a:cubicBezTo>
                  <a:cubicBezTo>
                    <a:pt x="1548" y="1215"/>
                    <a:pt x="1989" y="1238"/>
                    <a:pt x="2441" y="1286"/>
                  </a:cubicBezTo>
                  <a:cubicBezTo>
                    <a:pt x="3275" y="1357"/>
                    <a:pt x="4120" y="1453"/>
                    <a:pt x="4942" y="1691"/>
                  </a:cubicBezTo>
                  <a:cubicBezTo>
                    <a:pt x="5299" y="1798"/>
                    <a:pt x="5644" y="1941"/>
                    <a:pt x="5965" y="2108"/>
                  </a:cubicBezTo>
                  <a:cubicBezTo>
                    <a:pt x="6025" y="2131"/>
                    <a:pt x="6085" y="2167"/>
                    <a:pt x="6144" y="2179"/>
                  </a:cubicBezTo>
                  <a:cubicBezTo>
                    <a:pt x="6239" y="2215"/>
                    <a:pt x="6323" y="2227"/>
                    <a:pt x="6394" y="2274"/>
                  </a:cubicBezTo>
                  <a:cubicBezTo>
                    <a:pt x="6632" y="2393"/>
                    <a:pt x="6811" y="2667"/>
                    <a:pt x="6978" y="2893"/>
                  </a:cubicBezTo>
                  <a:cubicBezTo>
                    <a:pt x="7168" y="3167"/>
                    <a:pt x="7347" y="3429"/>
                    <a:pt x="7489" y="3727"/>
                  </a:cubicBezTo>
                  <a:cubicBezTo>
                    <a:pt x="7501" y="3762"/>
                    <a:pt x="7513" y="3774"/>
                    <a:pt x="7513" y="3798"/>
                  </a:cubicBezTo>
                  <a:cubicBezTo>
                    <a:pt x="7811" y="4417"/>
                    <a:pt x="8025" y="5072"/>
                    <a:pt x="8180" y="5727"/>
                  </a:cubicBezTo>
                  <a:cubicBezTo>
                    <a:pt x="8833" y="8224"/>
                    <a:pt x="9089" y="10842"/>
                    <a:pt x="8949" y="13433"/>
                  </a:cubicBezTo>
                  <a:lnTo>
                    <a:pt x="8949" y="13433"/>
                  </a:lnTo>
                  <a:lnTo>
                    <a:pt x="9454" y="12847"/>
                  </a:lnTo>
                  <a:cubicBezTo>
                    <a:pt x="10371" y="10192"/>
                    <a:pt x="10049" y="7215"/>
                    <a:pt x="9013" y="4596"/>
                  </a:cubicBezTo>
                  <a:cubicBezTo>
                    <a:pt x="8573" y="3477"/>
                    <a:pt x="8001" y="2405"/>
                    <a:pt x="7168" y="1560"/>
                  </a:cubicBezTo>
                  <a:cubicBezTo>
                    <a:pt x="6335" y="703"/>
                    <a:pt x="5227" y="83"/>
                    <a:pt x="4037" y="12"/>
                  </a:cubicBezTo>
                  <a:cubicBezTo>
                    <a:pt x="3936" y="4"/>
                    <a:pt x="3835" y="0"/>
                    <a:pt x="3734" y="0"/>
                  </a:cubicBezTo>
                  <a:close/>
                  <a:moveTo>
                    <a:pt x="8949" y="13433"/>
                  </a:moveTo>
                  <a:lnTo>
                    <a:pt x="8859" y="13537"/>
                  </a:lnTo>
                  <a:cubicBezTo>
                    <a:pt x="8871" y="13609"/>
                    <a:pt x="8894" y="13668"/>
                    <a:pt x="8930" y="13740"/>
                  </a:cubicBezTo>
                  <a:cubicBezTo>
                    <a:pt x="8937" y="13638"/>
                    <a:pt x="8943" y="13535"/>
                    <a:pt x="8949" y="134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3872500" y="1902275"/>
              <a:ext cx="492950" cy="148125"/>
            </a:xfrm>
            <a:custGeom>
              <a:avLst/>
              <a:gdLst/>
              <a:ahLst/>
              <a:cxnLst/>
              <a:rect l="l" t="t" r="r" b="b"/>
              <a:pathLst>
                <a:path w="19718" h="5925" extrusionOk="0">
                  <a:moveTo>
                    <a:pt x="12112" y="0"/>
                  </a:moveTo>
                  <a:cubicBezTo>
                    <a:pt x="10553" y="0"/>
                    <a:pt x="8982" y="306"/>
                    <a:pt x="7513" y="817"/>
                  </a:cubicBezTo>
                  <a:cubicBezTo>
                    <a:pt x="5120" y="1662"/>
                    <a:pt x="2929" y="3055"/>
                    <a:pt x="905" y="4579"/>
                  </a:cubicBezTo>
                  <a:lnTo>
                    <a:pt x="0" y="5925"/>
                  </a:lnTo>
                  <a:cubicBezTo>
                    <a:pt x="1786" y="4472"/>
                    <a:pt x="3810" y="3317"/>
                    <a:pt x="5965" y="2508"/>
                  </a:cubicBezTo>
                  <a:cubicBezTo>
                    <a:pt x="7670" y="1893"/>
                    <a:pt x="9443" y="1459"/>
                    <a:pt x="11262" y="1459"/>
                  </a:cubicBezTo>
                  <a:cubicBezTo>
                    <a:pt x="11310" y="1459"/>
                    <a:pt x="11358" y="1459"/>
                    <a:pt x="11407" y="1460"/>
                  </a:cubicBezTo>
                  <a:cubicBezTo>
                    <a:pt x="13264" y="1472"/>
                    <a:pt x="15133" y="1948"/>
                    <a:pt x="16681" y="2960"/>
                  </a:cubicBezTo>
                  <a:cubicBezTo>
                    <a:pt x="17848" y="3722"/>
                    <a:pt x="18788" y="4758"/>
                    <a:pt x="19717" y="5782"/>
                  </a:cubicBezTo>
                  <a:cubicBezTo>
                    <a:pt x="19527" y="4496"/>
                    <a:pt x="18788" y="3365"/>
                    <a:pt x="17955" y="2365"/>
                  </a:cubicBezTo>
                  <a:cubicBezTo>
                    <a:pt x="17526" y="1877"/>
                    <a:pt x="17086" y="1400"/>
                    <a:pt x="16550" y="1043"/>
                  </a:cubicBezTo>
                  <a:cubicBezTo>
                    <a:pt x="16086" y="734"/>
                    <a:pt x="15550" y="531"/>
                    <a:pt x="15014" y="388"/>
                  </a:cubicBezTo>
                  <a:cubicBezTo>
                    <a:pt x="14071" y="122"/>
                    <a:pt x="13094" y="0"/>
                    <a:pt x="12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3665925" y="1657925"/>
              <a:ext cx="233075" cy="371350"/>
            </a:xfrm>
            <a:custGeom>
              <a:avLst/>
              <a:gdLst/>
              <a:ahLst/>
              <a:cxnLst/>
              <a:rect l="l" t="t" r="r" b="b"/>
              <a:pathLst>
                <a:path w="9323" h="14854" extrusionOk="0">
                  <a:moveTo>
                    <a:pt x="2490" y="1"/>
                  </a:moveTo>
                  <a:cubicBezTo>
                    <a:pt x="1596" y="1"/>
                    <a:pt x="714" y="246"/>
                    <a:pt x="0" y="780"/>
                  </a:cubicBezTo>
                  <a:cubicBezTo>
                    <a:pt x="1905" y="816"/>
                    <a:pt x="3929" y="1102"/>
                    <a:pt x="5418" y="2304"/>
                  </a:cubicBezTo>
                  <a:cubicBezTo>
                    <a:pt x="6430" y="3102"/>
                    <a:pt x="7097" y="4269"/>
                    <a:pt x="7585" y="5459"/>
                  </a:cubicBezTo>
                  <a:cubicBezTo>
                    <a:pt x="8775" y="8400"/>
                    <a:pt x="8894" y="11663"/>
                    <a:pt x="8871" y="14853"/>
                  </a:cubicBezTo>
                  <a:lnTo>
                    <a:pt x="9323" y="14115"/>
                  </a:lnTo>
                  <a:cubicBezTo>
                    <a:pt x="9228" y="12567"/>
                    <a:pt x="9144" y="11020"/>
                    <a:pt x="9013" y="9496"/>
                  </a:cubicBezTo>
                  <a:cubicBezTo>
                    <a:pt x="8859" y="7781"/>
                    <a:pt x="8656" y="6067"/>
                    <a:pt x="8037" y="4471"/>
                  </a:cubicBezTo>
                  <a:cubicBezTo>
                    <a:pt x="7418" y="2864"/>
                    <a:pt x="6358" y="1399"/>
                    <a:pt x="4858" y="590"/>
                  </a:cubicBezTo>
                  <a:cubicBezTo>
                    <a:pt x="4140" y="208"/>
                    <a:pt x="3310" y="1"/>
                    <a:pt x="2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3803450" y="1601225"/>
              <a:ext cx="162825" cy="358400"/>
            </a:xfrm>
            <a:custGeom>
              <a:avLst/>
              <a:gdLst/>
              <a:ahLst/>
              <a:cxnLst/>
              <a:rect l="l" t="t" r="r" b="b"/>
              <a:pathLst>
                <a:path w="6513" h="14336" extrusionOk="0">
                  <a:moveTo>
                    <a:pt x="0" y="0"/>
                  </a:moveTo>
                  <a:cubicBezTo>
                    <a:pt x="2274" y="750"/>
                    <a:pt x="4024" y="2727"/>
                    <a:pt x="4905" y="4953"/>
                  </a:cubicBezTo>
                  <a:cubicBezTo>
                    <a:pt x="5787" y="7204"/>
                    <a:pt x="5894" y="9680"/>
                    <a:pt x="5667" y="12073"/>
                  </a:cubicBezTo>
                  <a:cubicBezTo>
                    <a:pt x="5596" y="12835"/>
                    <a:pt x="5489" y="13585"/>
                    <a:pt x="5298" y="14335"/>
                  </a:cubicBezTo>
                  <a:lnTo>
                    <a:pt x="6084" y="13347"/>
                  </a:lnTo>
                  <a:cubicBezTo>
                    <a:pt x="6287" y="10513"/>
                    <a:pt x="6513" y="7632"/>
                    <a:pt x="6132" y="4810"/>
                  </a:cubicBezTo>
                  <a:cubicBezTo>
                    <a:pt x="6037" y="4203"/>
                    <a:pt x="5917" y="3572"/>
                    <a:pt x="5667" y="3013"/>
                  </a:cubicBezTo>
                  <a:cubicBezTo>
                    <a:pt x="5203" y="1977"/>
                    <a:pt x="4298" y="1203"/>
                    <a:pt x="3274" y="727"/>
                  </a:cubicBezTo>
                  <a:cubicBezTo>
                    <a:pt x="2262" y="250"/>
                    <a:pt x="1131" y="7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3940350" y="1811675"/>
              <a:ext cx="492950" cy="115500"/>
            </a:xfrm>
            <a:custGeom>
              <a:avLst/>
              <a:gdLst/>
              <a:ahLst/>
              <a:cxnLst/>
              <a:rect l="l" t="t" r="r" b="b"/>
              <a:pathLst>
                <a:path w="19718" h="4620" extrusionOk="0">
                  <a:moveTo>
                    <a:pt x="14595" y="0"/>
                  </a:moveTo>
                  <a:cubicBezTo>
                    <a:pt x="13560" y="0"/>
                    <a:pt x="12523" y="144"/>
                    <a:pt x="11502" y="333"/>
                  </a:cubicBezTo>
                  <a:cubicBezTo>
                    <a:pt x="7883" y="983"/>
                    <a:pt x="4369" y="2222"/>
                    <a:pt x="1138" y="3974"/>
                  </a:cubicBezTo>
                  <a:lnTo>
                    <a:pt x="1138" y="3974"/>
                  </a:lnTo>
                  <a:cubicBezTo>
                    <a:pt x="1164" y="3967"/>
                    <a:pt x="1190" y="3960"/>
                    <a:pt x="1215" y="3953"/>
                  </a:cubicBezTo>
                  <a:cubicBezTo>
                    <a:pt x="4263" y="3096"/>
                    <a:pt x="7335" y="2298"/>
                    <a:pt x="10407" y="1572"/>
                  </a:cubicBezTo>
                  <a:cubicBezTo>
                    <a:pt x="10931" y="1453"/>
                    <a:pt x="11467" y="1333"/>
                    <a:pt x="12002" y="1286"/>
                  </a:cubicBezTo>
                  <a:cubicBezTo>
                    <a:pt x="12130" y="1278"/>
                    <a:pt x="12259" y="1274"/>
                    <a:pt x="12388" y="1274"/>
                  </a:cubicBezTo>
                  <a:cubicBezTo>
                    <a:pt x="12811" y="1274"/>
                    <a:pt x="13235" y="1314"/>
                    <a:pt x="13646" y="1369"/>
                  </a:cubicBezTo>
                  <a:cubicBezTo>
                    <a:pt x="15384" y="1643"/>
                    <a:pt x="17063" y="2298"/>
                    <a:pt x="18539" y="3274"/>
                  </a:cubicBezTo>
                  <a:cubicBezTo>
                    <a:pt x="18863" y="3490"/>
                    <a:pt x="19206" y="3735"/>
                    <a:pt x="19595" y="3735"/>
                  </a:cubicBezTo>
                  <a:cubicBezTo>
                    <a:pt x="19635" y="3735"/>
                    <a:pt x="19676" y="3732"/>
                    <a:pt x="19718" y="3727"/>
                  </a:cubicBezTo>
                  <a:cubicBezTo>
                    <a:pt x="19682" y="3119"/>
                    <a:pt x="19372" y="2536"/>
                    <a:pt x="19015" y="2024"/>
                  </a:cubicBezTo>
                  <a:cubicBezTo>
                    <a:pt x="18610" y="1453"/>
                    <a:pt x="18134" y="893"/>
                    <a:pt x="17527" y="560"/>
                  </a:cubicBezTo>
                  <a:cubicBezTo>
                    <a:pt x="17051" y="286"/>
                    <a:pt x="16515" y="167"/>
                    <a:pt x="15979" y="95"/>
                  </a:cubicBezTo>
                  <a:cubicBezTo>
                    <a:pt x="15519" y="29"/>
                    <a:pt x="15058" y="0"/>
                    <a:pt x="14595" y="0"/>
                  </a:cubicBezTo>
                  <a:close/>
                  <a:moveTo>
                    <a:pt x="1138" y="3974"/>
                  </a:moveTo>
                  <a:lnTo>
                    <a:pt x="1138" y="3974"/>
                  </a:lnTo>
                  <a:cubicBezTo>
                    <a:pt x="762" y="4081"/>
                    <a:pt x="369" y="4215"/>
                    <a:pt x="108" y="4501"/>
                  </a:cubicBezTo>
                  <a:lnTo>
                    <a:pt x="108" y="4501"/>
                  </a:lnTo>
                  <a:cubicBezTo>
                    <a:pt x="108" y="4501"/>
                    <a:pt x="108" y="4501"/>
                    <a:pt x="108" y="4501"/>
                  </a:cubicBezTo>
                  <a:lnTo>
                    <a:pt x="108" y="4501"/>
                  </a:lnTo>
                  <a:lnTo>
                    <a:pt x="1" y="4620"/>
                  </a:lnTo>
                  <a:cubicBezTo>
                    <a:pt x="16" y="4611"/>
                    <a:pt x="30" y="4602"/>
                    <a:pt x="45" y="4593"/>
                  </a:cubicBezTo>
                  <a:lnTo>
                    <a:pt x="45" y="4593"/>
                  </a:lnTo>
                  <a:cubicBezTo>
                    <a:pt x="46" y="4594"/>
                    <a:pt x="48" y="4594"/>
                    <a:pt x="49" y="4594"/>
                  </a:cubicBezTo>
                  <a:cubicBezTo>
                    <a:pt x="60" y="4594"/>
                    <a:pt x="82" y="4581"/>
                    <a:pt x="98" y="4562"/>
                  </a:cubicBezTo>
                  <a:lnTo>
                    <a:pt x="98" y="4562"/>
                  </a:lnTo>
                  <a:cubicBezTo>
                    <a:pt x="441" y="4361"/>
                    <a:pt x="788" y="4164"/>
                    <a:pt x="1138" y="39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928450" y="1558900"/>
              <a:ext cx="125050" cy="293575"/>
            </a:xfrm>
            <a:custGeom>
              <a:avLst/>
              <a:gdLst/>
              <a:ahLst/>
              <a:cxnLst/>
              <a:rect l="l" t="t" r="r" b="b"/>
              <a:pathLst>
                <a:path w="5002" h="11743" extrusionOk="0">
                  <a:moveTo>
                    <a:pt x="119" y="1"/>
                  </a:moveTo>
                  <a:cubicBezTo>
                    <a:pt x="80" y="1"/>
                    <a:pt x="40" y="2"/>
                    <a:pt x="1" y="3"/>
                  </a:cubicBezTo>
                  <a:cubicBezTo>
                    <a:pt x="2025" y="967"/>
                    <a:pt x="3454" y="2955"/>
                    <a:pt x="3989" y="5134"/>
                  </a:cubicBezTo>
                  <a:cubicBezTo>
                    <a:pt x="4525" y="7301"/>
                    <a:pt x="4251" y="9623"/>
                    <a:pt x="3525" y="11742"/>
                  </a:cubicBezTo>
                  <a:lnTo>
                    <a:pt x="4251" y="11254"/>
                  </a:lnTo>
                  <a:cubicBezTo>
                    <a:pt x="4406" y="10694"/>
                    <a:pt x="4597" y="9920"/>
                    <a:pt x="4727" y="8992"/>
                  </a:cubicBezTo>
                  <a:cubicBezTo>
                    <a:pt x="4835" y="8218"/>
                    <a:pt x="5001" y="7099"/>
                    <a:pt x="4918" y="5753"/>
                  </a:cubicBezTo>
                  <a:cubicBezTo>
                    <a:pt x="4847" y="4384"/>
                    <a:pt x="4775" y="3420"/>
                    <a:pt x="4299" y="2515"/>
                  </a:cubicBezTo>
                  <a:cubicBezTo>
                    <a:pt x="3496" y="1002"/>
                    <a:pt x="1828" y="1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4020125" y="1728575"/>
              <a:ext cx="382525" cy="106625"/>
            </a:xfrm>
            <a:custGeom>
              <a:avLst/>
              <a:gdLst/>
              <a:ahLst/>
              <a:cxnLst/>
              <a:rect l="l" t="t" r="r" b="b"/>
              <a:pathLst>
                <a:path w="15301" h="4265" extrusionOk="0">
                  <a:moveTo>
                    <a:pt x="10691" y="0"/>
                  </a:moveTo>
                  <a:cubicBezTo>
                    <a:pt x="9995" y="0"/>
                    <a:pt x="9111" y="90"/>
                    <a:pt x="7966" y="336"/>
                  </a:cubicBezTo>
                  <a:cubicBezTo>
                    <a:pt x="6394" y="681"/>
                    <a:pt x="3978" y="1395"/>
                    <a:pt x="1251" y="3014"/>
                  </a:cubicBezTo>
                  <a:lnTo>
                    <a:pt x="1" y="4265"/>
                  </a:lnTo>
                  <a:cubicBezTo>
                    <a:pt x="3324" y="2297"/>
                    <a:pt x="7197" y="1246"/>
                    <a:pt x="11067" y="1246"/>
                  </a:cubicBezTo>
                  <a:cubicBezTo>
                    <a:pt x="11717" y="1246"/>
                    <a:pt x="12367" y="1276"/>
                    <a:pt x="13014" y="1336"/>
                  </a:cubicBezTo>
                  <a:cubicBezTo>
                    <a:pt x="13800" y="1407"/>
                    <a:pt x="14634" y="1550"/>
                    <a:pt x="15265" y="2050"/>
                  </a:cubicBezTo>
                  <a:cubicBezTo>
                    <a:pt x="15272" y="2056"/>
                    <a:pt x="15276" y="2059"/>
                    <a:pt x="15277" y="2059"/>
                  </a:cubicBezTo>
                  <a:cubicBezTo>
                    <a:pt x="15300" y="2059"/>
                    <a:pt x="14030" y="777"/>
                    <a:pt x="12598" y="300"/>
                  </a:cubicBezTo>
                  <a:cubicBezTo>
                    <a:pt x="12164" y="146"/>
                    <a:pt x="11580" y="0"/>
                    <a:pt x="10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4021025" y="1515275"/>
              <a:ext cx="107175" cy="244025"/>
            </a:xfrm>
            <a:custGeom>
              <a:avLst/>
              <a:gdLst/>
              <a:ahLst/>
              <a:cxnLst/>
              <a:rect l="l" t="t" r="r" b="b"/>
              <a:pathLst>
                <a:path w="4287" h="9761" extrusionOk="0">
                  <a:moveTo>
                    <a:pt x="1634" y="0"/>
                  </a:moveTo>
                  <a:cubicBezTo>
                    <a:pt x="1042" y="0"/>
                    <a:pt x="451" y="205"/>
                    <a:pt x="1" y="581"/>
                  </a:cubicBezTo>
                  <a:cubicBezTo>
                    <a:pt x="148" y="545"/>
                    <a:pt x="297" y="528"/>
                    <a:pt x="447" y="528"/>
                  </a:cubicBezTo>
                  <a:cubicBezTo>
                    <a:pt x="1285" y="528"/>
                    <a:pt x="2121" y="1064"/>
                    <a:pt x="2596" y="1771"/>
                  </a:cubicBezTo>
                  <a:cubicBezTo>
                    <a:pt x="3168" y="2605"/>
                    <a:pt x="3358" y="3653"/>
                    <a:pt x="3453" y="4665"/>
                  </a:cubicBezTo>
                  <a:cubicBezTo>
                    <a:pt x="3620" y="6367"/>
                    <a:pt x="3537" y="8082"/>
                    <a:pt x="3251" y="9760"/>
                  </a:cubicBezTo>
                  <a:lnTo>
                    <a:pt x="3775" y="9272"/>
                  </a:lnTo>
                  <a:cubicBezTo>
                    <a:pt x="3894" y="8248"/>
                    <a:pt x="4192" y="5689"/>
                    <a:pt x="4263" y="3212"/>
                  </a:cubicBezTo>
                  <a:cubicBezTo>
                    <a:pt x="4287" y="2795"/>
                    <a:pt x="4263" y="2081"/>
                    <a:pt x="3870" y="1343"/>
                  </a:cubicBezTo>
                  <a:cubicBezTo>
                    <a:pt x="3513" y="676"/>
                    <a:pt x="2858" y="200"/>
                    <a:pt x="2108" y="45"/>
                  </a:cubicBezTo>
                  <a:cubicBezTo>
                    <a:pt x="1952" y="15"/>
                    <a:pt x="1793" y="0"/>
                    <a:pt x="1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4121925" y="1657650"/>
              <a:ext cx="309000" cy="84375"/>
            </a:xfrm>
            <a:custGeom>
              <a:avLst/>
              <a:gdLst/>
              <a:ahLst/>
              <a:cxnLst/>
              <a:rect l="l" t="t" r="r" b="b"/>
              <a:pathLst>
                <a:path w="12360" h="3375" extrusionOk="0">
                  <a:moveTo>
                    <a:pt x="8540" y="1"/>
                  </a:moveTo>
                  <a:cubicBezTo>
                    <a:pt x="7711" y="1"/>
                    <a:pt x="6881" y="169"/>
                    <a:pt x="6085" y="398"/>
                  </a:cubicBezTo>
                  <a:cubicBezTo>
                    <a:pt x="4115" y="944"/>
                    <a:pt x="2233" y="1817"/>
                    <a:pt x="557" y="2974"/>
                  </a:cubicBezTo>
                  <a:lnTo>
                    <a:pt x="557" y="2974"/>
                  </a:lnTo>
                  <a:cubicBezTo>
                    <a:pt x="1414" y="2732"/>
                    <a:pt x="2278" y="2483"/>
                    <a:pt x="3132" y="2244"/>
                  </a:cubicBezTo>
                  <a:cubicBezTo>
                    <a:pt x="4649" y="1812"/>
                    <a:pt x="6231" y="1373"/>
                    <a:pt x="7792" y="1373"/>
                  </a:cubicBezTo>
                  <a:cubicBezTo>
                    <a:pt x="8338" y="1373"/>
                    <a:pt x="8882" y="1427"/>
                    <a:pt x="9419" y="1553"/>
                  </a:cubicBezTo>
                  <a:cubicBezTo>
                    <a:pt x="10419" y="1791"/>
                    <a:pt x="11347" y="2256"/>
                    <a:pt x="12359" y="2256"/>
                  </a:cubicBezTo>
                  <a:cubicBezTo>
                    <a:pt x="11967" y="1101"/>
                    <a:pt x="10835" y="351"/>
                    <a:pt x="9657" y="113"/>
                  </a:cubicBezTo>
                  <a:cubicBezTo>
                    <a:pt x="9287" y="35"/>
                    <a:pt x="8914" y="1"/>
                    <a:pt x="8540" y="1"/>
                  </a:cubicBezTo>
                  <a:close/>
                  <a:moveTo>
                    <a:pt x="557" y="2974"/>
                  </a:moveTo>
                  <a:cubicBezTo>
                    <a:pt x="435" y="3009"/>
                    <a:pt x="313" y="3043"/>
                    <a:pt x="191" y="3077"/>
                  </a:cubicBezTo>
                  <a:lnTo>
                    <a:pt x="1" y="3375"/>
                  </a:lnTo>
                  <a:cubicBezTo>
                    <a:pt x="184" y="3238"/>
                    <a:pt x="369" y="3104"/>
                    <a:pt x="557" y="29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139800" y="1510775"/>
              <a:ext cx="69675" cy="184725"/>
            </a:xfrm>
            <a:custGeom>
              <a:avLst/>
              <a:gdLst/>
              <a:ahLst/>
              <a:cxnLst/>
              <a:rect l="l" t="t" r="r" b="b"/>
              <a:pathLst>
                <a:path w="2787" h="7389" extrusionOk="0">
                  <a:moveTo>
                    <a:pt x="162" y="0"/>
                  </a:moveTo>
                  <a:cubicBezTo>
                    <a:pt x="131" y="0"/>
                    <a:pt x="123" y="11"/>
                    <a:pt x="119" y="23"/>
                  </a:cubicBezTo>
                  <a:cubicBezTo>
                    <a:pt x="0" y="165"/>
                    <a:pt x="857" y="737"/>
                    <a:pt x="1250" y="1689"/>
                  </a:cubicBezTo>
                  <a:cubicBezTo>
                    <a:pt x="1369" y="1963"/>
                    <a:pt x="1465" y="2356"/>
                    <a:pt x="1369" y="3737"/>
                  </a:cubicBezTo>
                  <a:cubicBezTo>
                    <a:pt x="1203" y="5928"/>
                    <a:pt x="738" y="7297"/>
                    <a:pt x="953" y="7381"/>
                  </a:cubicBezTo>
                  <a:cubicBezTo>
                    <a:pt x="957" y="7385"/>
                    <a:pt x="963" y="7388"/>
                    <a:pt x="974" y="7388"/>
                  </a:cubicBezTo>
                  <a:cubicBezTo>
                    <a:pt x="1021" y="7388"/>
                    <a:pt x="1146" y="7311"/>
                    <a:pt x="1441" y="6869"/>
                  </a:cubicBezTo>
                  <a:cubicBezTo>
                    <a:pt x="1941" y="6107"/>
                    <a:pt x="2786" y="4845"/>
                    <a:pt x="2691" y="3023"/>
                  </a:cubicBezTo>
                  <a:cubicBezTo>
                    <a:pt x="2655" y="2487"/>
                    <a:pt x="2584" y="1106"/>
                    <a:pt x="1798" y="630"/>
                  </a:cubicBezTo>
                  <a:cubicBezTo>
                    <a:pt x="1572" y="499"/>
                    <a:pt x="1107" y="320"/>
                    <a:pt x="786" y="201"/>
                  </a:cubicBezTo>
                  <a:cubicBezTo>
                    <a:pt x="381" y="42"/>
                    <a:pt x="225" y="0"/>
                    <a:pt x="1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213600" y="1609225"/>
              <a:ext cx="205125" cy="50050"/>
            </a:xfrm>
            <a:custGeom>
              <a:avLst/>
              <a:gdLst/>
              <a:ahLst/>
              <a:cxnLst/>
              <a:rect l="l" t="t" r="r" b="b"/>
              <a:pathLst>
                <a:path w="8205" h="2002" extrusionOk="0">
                  <a:moveTo>
                    <a:pt x="5324" y="0"/>
                  </a:moveTo>
                  <a:cubicBezTo>
                    <a:pt x="5092" y="0"/>
                    <a:pt x="4861" y="15"/>
                    <a:pt x="4632" y="37"/>
                  </a:cubicBezTo>
                  <a:cubicBezTo>
                    <a:pt x="3335" y="168"/>
                    <a:pt x="2073" y="585"/>
                    <a:pt x="953" y="1264"/>
                  </a:cubicBezTo>
                  <a:lnTo>
                    <a:pt x="1346" y="883"/>
                  </a:lnTo>
                  <a:lnTo>
                    <a:pt x="1346" y="883"/>
                  </a:lnTo>
                  <a:cubicBezTo>
                    <a:pt x="834" y="1180"/>
                    <a:pt x="394" y="1561"/>
                    <a:pt x="1" y="2002"/>
                  </a:cubicBezTo>
                  <a:cubicBezTo>
                    <a:pt x="1128" y="1269"/>
                    <a:pt x="2491" y="963"/>
                    <a:pt x="3825" y="963"/>
                  </a:cubicBezTo>
                  <a:cubicBezTo>
                    <a:pt x="3900" y="963"/>
                    <a:pt x="3975" y="964"/>
                    <a:pt x="4049" y="966"/>
                  </a:cubicBezTo>
                  <a:cubicBezTo>
                    <a:pt x="5466" y="978"/>
                    <a:pt x="6847" y="1323"/>
                    <a:pt x="8204" y="1752"/>
                  </a:cubicBezTo>
                  <a:cubicBezTo>
                    <a:pt x="8026" y="1049"/>
                    <a:pt x="7430" y="514"/>
                    <a:pt x="6764" y="252"/>
                  </a:cubicBezTo>
                  <a:cubicBezTo>
                    <a:pt x="6310" y="65"/>
                    <a:pt x="5817" y="0"/>
                    <a:pt x="5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187725" y="1496100"/>
              <a:ext cx="66400" cy="139675"/>
            </a:xfrm>
            <a:custGeom>
              <a:avLst/>
              <a:gdLst/>
              <a:ahLst/>
              <a:cxnLst/>
              <a:rect l="l" t="t" r="r" b="b"/>
              <a:pathLst>
                <a:path w="2656" h="5587" extrusionOk="0">
                  <a:moveTo>
                    <a:pt x="859" y="1"/>
                  </a:moveTo>
                  <a:cubicBezTo>
                    <a:pt x="568" y="1"/>
                    <a:pt x="277" y="53"/>
                    <a:pt x="0" y="145"/>
                  </a:cubicBezTo>
                  <a:cubicBezTo>
                    <a:pt x="964" y="550"/>
                    <a:pt x="1631" y="1479"/>
                    <a:pt x="1881" y="2491"/>
                  </a:cubicBezTo>
                  <a:cubicBezTo>
                    <a:pt x="2155" y="3503"/>
                    <a:pt x="2048" y="4574"/>
                    <a:pt x="1798" y="5586"/>
                  </a:cubicBezTo>
                  <a:lnTo>
                    <a:pt x="1905" y="5336"/>
                  </a:lnTo>
                  <a:cubicBezTo>
                    <a:pt x="2167" y="4277"/>
                    <a:pt x="2393" y="3229"/>
                    <a:pt x="2572" y="2157"/>
                  </a:cubicBezTo>
                  <a:cubicBezTo>
                    <a:pt x="2619" y="1836"/>
                    <a:pt x="2655" y="1526"/>
                    <a:pt x="2596" y="1217"/>
                  </a:cubicBezTo>
                  <a:cubicBezTo>
                    <a:pt x="2500" y="693"/>
                    <a:pt x="2060" y="288"/>
                    <a:pt x="1560" y="110"/>
                  </a:cubicBezTo>
                  <a:cubicBezTo>
                    <a:pt x="1331" y="35"/>
                    <a:pt x="1095" y="1"/>
                    <a:pt x="8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266600" y="1497350"/>
              <a:ext cx="33050" cy="115200"/>
            </a:xfrm>
            <a:custGeom>
              <a:avLst/>
              <a:gdLst/>
              <a:ahLst/>
              <a:cxnLst/>
              <a:rect l="l" t="t" r="r" b="b"/>
              <a:pathLst>
                <a:path w="1322" h="4608" extrusionOk="0">
                  <a:moveTo>
                    <a:pt x="179" y="0"/>
                  </a:moveTo>
                  <a:cubicBezTo>
                    <a:pt x="965" y="1417"/>
                    <a:pt x="893" y="3262"/>
                    <a:pt x="0" y="4608"/>
                  </a:cubicBezTo>
                  <a:lnTo>
                    <a:pt x="417" y="4203"/>
                  </a:lnTo>
                  <a:cubicBezTo>
                    <a:pt x="536" y="3953"/>
                    <a:pt x="643" y="3715"/>
                    <a:pt x="762" y="3453"/>
                  </a:cubicBezTo>
                  <a:cubicBezTo>
                    <a:pt x="1036" y="2834"/>
                    <a:pt x="1322" y="2191"/>
                    <a:pt x="1310" y="1512"/>
                  </a:cubicBezTo>
                  <a:cubicBezTo>
                    <a:pt x="1274" y="833"/>
                    <a:pt x="846" y="107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299925" y="1572950"/>
              <a:ext cx="93800" cy="26800"/>
            </a:xfrm>
            <a:custGeom>
              <a:avLst/>
              <a:gdLst/>
              <a:ahLst/>
              <a:cxnLst/>
              <a:rect l="l" t="t" r="r" b="b"/>
              <a:pathLst>
                <a:path w="3752" h="1072" extrusionOk="0">
                  <a:moveTo>
                    <a:pt x="1855" y="0"/>
                  </a:moveTo>
                  <a:cubicBezTo>
                    <a:pt x="1724" y="0"/>
                    <a:pt x="1593" y="5"/>
                    <a:pt x="1465" y="12"/>
                  </a:cubicBezTo>
                  <a:cubicBezTo>
                    <a:pt x="1120" y="48"/>
                    <a:pt x="763" y="107"/>
                    <a:pt x="429" y="167"/>
                  </a:cubicBezTo>
                  <a:lnTo>
                    <a:pt x="1" y="667"/>
                  </a:lnTo>
                  <a:cubicBezTo>
                    <a:pt x="263" y="524"/>
                    <a:pt x="560" y="429"/>
                    <a:pt x="834" y="393"/>
                  </a:cubicBezTo>
                  <a:cubicBezTo>
                    <a:pt x="931" y="383"/>
                    <a:pt x="1027" y="378"/>
                    <a:pt x="1124" y="378"/>
                  </a:cubicBezTo>
                  <a:cubicBezTo>
                    <a:pt x="1467" y="378"/>
                    <a:pt x="1809" y="438"/>
                    <a:pt x="2144" y="512"/>
                  </a:cubicBezTo>
                  <a:cubicBezTo>
                    <a:pt x="2334" y="536"/>
                    <a:pt x="2537" y="584"/>
                    <a:pt x="2715" y="631"/>
                  </a:cubicBezTo>
                  <a:cubicBezTo>
                    <a:pt x="3084" y="726"/>
                    <a:pt x="3442" y="881"/>
                    <a:pt x="3751" y="1072"/>
                  </a:cubicBezTo>
                  <a:cubicBezTo>
                    <a:pt x="3632" y="631"/>
                    <a:pt x="3251" y="298"/>
                    <a:pt x="2811" y="131"/>
                  </a:cubicBezTo>
                  <a:cubicBezTo>
                    <a:pt x="2506" y="30"/>
                    <a:pt x="2178" y="0"/>
                    <a:pt x="1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311825" y="1505400"/>
              <a:ext cx="24450" cy="74125"/>
            </a:xfrm>
            <a:custGeom>
              <a:avLst/>
              <a:gdLst/>
              <a:ahLst/>
              <a:cxnLst/>
              <a:rect l="l" t="t" r="r" b="b"/>
              <a:pathLst>
                <a:path w="978" h="2965" extrusionOk="0">
                  <a:moveTo>
                    <a:pt x="217" y="0"/>
                  </a:moveTo>
                  <a:cubicBezTo>
                    <a:pt x="205" y="0"/>
                    <a:pt x="192" y="4"/>
                    <a:pt x="180" y="11"/>
                  </a:cubicBezTo>
                  <a:cubicBezTo>
                    <a:pt x="120" y="59"/>
                    <a:pt x="120" y="130"/>
                    <a:pt x="144" y="202"/>
                  </a:cubicBezTo>
                  <a:cubicBezTo>
                    <a:pt x="346" y="1107"/>
                    <a:pt x="299" y="2083"/>
                    <a:pt x="1" y="2952"/>
                  </a:cubicBezTo>
                  <a:lnTo>
                    <a:pt x="84" y="2964"/>
                  </a:lnTo>
                  <a:cubicBezTo>
                    <a:pt x="406" y="2619"/>
                    <a:pt x="751" y="2226"/>
                    <a:pt x="858" y="1750"/>
                  </a:cubicBezTo>
                  <a:cubicBezTo>
                    <a:pt x="977" y="1154"/>
                    <a:pt x="739" y="547"/>
                    <a:pt x="346" y="83"/>
                  </a:cubicBezTo>
                  <a:cubicBezTo>
                    <a:pt x="309" y="45"/>
                    <a:pt x="264" y="0"/>
                    <a:pt x="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3753725" y="1536925"/>
              <a:ext cx="622725" cy="732550"/>
            </a:xfrm>
            <a:custGeom>
              <a:avLst/>
              <a:gdLst/>
              <a:ahLst/>
              <a:cxnLst/>
              <a:rect l="l" t="t" r="r" b="b"/>
              <a:pathLst>
                <a:path w="24909" h="29302" extrusionOk="0">
                  <a:moveTo>
                    <a:pt x="24909" y="1"/>
                  </a:moveTo>
                  <a:cubicBezTo>
                    <a:pt x="22075" y="1620"/>
                    <a:pt x="19408" y="3513"/>
                    <a:pt x="16896" y="5644"/>
                  </a:cubicBezTo>
                  <a:cubicBezTo>
                    <a:pt x="15646" y="6692"/>
                    <a:pt x="14455" y="7799"/>
                    <a:pt x="13300" y="8954"/>
                  </a:cubicBezTo>
                  <a:cubicBezTo>
                    <a:pt x="12717" y="9537"/>
                    <a:pt x="12145" y="10121"/>
                    <a:pt x="11597" y="10728"/>
                  </a:cubicBezTo>
                  <a:cubicBezTo>
                    <a:pt x="11335" y="11026"/>
                    <a:pt x="11050" y="11323"/>
                    <a:pt x="10776" y="11633"/>
                  </a:cubicBezTo>
                  <a:lnTo>
                    <a:pt x="9978" y="12562"/>
                  </a:lnTo>
                  <a:cubicBezTo>
                    <a:pt x="7859" y="15062"/>
                    <a:pt x="5942" y="17705"/>
                    <a:pt x="4275" y="20527"/>
                  </a:cubicBezTo>
                  <a:cubicBezTo>
                    <a:pt x="2608" y="23325"/>
                    <a:pt x="1156" y="26254"/>
                    <a:pt x="1" y="29302"/>
                  </a:cubicBezTo>
                  <a:cubicBezTo>
                    <a:pt x="751" y="27861"/>
                    <a:pt x="1513" y="26432"/>
                    <a:pt x="2322" y="25027"/>
                  </a:cubicBezTo>
                  <a:cubicBezTo>
                    <a:pt x="3132" y="23622"/>
                    <a:pt x="3989" y="22253"/>
                    <a:pt x="4870" y="20896"/>
                  </a:cubicBezTo>
                  <a:cubicBezTo>
                    <a:pt x="5323" y="20205"/>
                    <a:pt x="5763" y="19551"/>
                    <a:pt x="6228" y="18884"/>
                  </a:cubicBezTo>
                  <a:cubicBezTo>
                    <a:pt x="6454" y="18562"/>
                    <a:pt x="6692" y="18229"/>
                    <a:pt x="6930" y="17908"/>
                  </a:cubicBezTo>
                  <a:lnTo>
                    <a:pt x="7287" y="17407"/>
                  </a:lnTo>
                  <a:lnTo>
                    <a:pt x="7656" y="16931"/>
                  </a:lnTo>
                  <a:cubicBezTo>
                    <a:pt x="8609" y="15622"/>
                    <a:pt x="9621" y="14371"/>
                    <a:pt x="10657" y="13145"/>
                  </a:cubicBezTo>
                  <a:lnTo>
                    <a:pt x="11455" y="12216"/>
                  </a:lnTo>
                  <a:cubicBezTo>
                    <a:pt x="11705" y="11907"/>
                    <a:pt x="11990" y="11609"/>
                    <a:pt x="12252" y="11311"/>
                  </a:cubicBezTo>
                  <a:cubicBezTo>
                    <a:pt x="12526" y="11014"/>
                    <a:pt x="12788" y="10704"/>
                    <a:pt x="13074" y="10418"/>
                  </a:cubicBezTo>
                  <a:lnTo>
                    <a:pt x="13907" y="9537"/>
                  </a:lnTo>
                  <a:cubicBezTo>
                    <a:pt x="15026" y="8359"/>
                    <a:pt x="16181" y="7251"/>
                    <a:pt x="17372" y="6144"/>
                  </a:cubicBezTo>
                  <a:cubicBezTo>
                    <a:pt x="19753" y="3953"/>
                    <a:pt x="22289" y="1929"/>
                    <a:pt x="249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88" name="Google Shape;188;p4"/>
          <p:cNvGrpSpPr/>
          <p:nvPr/>
        </p:nvGrpSpPr>
        <p:grpSpPr>
          <a:xfrm rot="-4503338">
            <a:off x="10988411" y="5656738"/>
            <a:ext cx="1466728" cy="1380721"/>
            <a:chOff x="3611750" y="1496100"/>
            <a:chExt cx="821550" cy="773375"/>
          </a:xfrm>
        </p:grpSpPr>
        <p:sp>
          <p:nvSpPr>
            <p:cNvPr id="189" name="Google Shape;189;p4"/>
            <p:cNvSpPr/>
            <p:nvPr/>
          </p:nvSpPr>
          <p:spPr>
            <a:xfrm>
              <a:off x="3829175" y="2004725"/>
              <a:ext cx="455900" cy="178425"/>
            </a:xfrm>
            <a:custGeom>
              <a:avLst/>
              <a:gdLst/>
              <a:ahLst/>
              <a:cxnLst/>
              <a:rect l="l" t="t" r="r" b="b"/>
              <a:pathLst>
                <a:path w="18236" h="7137" extrusionOk="0">
                  <a:moveTo>
                    <a:pt x="9519" y="1"/>
                  </a:moveTo>
                  <a:cubicBezTo>
                    <a:pt x="5908" y="1"/>
                    <a:pt x="2471" y="1297"/>
                    <a:pt x="174" y="4148"/>
                  </a:cubicBezTo>
                  <a:lnTo>
                    <a:pt x="66" y="4351"/>
                  </a:lnTo>
                  <a:cubicBezTo>
                    <a:pt x="66" y="4343"/>
                    <a:pt x="63" y="4340"/>
                    <a:pt x="58" y="4340"/>
                  </a:cubicBezTo>
                  <a:cubicBezTo>
                    <a:pt x="40" y="4340"/>
                    <a:pt x="0" y="4380"/>
                    <a:pt x="19" y="4399"/>
                  </a:cubicBezTo>
                  <a:cubicBezTo>
                    <a:pt x="33" y="4409"/>
                    <a:pt x="48" y="4414"/>
                    <a:pt x="62" y="4414"/>
                  </a:cubicBezTo>
                  <a:cubicBezTo>
                    <a:pt x="95" y="4414"/>
                    <a:pt x="129" y="4391"/>
                    <a:pt x="162" y="4375"/>
                  </a:cubicBezTo>
                  <a:cubicBezTo>
                    <a:pt x="1007" y="3779"/>
                    <a:pt x="1912" y="3244"/>
                    <a:pt x="2817" y="2720"/>
                  </a:cubicBezTo>
                  <a:cubicBezTo>
                    <a:pt x="3507" y="2315"/>
                    <a:pt x="4186" y="1934"/>
                    <a:pt x="4936" y="1660"/>
                  </a:cubicBezTo>
                  <a:cubicBezTo>
                    <a:pt x="5650" y="1410"/>
                    <a:pt x="6389" y="1291"/>
                    <a:pt x="7151" y="1196"/>
                  </a:cubicBezTo>
                  <a:cubicBezTo>
                    <a:pt x="7689" y="1141"/>
                    <a:pt x="8220" y="1100"/>
                    <a:pt x="8755" y="1100"/>
                  </a:cubicBezTo>
                  <a:cubicBezTo>
                    <a:pt x="8918" y="1100"/>
                    <a:pt x="9082" y="1104"/>
                    <a:pt x="9246" y="1112"/>
                  </a:cubicBezTo>
                  <a:cubicBezTo>
                    <a:pt x="11151" y="1172"/>
                    <a:pt x="13056" y="1755"/>
                    <a:pt x="14652" y="2791"/>
                  </a:cubicBezTo>
                  <a:cubicBezTo>
                    <a:pt x="16247" y="3839"/>
                    <a:pt x="17533" y="5363"/>
                    <a:pt x="18235" y="7137"/>
                  </a:cubicBezTo>
                  <a:cubicBezTo>
                    <a:pt x="17973" y="5827"/>
                    <a:pt x="17509" y="4553"/>
                    <a:pt x="16783" y="3422"/>
                  </a:cubicBezTo>
                  <a:cubicBezTo>
                    <a:pt x="16057" y="2291"/>
                    <a:pt x="15056" y="1339"/>
                    <a:pt x="13830" y="767"/>
                  </a:cubicBezTo>
                  <a:cubicBezTo>
                    <a:pt x="13032" y="398"/>
                    <a:pt x="12151" y="208"/>
                    <a:pt x="11270" y="100"/>
                  </a:cubicBezTo>
                  <a:cubicBezTo>
                    <a:pt x="10685" y="34"/>
                    <a:pt x="10099" y="1"/>
                    <a:pt x="9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611750" y="1770000"/>
              <a:ext cx="259275" cy="343500"/>
            </a:xfrm>
            <a:custGeom>
              <a:avLst/>
              <a:gdLst/>
              <a:ahLst/>
              <a:cxnLst/>
              <a:rect l="l" t="t" r="r" b="b"/>
              <a:pathLst>
                <a:path w="10371" h="13740" extrusionOk="0">
                  <a:moveTo>
                    <a:pt x="3734" y="0"/>
                  </a:moveTo>
                  <a:cubicBezTo>
                    <a:pt x="3240" y="0"/>
                    <a:pt x="2747" y="88"/>
                    <a:pt x="2263" y="167"/>
                  </a:cubicBezTo>
                  <a:cubicBezTo>
                    <a:pt x="1453" y="322"/>
                    <a:pt x="643" y="512"/>
                    <a:pt x="0" y="1024"/>
                  </a:cubicBezTo>
                  <a:cubicBezTo>
                    <a:pt x="12" y="1024"/>
                    <a:pt x="203" y="1048"/>
                    <a:pt x="191" y="1048"/>
                  </a:cubicBezTo>
                  <a:cubicBezTo>
                    <a:pt x="298" y="1060"/>
                    <a:pt x="405" y="1072"/>
                    <a:pt x="489" y="1095"/>
                  </a:cubicBezTo>
                  <a:cubicBezTo>
                    <a:pt x="703" y="1119"/>
                    <a:pt x="893" y="1143"/>
                    <a:pt x="1096" y="1167"/>
                  </a:cubicBezTo>
                  <a:cubicBezTo>
                    <a:pt x="1548" y="1215"/>
                    <a:pt x="1989" y="1238"/>
                    <a:pt x="2441" y="1286"/>
                  </a:cubicBezTo>
                  <a:cubicBezTo>
                    <a:pt x="3275" y="1357"/>
                    <a:pt x="4120" y="1453"/>
                    <a:pt x="4942" y="1691"/>
                  </a:cubicBezTo>
                  <a:cubicBezTo>
                    <a:pt x="5299" y="1798"/>
                    <a:pt x="5644" y="1941"/>
                    <a:pt x="5965" y="2108"/>
                  </a:cubicBezTo>
                  <a:cubicBezTo>
                    <a:pt x="6025" y="2131"/>
                    <a:pt x="6085" y="2167"/>
                    <a:pt x="6144" y="2179"/>
                  </a:cubicBezTo>
                  <a:cubicBezTo>
                    <a:pt x="6239" y="2215"/>
                    <a:pt x="6323" y="2227"/>
                    <a:pt x="6394" y="2274"/>
                  </a:cubicBezTo>
                  <a:cubicBezTo>
                    <a:pt x="6632" y="2393"/>
                    <a:pt x="6811" y="2667"/>
                    <a:pt x="6978" y="2893"/>
                  </a:cubicBezTo>
                  <a:cubicBezTo>
                    <a:pt x="7168" y="3167"/>
                    <a:pt x="7347" y="3429"/>
                    <a:pt x="7489" y="3727"/>
                  </a:cubicBezTo>
                  <a:cubicBezTo>
                    <a:pt x="7501" y="3762"/>
                    <a:pt x="7513" y="3774"/>
                    <a:pt x="7513" y="3798"/>
                  </a:cubicBezTo>
                  <a:cubicBezTo>
                    <a:pt x="7811" y="4417"/>
                    <a:pt x="8025" y="5072"/>
                    <a:pt x="8180" y="5727"/>
                  </a:cubicBezTo>
                  <a:cubicBezTo>
                    <a:pt x="8833" y="8224"/>
                    <a:pt x="9089" y="10842"/>
                    <a:pt x="8949" y="13433"/>
                  </a:cubicBezTo>
                  <a:lnTo>
                    <a:pt x="8949" y="13433"/>
                  </a:lnTo>
                  <a:lnTo>
                    <a:pt x="9454" y="12847"/>
                  </a:lnTo>
                  <a:cubicBezTo>
                    <a:pt x="10371" y="10192"/>
                    <a:pt x="10049" y="7215"/>
                    <a:pt x="9013" y="4596"/>
                  </a:cubicBezTo>
                  <a:cubicBezTo>
                    <a:pt x="8573" y="3477"/>
                    <a:pt x="8001" y="2405"/>
                    <a:pt x="7168" y="1560"/>
                  </a:cubicBezTo>
                  <a:cubicBezTo>
                    <a:pt x="6335" y="703"/>
                    <a:pt x="5227" y="83"/>
                    <a:pt x="4037" y="12"/>
                  </a:cubicBezTo>
                  <a:cubicBezTo>
                    <a:pt x="3936" y="4"/>
                    <a:pt x="3835" y="0"/>
                    <a:pt x="3734" y="0"/>
                  </a:cubicBezTo>
                  <a:close/>
                  <a:moveTo>
                    <a:pt x="8949" y="13433"/>
                  </a:moveTo>
                  <a:lnTo>
                    <a:pt x="8859" y="13537"/>
                  </a:lnTo>
                  <a:cubicBezTo>
                    <a:pt x="8871" y="13609"/>
                    <a:pt x="8894" y="13668"/>
                    <a:pt x="8930" y="13740"/>
                  </a:cubicBezTo>
                  <a:cubicBezTo>
                    <a:pt x="8937" y="13638"/>
                    <a:pt x="8943" y="13535"/>
                    <a:pt x="8949" y="134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72500" y="1902275"/>
              <a:ext cx="492950" cy="148125"/>
            </a:xfrm>
            <a:custGeom>
              <a:avLst/>
              <a:gdLst/>
              <a:ahLst/>
              <a:cxnLst/>
              <a:rect l="l" t="t" r="r" b="b"/>
              <a:pathLst>
                <a:path w="19718" h="5925" extrusionOk="0">
                  <a:moveTo>
                    <a:pt x="12112" y="0"/>
                  </a:moveTo>
                  <a:cubicBezTo>
                    <a:pt x="10553" y="0"/>
                    <a:pt x="8982" y="306"/>
                    <a:pt x="7513" y="817"/>
                  </a:cubicBezTo>
                  <a:cubicBezTo>
                    <a:pt x="5120" y="1662"/>
                    <a:pt x="2929" y="3055"/>
                    <a:pt x="905" y="4579"/>
                  </a:cubicBezTo>
                  <a:lnTo>
                    <a:pt x="0" y="5925"/>
                  </a:lnTo>
                  <a:cubicBezTo>
                    <a:pt x="1786" y="4472"/>
                    <a:pt x="3810" y="3317"/>
                    <a:pt x="5965" y="2508"/>
                  </a:cubicBezTo>
                  <a:cubicBezTo>
                    <a:pt x="7670" y="1893"/>
                    <a:pt x="9443" y="1459"/>
                    <a:pt x="11262" y="1459"/>
                  </a:cubicBezTo>
                  <a:cubicBezTo>
                    <a:pt x="11310" y="1459"/>
                    <a:pt x="11358" y="1459"/>
                    <a:pt x="11407" y="1460"/>
                  </a:cubicBezTo>
                  <a:cubicBezTo>
                    <a:pt x="13264" y="1472"/>
                    <a:pt x="15133" y="1948"/>
                    <a:pt x="16681" y="2960"/>
                  </a:cubicBezTo>
                  <a:cubicBezTo>
                    <a:pt x="17848" y="3722"/>
                    <a:pt x="18788" y="4758"/>
                    <a:pt x="19717" y="5782"/>
                  </a:cubicBezTo>
                  <a:cubicBezTo>
                    <a:pt x="19527" y="4496"/>
                    <a:pt x="18788" y="3365"/>
                    <a:pt x="17955" y="2365"/>
                  </a:cubicBezTo>
                  <a:cubicBezTo>
                    <a:pt x="17526" y="1877"/>
                    <a:pt x="17086" y="1400"/>
                    <a:pt x="16550" y="1043"/>
                  </a:cubicBezTo>
                  <a:cubicBezTo>
                    <a:pt x="16086" y="734"/>
                    <a:pt x="15550" y="531"/>
                    <a:pt x="15014" y="388"/>
                  </a:cubicBezTo>
                  <a:cubicBezTo>
                    <a:pt x="14071" y="122"/>
                    <a:pt x="13094" y="0"/>
                    <a:pt x="12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665925" y="1657925"/>
              <a:ext cx="233075" cy="371350"/>
            </a:xfrm>
            <a:custGeom>
              <a:avLst/>
              <a:gdLst/>
              <a:ahLst/>
              <a:cxnLst/>
              <a:rect l="l" t="t" r="r" b="b"/>
              <a:pathLst>
                <a:path w="9323" h="14854" extrusionOk="0">
                  <a:moveTo>
                    <a:pt x="2490" y="1"/>
                  </a:moveTo>
                  <a:cubicBezTo>
                    <a:pt x="1596" y="1"/>
                    <a:pt x="714" y="246"/>
                    <a:pt x="0" y="780"/>
                  </a:cubicBezTo>
                  <a:cubicBezTo>
                    <a:pt x="1905" y="816"/>
                    <a:pt x="3929" y="1102"/>
                    <a:pt x="5418" y="2304"/>
                  </a:cubicBezTo>
                  <a:cubicBezTo>
                    <a:pt x="6430" y="3102"/>
                    <a:pt x="7097" y="4269"/>
                    <a:pt x="7585" y="5459"/>
                  </a:cubicBezTo>
                  <a:cubicBezTo>
                    <a:pt x="8775" y="8400"/>
                    <a:pt x="8894" y="11663"/>
                    <a:pt x="8871" y="14853"/>
                  </a:cubicBezTo>
                  <a:lnTo>
                    <a:pt x="9323" y="14115"/>
                  </a:lnTo>
                  <a:cubicBezTo>
                    <a:pt x="9228" y="12567"/>
                    <a:pt x="9144" y="11020"/>
                    <a:pt x="9013" y="9496"/>
                  </a:cubicBezTo>
                  <a:cubicBezTo>
                    <a:pt x="8859" y="7781"/>
                    <a:pt x="8656" y="6067"/>
                    <a:pt x="8037" y="4471"/>
                  </a:cubicBezTo>
                  <a:cubicBezTo>
                    <a:pt x="7418" y="2864"/>
                    <a:pt x="6358" y="1399"/>
                    <a:pt x="4858" y="590"/>
                  </a:cubicBezTo>
                  <a:cubicBezTo>
                    <a:pt x="4140" y="208"/>
                    <a:pt x="3310" y="1"/>
                    <a:pt x="2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3803450" y="1601225"/>
              <a:ext cx="162825" cy="358400"/>
            </a:xfrm>
            <a:custGeom>
              <a:avLst/>
              <a:gdLst/>
              <a:ahLst/>
              <a:cxnLst/>
              <a:rect l="l" t="t" r="r" b="b"/>
              <a:pathLst>
                <a:path w="6513" h="14336" extrusionOk="0">
                  <a:moveTo>
                    <a:pt x="0" y="0"/>
                  </a:moveTo>
                  <a:cubicBezTo>
                    <a:pt x="2274" y="750"/>
                    <a:pt x="4024" y="2727"/>
                    <a:pt x="4905" y="4953"/>
                  </a:cubicBezTo>
                  <a:cubicBezTo>
                    <a:pt x="5787" y="7204"/>
                    <a:pt x="5894" y="9680"/>
                    <a:pt x="5667" y="12073"/>
                  </a:cubicBezTo>
                  <a:cubicBezTo>
                    <a:pt x="5596" y="12835"/>
                    <a:pt x="5489" y="13585"/>
                    <a:pt x="5298" y="14335"/>
                  </a:cubicBezTo>
                  <a:lnTo>
                    <a:pt x="6084" y="13347"/>
                  </a:lnTo>
                  <a:cubicBezTo>
                    <a:pt x="6287" y="10513"/>
                    <a:pt x="6513" y="7632"/>
                    <a:pt x="6132" y="4810"/>
                  </a:cubicBezTo>
                  <a:cubicBezTo>
                    <a:pt x="6037" y="4203"/>
                    <a:pt x="5917" y="3572"/>
                    <a:pt x="5667" y="3013"/>
                  </a:cubicBezTo>
                  <a:cubicBezTo>
                    <a:pt x="5203" y="1977"/>
                    <a:pt x="4298" y="1203"/>
                    <a:pt x="3274" y="727"/>
                  </a:cubicBezTo>
                  <a:cubicBezTo>
                    <a:pt x="2262" y="250"/>
                    <a:pt x="1131" y="7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940350" y="1811675"/>
              <a:ext cx="492950" cy="115500"/>
            </a:xfrm>
            <a:custGeom>
              <a:avLst/>
              <a:gdLst/>
              <a:ahLst/>
              <a:cxnLst/>
              <a:rect l="l" t="t" r="r" b="b"/>
              <a:pathLst>
                <a:path w="19718" h="4620" extrusionOk="0">
                  <a:moveTo>
                    <a:pt x="14595" y="0"/>
                  </a:moveTo>
                  <a:cubicBezTo>
                    <a:pt x="13560" y="0"/>
                    <a:pt x="12523" y="144"/>
                    <a:pt x="11502" y="333"/>
                  </a:cubicBezTo>
                  <a:cubicBezTo>
                    <a:pt x="7883" y="983"/>
                    <a:pt x="4369" y="2222"/>
                    <a:pt x="1138" y="3974"/>
                  </a:cubicBezTo>
                  <a:lnTo>
                    <a:pt x="1138" y="3974"/>
                  </a:lnTo>
                  <a:cubicBezTo>
                    <a:pt x="1164" y="3967"/>
                    <a:pt x="1190" y="3960"/>
                    <a:pt x="1215" y="3953"/>
                  </a:cubicBezTo>
                  <a:cubicBezTo>
                    <a:pt x="4263" y="3096"/>
                    <a:pt x="7335" y="2298"/>
                    <a:pt x="10407" y="1572"/>
                  </a:cubicBezTo>
                  <a:cubicBezTo>
                    <a:pt x="10931" y="1453"/>
                    <a:pt x="11467" y="1333"/>
                    <a:pt x="12002" y="1286"/>
                  </a:cubicBezTo>
                  <a:cubicBezTo>
                    <a:pt x="12130" y="1278"/>
                    <a:pt x="12259" y="1274"/>
                    <a:pt x="12388" y="1274"/>
                  </a:cubicBezTo>
                  <a:cubicBezTo>
                    <a:pt x="12811" y="1274"/>
                    <a:pt x="13235" y="1314"/>
                    <a:pt x="13646" y="1369"/>
                  </a:cubicBezTo>
                  <a:cubicBezTo>
                    <a:pt x="15384" y="1643"/>
                    <a:pt x="17063" y="2298"/>
                    <a:pt x="18539" y="3274"/>
                  </a:cubicBezTo>
                  <a:cubicBezTo>
                    <a:pt x="18863" y="3490"/>
                    <a:pt x="19206" y="3735"/>
                    <a:pt x="19595" y="3735"/>
                  </a:cubicBezTo>
                  <a:cubicBezTo>
                    <a:pt x="19635" y="3735"/>
                    <a:pt x="19676" y="3732"/>
                    <a:pt x="19718" y="3727"/>
                  </a:cubicBezTo>
                  <a:cubicBezTo>
                    <a:pt x="19682" y="3119"/>
                    <a:pt x="19372" y="2536"/>
                    <a:pt x="19015" y="2024"/>
                  </a:cubicBezTo>
                  <a:cubicBezTo>
                    <a:pt x="18610" y="1453"/>
                    <a:pt x="18134" y="893"/>
                    <a:pt x="17527" y="560"/>
                  </a:cubicBezTo>
                  <a:cubicBezTo>
                    <a:pt x="17051" y="286"/>
                    <a:pt x="16515" y="167"/>
                    <a:pt x="15979" y="95"/>
                  </a:cubicBezTo>
                  <a:cubicBezTo>
                    <a:pt x="15519" y="29"/>
                    <a:pt x="15058" y="0"/>
                    <a:pt x="14595" y="0"/>
                  </a:cubicBezTo>
                  <a:close/>
                  <a:moveTo>
                    <a:pt x="1138" y="3974"/>
                  </a:moveTo>
                  <a:lnTo>
                    <a:pt x="1138" y="3974"/>
                  </a:lnTo>
                  <a:cubicBezTo>
                    <a:pt x="762" y="4081"/>
                    <a:pt x="369" y="4215"/>
                    <a:pt x="108" y="4501"/>
                  </a:cubicBezTo>
                  <a:lnTo>
                    <a:pt x="108" y="4501"/>
                  </a:lnTo>
                  <a:cubicBezTo>
                    <a:pt x="108" y="4501"/>
                    <a:pt x="108" y="4501"/>
                    <a:pt x="108" y="4501"/>
                  </a:cubicBezTo>
                  <a:lnTo>
                    <a:pt x="108" y="4501"/>
                  </a:lnTo>
                  <a:lnTo>
                    <a:pt x="1" y="4620"/>
                  </a:lnTo>
                  <a:cubicBezTo>
                    <a:pt x="16" y="4611"/>
                    <a:pt x="30" y="4602"/>
                    <a:pt x="45" y="4593"/>
                  </a:cubicBezTo>
                  <a:lnTo>
                    <a:pt x="45" y="4593"/>
                  </a:lnTo>
                  <a:cubicBezTo>
                    <a:pt x="46" y="4594"/>
                    <a:pt x="48" y="4594"/>
                    <a:pt x="49" y="4594"/>
                  </a:cubicBezTo>
                  <a:cubicBezTo>
                    <a:pt x="60" y="4594"/>
                    <a:pt x="82" y="4581"/>
                    <a:pt x="98" y="4562"/>
                  </a:cubicBezTo>
                  <a:lnTo>
                    <a:pt x="98" y="4562"/>
                  </a:lnTo>
                  <a:cubicBezTo>
                    <a:pt x="441" y="4361"/>
                    <a:pt x="788" y="4164"/>
                    <a:pt x="1138" y="3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28450" y="1558900"/>
              <a:ext cx="125050" cy="293575"/>
            </a:xfrm>
            <a:custGeom>
              <a:avLst/>
              <a:gdLst/>
              <a:ahLst/>
              <a:cxnLst/>
              <a:rect l="l" t="t" r="r" b="b"/>
              <a:pathLst>
                <a:path w="5002" h="11743" extrusionOk="0">
                  <a:moveTo>
                    <a:pt x="119" y="1"/>
                  </a:moveTo>
                  <a:cubicBezTo>
                    <a:pt x="80" y="1"/>
                    <a:pt x="40" y="2"/>
                    <a:pt x="1" y="3"/>
                  </a:cubicBezTo>
                  <a:cubicBezTo>
                    <a:pt x="2025" y="967"/>
                    <a:pt x="3454" y="2955"/>
                    <a:pt x="3989" y="5134"/>
                  </a:cubicBezTo>
                  <a:cubicBezTo>
                    <a:pt x="4525" y="7301"/>
                    <a:pt x="4251" y="9623"/>
                    <a:pt x="3525" y="11742"/>
                  </a:cubicBezTo>
                  <a:lnTo>
                    <a:pt x="4251" y="11254"/>
                  </a:lnTo>
                  <a:cubicBezTo>
                    <a:pt x="4406" y="10694"/>
                    <a:pt x="4597" y="9920"/>
                    <a:pt x="4727" y="8992"/>
                  </a:cubicBezTo>
                  <a:cubicBezTo>
                    <a:pt x="4835" y="8218"/>
                    <a:pt x="5001" y="7099"/>
                    <a:pt x="4918" y="5753"/>
                  </a:cubicBezTo>
                  <a:cubicBezTo>
                    <a:pt x="4847" y="4384"/>
                    <a:pt x="4775" y="3420"/>
                    <a:pt x="4299" y="2515"/>
                  </a:cubicBezTo>
                  <a:cubicBezTo>
                    <a:pt x="3496" y="1002"/>
                    <a:pt x="1828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20125" y="1728575"/>
              <a:ext cx="382525" cy="106625"/>
            </a:xfrm>
            <a:custGeom>
              <a:avLst/>
              <a:gdLst/>
              <a:ahLst/>
              <a:cxnLst/>
              <a:rect l="l" t="t" r="r" b="b"/>
              <a:pathLst>
                <a:path w="15301" h="4265" extrusionOk="0">
                  <a:moveTo>
                    <a:pt x="10691" y="0"/>
                  </a:moveTo>
                  <a:cubicBezTo>
                    <a:pt x="9995" y="0"/>
                    <a:pt x="9111" y="90"/>
                    <a:pt x="7966" y="336"/>
                  </a:cubicBezTo>
                  <a:cubicBezTo>
                    <a:pt x="6394" y="681"/>
                    <a:pt x="3978" y="1395"/>
                    <a:pt x="1251" y="3014"/>
                  </a:cubicBezTo>
                  <a:lnTo>
                    <a:pt x="1" y="4265"/>
                  </a:lnTo>
                  <a:cubicBezTo>
                    <a:pt x="3324" y="2297"/>
                    <a:pt x="7197" y="1246"/>
                    <a:pt x="11067" y="1246"/>
                  </a:cubicBezTo>
                  <a:cubicBezTo>
                    <a:pt x="11717" y="1246"/>
                    <a:pt x="12367" y="1276"/>
                    <a:pt x="13014" y="1336"/>
                  </a:cubicBezTo>
                  <a:cubicBezTo>
                    <a:pt x="13800" y="1407"/>
                    <a:pt x="14634" y="1550"/>
                    <a:pt x="15265" y="2050"/>
                  </a:cubicBezTo>
                  <a:cubicBezTo>
                    <a:pt x="15272" y="2056"/>
                    <a:pt x="15276" y="2059"/>
                    <a:pt x="15277" y="2059"/>
                  </a:cubicBezTo>
                  <a:cubicBezTo>
                    <a:pt x="15300" y="2059"/>
                    <a:pt x="14030" y="777"/>
                    <a:pt x="12598" y="300"/>
                  </a:cubicBezTo>
                  <a:cubicBezTo>
                    <a:pt x="12164" y="146"/>
                    <a:pt x="11580" y="0"/>
                    <a:pt x="106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4021025" y="1515275"/>
              <a:ext cx="107175" cy="244025"/>
            </a:xfrm>
            <a:custGeom>
              <a:avLst/>
              <a:gdLst/>
              <a:ahLst/>
              <a:cxnLst/>
              <a:rect l="l" t="t" r="r" b="b"/>
              <a:pathLst>
                <a:path w="4287" h="9761" extrusionOk="0">
                  <a:moveTo>
                    <a:pt x="1634" y="0"/>
                  </a:moveTo>
                  <a:cubicBezTo>
                    <a:pt x="1042" y="0"/>
                    <a:pt x="451" y="205"/>
                    <a:pt x="1" y="581"/>
                  </a:cubicBezTo>
                  <a:cubicBezTo>
                    <a:pt x="148" y="545"/>
                    <a:pt x="297" y="528"/>
                    <a:pt x="447" y="528"/>
                  </a:cubicBezTo>
                  <a:cubicBezTo>
                    <a:pt x="1285" y="528"/>
                    <a:pt x="2121" y="1064"/>
                    <a:pt x="2596" y="1771"/>
                  </a:cubicBezTo>
                  <a:cubicBezTo>
                    <a:pt x="3168" y="2605"/>
                    <a:pt x="3358" y="3653"/>
                    <a:pt x="3453" y="4665"/>
                  </a:cubicBezTo>
                  <a:cubicBezTo>
                    <a:pt x="3620" y="6367"/>
                    <a:pt x="3537" y="8082"/>
                    <a:pt x="3251" y="9760"/>
                  </a:cubicBezTo>
                  <a:lnTo>
                    <a:pt x="3775" y="9272"/>
                  </a:lnTo>
                  <a:cubicBezTo>
                    <a:pt x="3894" y="8248"/>
                    <a:pt x="4192" y="5689"/>
                    <a:pt x="4263" y="3212"/>
                  </a:cubicBezTo>
                  <a:cubicBezTo>
                    <a:pt x="4287" y="2795"/>
                    <a:pt x="4263" y="2081"/>
                    <a:pt x="3870" y="1343"/>
                  </a:cubicBezTo>
                  <a:cubicBezTo>
                    <a:pt x="3513" y="676"/>
                    <a:pt x="2858" y="200"/>
                    <a:pt x="2108" y="45"/>
                  </a:cubicBezTo>
                  <a:cubicBezTo>
                    <a:pt x="1952" y="15"/>
                    <a:pt x="1793" y="0"/>
                    <a:pt x="1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4121925" y="1657650"/>
              <a:ext cx="309000" cy="84375"/>
            </a:xfrm>
            <a:custGeom>
              <a:avLst/>
              <a:gdLst/>
              <a:ahLst/>
              <a:cxnLst/>
              <a:rect l="l" t="t" r="r" b="b"/>
              <a:pathLst>
                <a:path w="12360" h="3375" extrusionOk="0">
                  <a:moveTo>
                    <a:pt x="8540" y="1"/>
                  </a:moveTo>
                  <a:cubicBezTo>
                    <a:pt x="7711" y="1"/>
                    <a:pt x="6881" y="169"/>
                    <a:pt x="6085" y="398"/>
                  </a:cubicBezTo>
                  <a:cubicBezTo>
                    <a:pt x="4115" y="944"/>
                    <a:pt x="2233" y="1817"/>
                    <a:pt x="557" y="2974"/>
                  </a:cubicBezTo>
                  <a:lnTo>
                    <a:pt x="557" y="2974"/>
                  </a:lnTo>
                  <a:cubicBezTo>
                    <a:pt x="1414" y="2732"/>
                    <a:pt x="2278" y="2483"/>
                    <a:pt x="3132" y="2244"/>
                  </a:cubicBezTo>
                  <a:cubicBezTo>
                    <a:pt x="4649" y="1812"/>
                    <a:pt x="6231" y="1373"/>
                    <a:pt x="7792" y="1373"/>
                  </a:cubicBezTo>
                  <a:cubicBezTo>
                    <a:pt x="8338" y="1373"/>
                    <a:pt x="8882" y="1427"/>
                    <a:pt x="9419" y="1553"/>
                  </a:cubicBezTo>
                  <a:cubicBezTo>
                    <a:pt x="10419" y="1791"/>
                    <a:pt x="11347" y="2256"/>
                    <a:pt x="12359" y="2256"/>
                  </a:cubicBezTo>
                  <a:cubicBezTo>
                    <a:pt x="11967" y="1101"/>
                    <a:pt x="10835" y="351"/>
                    <a:pt x="9657" y="113"/>
                  </a:cubicBezTo>
                  <a:cubicBezTo>
                    <a:pt x="9287" y="35"/>
                    <a:pt x="8914" y="1"/>
                    <a:pt x="8540" y="1"/>
                  </a:cubicBezTo>
                  <a:close/>
                  <a:moveTo>
                    <a:pt x="557" y="2974"/>
                  </a:moveTo>
                  <a:cubicBezTo>
                    <a:pt x="435" y="3009"/>
                    <a:pt x="313" y="3043"/>
                    <a:pt x="191" y="3077"/>
                  </a:cubicBezTo>
                  <a:lnTo>
                    <a:pt x="1" y="3375"/>
                  </a:lnTo>
                  <a:cubicBezTo>
                    <a:pt x="184" y="3238"/>
                    <a:pt x="369" y="3104"/>
                    <a:pt x="557" y="2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139800" y="1510775"/>
              <a:ext cx="69675" cy="184725"/>
            </a:xfrm>
            <a:custGeom>
              <a:avLst/>
              <a:gdLst/>
              <a:ahLst/>
              <a:cxnLst/>
              <a:rect l="l" t="t" r="r" b="b"/>
              <a:pathLst>
                <a:path w="2787" h="7389" extrusionOk="0">
                  <a:moveTo>
                    <a:pt x="162" y="0"/>
                  </a:moveTo>
                  <a:cubicBezTo>
                    <a:pt x="131" y="0"/>
                    <a:pt x="123" y="11"/>
                    <a:pt x="119" y="23"/>
                  </a:cubicBezTo>
                  <a:cubicBezTo>
                    <a:pt x="0" y="165"/>
                    <a:pt x="857" y="737"/>
                    <a:pt x="1250" y="1689"/>
                  </a:cubicBezTo>
                  <a:cubicBezTo>
                    <a:pt x="1369" y="1963"/>
                    <a:pt x="1465" y="2356"/>
                    <a:pt x="1369" y="3737"/>
                  </a:cubicBezTo>
                  <a:cubicBezTo>
                    <a:pt x="1203" y="5928"/>
                    <a:pt x="738" y="7297"/>
                    <a:pt x="953" y="7381"/>
                  </a:cubicBezTo>
                  <a:cubicBezTo>
                    <a:pt x="957" y="7385"/>
                    <a:pt x="963" y="7388"/>
                    <a:pt x="974" y="7388"/>
                  </a:cubicBezTo>
                  <a:cubicBezTo>
                    <a:pt x="1021" y="7388"/>
                    <a:pt x="1146" y="7311"/>
                    <a:pt x="1441" y="6869"/>
                  </a:cubicBezTo>
                  <a:cubicBezTo>
                    <a:pt x="1941" y="6107"/>
                    <a:pt x="2786" y="4845"/>
                    <a:pt x="2691" y="3023"/>
                  </a:cubicBezTo>
                  <a:cubicBezTo>
                    <a:pt x="2655" y="2487"/>
                    <a:pt x="2584" y="1106"/>
                    <a:pt x="1798" y="630"/>
                  </a:cubicBezTo>
                  <a:cubicBezTo>
                    <a:pt x="1572" y="499"/>
                    <a:pt x="1107" y="320"/>
                    <a:pt x="786" y="201"/>
                  </a:cubicBezTo>
                  <a:cubicBezTo>
                    <a:pt x="381" y="42"/>
                    <a:pt x="225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4213600" y="1609225"/>
              <a:ext cx="205125" cy="50050"/>
            </a:xfrm>
            <a:custGeom>
              <a:avLst/>
              <a:gdLst/>
              <a:ahLst/>
              <a:cxnLst/>
              <a:rect l="l" t="t" r="r" b="b"/>
              <a:pathLst>
                <a:path w="8205" h="2002" extrusionOk="0">
                  <a:moveTo>
                    <a:pt x="5324" y="0"/>
                  </a:moveTo>
                  <a:cubicBezTo>
                    <a:pt x="5092" y="0"/>
                    <a:pt x="4861" y="15"/>
                    <a:pt x="4632" y="37"/>
                  </a:cubicBezTo>
                  <a:cubicBezTo>
                    <a:pt x="3335" y="168"/>
                    <a:pt x="2073" y="585"/>
                    <a:pt x="953" y="1264"/>
                  </a:cubicBezTo>
                  <a:lnTo>
                    <a:pt x="1346" y="883"/>
                  </a:lnTo>
                  <a:lnTo>
                    <a:pt x="1346" y="883"/>
                  </a:lnTo>
                  <a:cubicBezTo>
                    <a:pt x="834" y="1180"/>
                    <a:pt x="394" y="1561"/>
                    <a:pt x="1" y="2002"/>
                  </a:cubicBezTo>
                  <a:cubicBezTo>
                    <a:pt x="1128" y="1269"/>
                    <a:pt x="2491" y="963"/>
                    <a:pt x="3825" y="963"/>
                  </a:cubicBezTo>
                  <a:cubicBezTo>
                    <a:pt x="3900" y="963"/>
                    <a:pt x="3975" y="964"/>
                    <a:pt x="4049" y="966"/>
                  </a:cubicBezTo>
                  <a:cubicBezTo>
                    <a:pt x="5466" y="978"/>
                    <a:pt x="6847" y="1323"/>
                    <a:pt x="8204" y="1752"/>
                  </a:cubicBezTo>
                  <a:cubicBezTo>
                    <a:pt x="8026" y="1049"/>
                    <a:pt x="7430" y="514"/>
                    <a:pt x="6764" y="252"/>
                  </a:cubicBezTo>
                  <a:cubicBezTo>
                    <a:pt x="6310" y="65"/>
                    <a:pt x="5817" y="0"/>
                    <a:pt x="5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4187725" y="1496100"/>
              <a:ext cx="66400" cy="139675"/>
            </a:xfrm>
            <a:custGeom>
              <a:avLst/>
              <a:gdLst/>
              <a:ahLst/>
              <a:cxnLst/>
              <a:rect l="l" t="t" r="r" b="b"/>
              <a:pathLst>
                <a:path w="2656" h="5587" extrusionOk="0">
                  <a:moveTo>
                    <a:pt x="859" y="1"/>
                  </a:moveTo>
                  <a:cubicBezTo>
                    <a:pt x="568" y="1"/>
                    <a:pt x="277" y="53"/>
                    <a:pt x="0" y="145"/>
                  </a:cubicBezTo>
                  <a:cubicBezTo>
                    <a:pt x="964" y="550"/>
                    <a:pt x="1631" y="1479"/>
                    <a:pt x="1881" y="2491"/>
                  </a:cubicBezTo>
                  <a:cubicBezTo>
                    <a:pt x="2155" y="3503"/>
                    <a:pt x="2048" y="4574"/>
                    <a:pt x="1798" y="5586"/>
                  </a:cubicBezTo>
                  <a:lnTo>
                    <a:pt x="1905" y="5336"/>
                  </a:lnTo>
                  <a:cubicBezTo>
                    <a:pt x="2167" y="4277"/>
                    <a:pt x="2393" y="3229"/>
                    <a:pt x="2572" y="2157"/>
                  </a:cubicBezTo>
                  <a:cubicBezTo>
                    <a:pt x="2619" y="1836"/>
                    <a:pt x="2655" y="1526"/>
                    <a:pt x="2596" y="1217"/>
                  </a:cubicBezTo>
                  <a:cubicBezTo>
                    <a:pt x="2500" y="693"/>
                    <a:pt x="2060" y="288"/>
                    <a:pt x="1560" y="110"/>
                  </a:cubicBezTo>
                  <a:cubicBezTo>
                    <a:pt x="1331" y="35"/>
                    <a:pt x="1095" y="1"/>
                    <a:pt x="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4266600" y="1497350"/>
              <a:ext cx="33050" cy="115200"/>
            </a:xfrm>
            <a:custGeom>
              <a:avLst/>
              <a:gdLst/>
              <a:ahLst/>
              <a:cxnLst/>
              <a:rect l="l" t="t" r="r" b="b"/>
              <a:pathLst>
                <a:path w="1322" h="4608" extrusionOk="0">
                  <a:moveTo>
                    <a:pt x="179" y="0"/>
                  </a:moveTo>
                  <a:cubicBezTo>
                    <a:pt x="965" y="1417"/>
                    <a:pt x="893" y="3262"/>
                    <a:pt x="0" y="4608"/>
                  </a:cubicBezTo>
                  <a:lnTo>
                    <a:pt x="417" y="4203"/>
                  </a:lnTo>
                  <a:cubicBezTo>
                    <a:pt x="536" y="3953"/>
                    <a:pt x="643" y="3715"/>
                    <a:pt x="762" y="3453"/>
                  </a:cubicBezTo>
                  <a:cubicBezTo>
                    <a:pt x="1036" y="2834"/>
                    <a:pt x="1322" y="2191"/>
                    <a:pt x="1310" y="1512"/>
                  </a:cubicBezTo>
                  <a:cubicBezTo>
                    <a:pt x="1274" y="833"/>
                    <a:pt x="846" y="107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4299925" y="1572950"/>
              <a:ext cx="93800" cy="26800"/>
            </a:xfrm>
            <a:custGeom>
              <a:avLst/>
              <a:gdLst/>
              <a:ahLst/>
              <a:cxnLst/>
              <a:rect l="l" t="t" r="r" b="b"/>
              <a:pathLst>
                <a:path w="3752" h="1072" extrusionOk="0">
                  <a:moveTo>
                    <a:pt x="1855" y="0"/>
                  </a:moveTo>
                  <a:cubicBezTo>
                    <a:pt x="1724" y="0"/>
                    <a:pt x="1593" y="5"/>
                    <a:pt x="1465" y="12"/>
                  </a:cubicBezTo>
                  <a:cubicBezTo>
                    <a:pt x="1120" y="48"/>
                    <a:pt x="763" y="107"/>
                    <a:pt x="429" y="167"/>
                  </a:cubicBezTo>
                  <a:lnTo>
                    <a:pt x="1" y="667"/>
                  </a:lnTo>
                  <a:cubicBezTo>
                    <a:pt x="263" y="524"/>
                    <a:pt x="560" y="429"/>
                    <a:pt x="834" y="393"/>
                  </a:cubicBezTo>
                  <a:cubicBezTo>
                    <a:pt x="931" y="383"/>
                    <a:pt x="1027" y="378"/>
                    <a:pt x="1124" y="378"/>
                  </a:cubicBezTo>
                  <a:cubicBezTo>
                    <a:pt x="1467" y="378"/>
                    <a:pt x="1809" y="438"/>
                    <a:pt x="2144" y="512"/>
                  </a:cubicBezTo>
                  <a:cubicBezTo>
                    <a:pt x="2334" y="536"/>
                    <a:pt x="2537" y="584"/>
                    <a:pt x="2715" y="631"/>
                  </a:cubicBezTo>
                  <a:cubicBezTo>
                    <a:pt x="3084" y="726"/>
                    <a:pt x="3442" y="881"/>
                    <a:pt x="3751" y="1072"/>
                  </a:cubicBezTo>
                  <a:cubicBezTo>
                    <a:pt x="3632" y="631"/>
                    <a:pt x="3251" y="298"/>
                    <a:pt x="2811" y="131"/>
                  </a:cubicBezTo>
                  <a:cubicBezTo>
                    <a:pt x="2506" y="30"/>
                    <a:pt x="2178" y="0"/>
                    <a:pt x="1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4311825" y="1505400"/>
              <a:ext cx="24450" cy="74125"/>
            </a:xfrm>
            <a:custGeom>
              <a:avLst/>
              <a:gdLst/>
              <a:ahLst/>
              <a:cxnLst/>
              <a:rect l="l" t="t" r="r" b="b"/>
              <a:pathLst>
                <a:path w="978" h="2965" extrusionOk="0">
                  <a:moveTo>
                    <a:pt x="217" y="0"/>
                  </a:moveTo>
                  <a:cubicBezTo>
                    <a:pt x="205" y="0"/>
                    <a:pt x="192" y="4"/>
                    <a:pt x="180" y="11"/>
                  </a:cubicBezTo>
                  <a:cubicBezTo>
                    <a:pt x="120" y="59"/>
                    <a:pt x="120" y="130"/>
                    <a:pt x="144" y="202"/>
                  </a:cubicBezTo>
                  <a:cubicBezTo>
                    <a:pt x="346" y="1107"/>
                    <a:pt x="299" y="2083"/>
                    <a:pt x="1" y="2952"/>
                  </a:cubicBezTo>
                  <a:lnTo>
                    <a:pt x="84" y="2964"/>
                  </a:lnTo>
                  <a:cubicBezTo>
                    <a:pt x="406" y="2619"/>
                    <a:pt x="751" y="2226"/>
                    <a:pt x="858" y="1750"/>
                  </a:cubicBezTo>
                  <a:cubicBezTo>
                    <a:pt x="977" y="1154"/>
                    <a:pt x="739" y="547"/>
                    <a:pt x="346" y="83"/>
                  </a:cubicBezTo>
                  <a:cubicBezTo>
                    <a:pt x="309" y="45"/>
                    <a:pt x="264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3753725" y="1536925"/>
              <a:ext cx="622725" cy="732550"/>
            </a:xfrm>
            <a:custGeom>
              <a:avLst/>
              <a:gdLst/>
              <a:ahLst/>
              <a:cxnLst/>
              <a:rect l="l" t="t" r="r" b="b"/>
              <a:pathLst>
                <a:path w="24909" h="29302" extrusionOk="0">
                  <a:moveTo>
                    <a:pt x="24909" y="1"/>
                  </a:moveTo>
                  <a:cubicBezTo>
                    <a:pt x="22075" y="1620"/>
                    <a:pt x="19408" y="3513"/>
                    <a:pt x="16896" y="5644"/>
                  </a:cubicBezTo>
                  <a:cubicBezTo>
                    <a:pt x="15646" y="6692"/>
                    <a:pt x="14455" y="7799"/>
                    <a:pt x="13300" y="8954"/>
                  </a:cubicBezTo>
                  <a:cubicBezTo>
                    <a:pt x="12717" y="9537"/>
                    <a:pt x="12145" y="10121"/>
                    <a:pt x="11597" y="10728"/>
                  </a:cubicBezTo>
                  <a:cubicBezTo>
                    <a:pt x="11335" y="11026"/>
                    <a:pt x="11050" y="11323"/>
                    <a:pt x="10776" y="11633"/>
                  </a:cubicBezTo>
                  <a:lnTo>
                    <a:pt x="9978" y="12562"/>
                  </a:lnTo>
                  <a:cubicBezTo>
                    <a:pt x="7859" y="15062"/>
                    <a:pt x="5942" y="17705"/>
                    <a:pt x="4275" y="20527"/>
                  </a:cubicBezTo>
                  <a:cubicBezTo>
                    <a:pt x="2608" y="23325"/>
                    <a:pt x="1156" y="26254"/>
                    <a:pt x="1" y="29302"/>
                  </a:cubicBezTo>
                  <a:cubicBezTo>
                    <a:pt x="751" y="27861"/>
                    <a:pt x="1513" y="26432"/>
                    <a:pt x="2322" y="25027"/>
                  </a:cubicBezTo>
                  <a:cubicBezTo>
                    <a:pt x="3132" y="23622"/>
                    <a:pt x="3989" y="22253"/>
                    <a:pt x="4870" y="20896"/>
                  </a:cubicBezTo>
                  <a:cubicBezTo>
                    <a:pt x="5323" y="20205"/>
                    <a:pt x="5763" y="19551"/>
                    <a:pt x="6228" y="18884"/>
                  </a:cubicBezTo>
                  <a:cubicBezTo>
                    <a:pt x="6454" y="18562"/>
                    <a:pt x="6692" y="18229"/>
                    <a:pt x="6930" y="17908"/>
                  </a:cubicBezTo>
                  <a:lnTo>
                    <a:pt x="7287" y="17407"/>
                  </a:lnTo>
                  <a:lnTo>
                    <a:pt x="7656" y="16931"/>
                  </a:lnTo>
                  <a:cubicBezTo>
                    <a:pt x="8609" y="15622"/>
                    <a:pt x="9621" y="14371"/>
                    <a:pt x="10657" y="13145"/>
                  </a:cubicBezTo>
                  <a:lnTo>
                    <a:pt x="11455" y="12216"/>
                  </a:lnTo>
                  <a:cubicBezTo>
                    <a:pt x="11705" y="11907"/>
                    <a:pt x="11990" y="11609"/>
                    <a:pt x="12252" y="11311"/>
                  </a:cubicBezTo>
                  <a:cubicBezTo>
                    <a:pt x="12526" y="11014"/>
                    <a:pt x="12788" y="10704"/>
                    <a:pt x="13074" y="10418"/>
                  </a:cubicBezTo>
                  <a:lnTo>
                    <a:pt x="13907" y="9537"/>
                  </a:lnTo>
                  <a:cubicBezTo>
                    <a:pt x="15026" y="8359"/>
                    <a:pt x="16181" y="7251"/>
                    <a:pt x="17372" y="6144"/>
                  </a:cubicBezTo>
                  <a:cubicBezTo>
                    <a:pt x="19753" y="3953"/>
                    <a:pt x="22289" y="1929"/>
                    <a:pt x="249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36974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5"/>
          <p:cNvSpPr txBox="1">
            <a:spLocks noGrp="1"/>
          </p:cNvSpPr>
          <p:nvPr>
            <p:ph type="title" idx="2"/>
          </p:nvPr>
        </p:nvSpPr>
        <p:spPr>
          <a:xfrm>
            <a:off x="2128900" y="3180329"/>
            <a:ext cx="36568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6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5"/>
          <p:cNvSpPr txBox="1">
            <a:spLocks noGrp="1"/>
          </p:cNvSpPr>
          <p:nvPr>
            <p:ph type="title" idx="3"/>
          </p:nvPr>
        </p:nvSpPr>
        <p:spPr>
          <a:xfrm>
            <a:off x="6406296" y="3180329"/>
            <a:ext cx="36568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6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5"/>
          <p:cNvSpPr txBox="1">
            <a:spLocks noGrp="1"/>
          </p:cNvSpPr>
          <p:nvPr>
            <p:ph type="subTitle" idx="1"/>
          </p:nvPr>
        </p:nvSpPr>
        <p:spPr>
          <a:xfrm>
            <a:off x="6406300" y="3925533"/>
            <a:ext cx="3656800" cy="13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11" name="Google Shape;211;p5"/>
          <p:cNvSpPr txBox="1">
            <a:spLocks noGrp="1"/>
          </p:cNvSpPr>
          <p:nvPr>
            <p:ph type="subTitle" idx="4"/>
          </p:nvPr>
        </p:nvSpPr>
        <p:spPr>
          <a:xfrm>
            <a:off x="2128900" y="3925533"/>
            <a:ext cx="3656800" cy="13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212" name="Google Shape;212;p5"/>
          <p:cNvGrpSpPr/>
          <p:nvPr/>
        </p:nvGrpSpPr>
        <p:grpSpPr>
          <a:xfrm rot="-2390044">
            <a:off x="-326091" y="5506835"/>
            <a:ext cx="1466709" cy="1380703"/>
            <a:chOff x="3611750" y="1496100"/>
            <a:chExt cx="821550" cy="773375"/>
          </a:xfrm>
        </p:grpSpPr>
        <p:sp>
          <p:nvSpPr>
            <p:cNvPr id="213" name="Google Shape;213;p5"/>
            <p:cNvSpPr/>
            <p:nvPr/>
          </p:nvSpPr>
          <p:spPr>
            <a:xfrm>
              <a:off x="3829175" y="2004725"/>
              <a:ext cx="455900" cy="178425"/>
            </a:xfrm>
            <a:custGeom>
              <a:avLst/>
              <a:gdLst/>
              <a:ahLst/>
              <a:cxnLst/>
              <a:rect l="l" t="t" r="r" b="b"/>
              <a:pathLst>
                <a:path w="18236" h="7137" extrusionOk="0">
                  <a:moveTo>
                    <a:pt x="9519" y="1"/>
                  </a:moveTo>
                  <a:cubicBezTo>
                    <a:pt x="5908" y="1"/>
                    <a:pt x="2471" y="1297"/>
                    <a:pt x="174" y="4148"/>
                  </a:cubicBezTo>
                  <a:lnTo>
                    <a:pt x="66" y="4351"/>
                  </a:lnTo>
                  <a:cubicBezTo>
                    <a:pt x="66" y="4343"/>
                    <a:pt x="63" y="4340"/>
                    <a:pt x="58" y="4340"/>
                  </a:cubicBezTo>
                  <a:cubicBezTo>
                    <a:pt x="40" y="4340"/>
                    <a:pt x="0" y="4380"/>
                    <a:pt x="19" y="4399"/>
                  </a:cubicBezTo>
                  <a:cubicBezTo>
                    <a:pt x="33" y="4409"/>
                    <a:pt x="48" y="4414"/>
                    <a:pt x="62" y="4414"/>
                  </a:cubicBezTo>
                  <a:cubicBezTo>
                    <a:pt x="95" y="4414"/>
                    <a:pt x="129" y="4391"/>
                    <a:pt x="162" y="4375"/>
                  </a:cubicBezTo>
                  <a:cubicBezTo>
                    <a:pt x="1007" y="3779"/>
                    <a:pt x="1912" y="3244"/>
                    <a:pt x="2817" y="2720"/>
                  </a:cubicBezTo>
                  <a:cubicBezTo>
                    <a:pt x="3507" y="2315"/>
                    <a:pt x="4186" y="1934"/>
                    <a:pt x="4936" y="1660"/>
                  </a:cubicBezTo>
                  <a:cubicBezTo>
                    <a:pt x="5650" y="1410"/>
                    <a:pt x="6389" y="1291"/>
                    <a:pt x="7151" y="1196"/>
                  </a:cubicBezTo>
                  <a:cubicBezTo>
                    <a:pt x="7689" y="1141"/>
                    <a:pt x="8220" y="1100"/>
                    <a:pt x="8755" y="1100"/>
                  </a:cubicBezTo>
                  <a:cubicBezTo>
                    <a:pt x="8918" y="1100"/>
                    <a:pt x="9082" y="1104"/>
                    <a:pt x="9246" y="1112"/>
                  </a:cubicBezTo>
                  <a:cubicBezTo>
                    <a:pt x="11151" y="1172"/>
                    <a:pt x="13056" y="1755"/>
                    <a:pt x="14652" y="2791"/>
                  </a:cubicBezTo>
                  <a:cubicBezTo>
                    <a:pt x="16247" y="3839"/>
                    <a:pt x="17533" y="5363"/>
                    <a:pt x="18235" y="7137"/>
                  </a:cubicBezTo>
                  <a:cubicBezTo>
                    <a:pt x="17973" y="5827"/>
                    <a:pt x="17509" y="4553"/>
                    <a:pt x="16783" y="3422"/>
                  </a:cubicBezTo>
                  <a:cubicBezTo>
                    <a:pt x="16057" y="2291"/>
                    <a:pt x="15056" y="1339"/>
                    <a:pt x="13830" y="767"/>
                  </a:cubicBezTo>
                  <a:cubicBezTo>
                    <a:pt x="13032" y="398"/>
                    <a:pt x="12151" y="208"/>
                    <a:pt x="11270" y="100"/>
                  </a:cubicBezTo>
                  <a:cubicBezTo>
                    <a:pt x="10685" y="34"/>
                    <a:pt x="10099" y="1"/>
                    <a:pt x="9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3611750" y="1770000"/>
              <a:ext cx="259275" cy="343500"/>
            </a:xfrm>
            <a:custGeom>
              <a:avLst/>
              <a:gdLst/>
              <a:ahLst/>
              <a:cxnLst/>
              <a:rect l="l" t="t" r="r" b="b"/>
              <a:pathLst>
                <a:path w="10371" h="13740" extrusionOk="0">
                  <a:moveTo>
                    <a:pt x="3734" y="0"/>
                  </a:moveTo>
                  <a:cubicBezTo>
                    <a:pt x="3240" y="0"/>
                    <a:pt x="2747" y="88"/>
                    <a:pt x="2263" y="167"/>
                  </a:cubicBezTo>
                  <a:cubicBezTo>
                    <a:pt x="1453" y="322"/>
                    <a:pt x="643" y="512"/>
                    <a:pt x="0" y="1024"/>
                  </a:cubicBezTo>
                  <a:cubicBezTo>
                    <a:pt x="12" y="1024"/>
                    <a:pt x="203" y="1048"/>
                    <a:pt x="191" y="1048"/>
                  </a:cubicBezTo>
                  <a:cubicBezTo>
                    <a:pt x="298" y="1060"/>
                    <a:pt x="405" y="1072"/>
                    <a:pt x="489" y="1095"/>
                  </a:cubicBezTo>
                  <a:cubicBezTo>
                    <a:pt x="703" y="1119"/>
                    <a:pt x="893" y="1143"/>
                    <a:pt x="1096" y="1167"/>
                  </a:cubicBezTo>
                  <a:cubicBezTo>
                    <a:pt x="1548" y="1215"/>
                    <a:pt x="1989" y="1238"/>
                    <a:pt x="2441" y="1286"/>
                  </a:cubicBezTo>
                  <a:cubicBezTo>
                    <a:pt x="3275" y="1357"/>
                    <a:pt x="4120" y="1453"/>
                    <a:pt x="4942" y="1691"/>
                  </a:cubicBezTo>
                  <a:cubicBezTo>
                    <a:pt x="5299" y="1798"/>
                    <a:pt x="5644" y="1941"/>
                    <a:pt x="5965" y="2108"/>
                  </a:cubicBezTo>
                  <a:cubicBezTo>
                    <a:pt x="6025" y="2131"/>
                    <a:pt x="6085" y="2167"/>
                    <a:pt x="6144" y="2179"/>
                  </a:cubicBezTo>
                  <a:cubicBezTo>
                    <a:pt x="6239" y="2215"/>
                    <a:pt x="6323" y="2227"/>
                    <a:pt x="6394" y="2274"/>
                  </a:cubicBezTo>
                  <a:cubicBezTo>
                    <a:pt x="6632" y="2393"/>
                    <a:pt x="6811" y="2667"/>
                    <a:pt x="6978" y="2893"/>
                  </a:cubicBezTo>
                  <a:cubicBezTo>
                    <a:pt x="7168" y="3167"/>
                    <a:pt x="7347" y="3429"/>
                    <a:pt x="7489" y="3727"/>
                  </a:cubicBezTo>
                  <a:cubicBezTo>
                    <a:pt x="7501" y="3762"/>
                    <a:pt x="7513" y="3774"/>
                    <a:pt x="7513" y="3798"/>
                  </a:cubicBezTo>
                  <a:cubicBezTo>
                    <a:pt x="7811" y="4417"/>
                    <a:pt x="8025" y="5072"/>
                    <a:pt x="8180" y="5727"/>
                  </a:cubicBezTo>
                  <a:cubicBezTo>
                    <a:pt x="8833" y="8224"/>
                    <a:pt x="9089" y="10842"/>
                    <a:pt x="8949" y="13433"/>
                  </a:cubicBezTo>
                  <a:lnTo>
                    <a:pt x="8949" y="13433"/>
                  </a:lnTo>
                  <a:lnTo>
                    <a:pt x="9454" y="12847"/>
                  </a:lnTo>
                  <a:cubicBezTo>
                    <a:pt x="10371" y="10192"/>
                    <a:pt x="10049" y="7215"/>
                    <a:pt x="9013" y="4596"/>
                  </a:cubicBezTo>
                  <a:cubicBezTo>
                    <a:pt x="8573" y="3477"/>
                    <a:pt x="8001" y="2405"/>
                    <a:pt x="7168" y="1560"/>
                  </a:cubicBezTo>
                  <a:cubicBezTo>
                    <a:pt x="6335" y="703"/>
                    <a:pt x="5227" y="83"/>
                    <a:pt x="4037" y="12"/>
                  </a:cubicBezTo>
                  <a:cubicBezTo>
                    <a:pt x="3936" y="4"/>
                    <a:pt x="3835" y="0"/>
                    <a:pt x="3734" y="0"/>
                  </a:cubicBezTo>
                  <a:close/>
                  <a:moveTo>
                    <a:pt x="8949" y="13433"/>
                  </a:moveTo>
                  <a:lnTo>
                    <a:pt x="8859" y="13537"/>
                  </a:lnTo>
                  <a:cubicBezTo>
                    <a:pt x="8871" y="13609"/>
                    <a:pt x="8894" y="13668"/>
                    <a:pt x="8930" y="13740"/>
                  </a:cubicBezTo>
                  <a:cubicBezTo>
                    <a:pt x="8937" y="13638"/>
                    <a:pt x="8943" y="13535"/>
                    <a:pt x="8949" y="134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3872500" y="1902275"/>
              <a:ext cx="492950" cy="148125"/>
            </a:xfrm>
            <a:custGeom>
              <a:avLst/>
              <a:gdLst/>
              <a:ahLst/>
              <a:cxnLst/>
              <a:rect l="l" t="t" r="r" b="b"/>
              <a:pathLst>
                <a:path w="19718" h="5925" extrusionOk="0">
                  <a:moveTo>
                    <a:pt x="12112" y="0"/>
                  </a:moveTo>
                  <a:cubicBezTo>
                    <a:pt x="10553" y="0"/>
                    <a:pt x="8982" y="306"/>
                    <a:pt x="7513" y="817"/>
                  </a:cubicBezTo>
                  <a:cubicBezTo>
                    <a:pt x="5120" y="1662"/>
                    <a:pt x="2929" y="3055"/>
                    <a:pt x="905" y="4579"/>
                  </a:cubicBezTo>
                  <a:lnTo>
                    <a:pt x="0" y="5925"/>
                  </a:lnTo>
                  <a:cubicBezTo>
                    <a:pt x="1786" y="4472"/>
                    <a:pt x="3810" y="3317"/>
                    <a:pt x="5965" y="2508"/>
                  </a:cubicBezTo>
                  <a:cubicBezTo>
                    <a:pt x="7670" y="1893"/>
                    <a:pt x="9443" y="1459"/>
                    <a:pt x="11262" y="1459"/>
                  </a:cubicBezTo>
                  <a:cubicBezTo>
                    <a:pt x="11310" y="1459"/>
                    <a:pt x="11358" y="1459"/>
                    <a:pt x="11407" y="1460"/>
                  </a:cubicBezTo>
                  <a:cubicBezTo>
                    <a:pt x="13264" y="1472"/>
                    <a:pt x="15133" y="1948"/>
                    <a:pt x="16681" y="2960"/>
                  </a:cubicBezTo>
                  <a:cubicBezTo>
                    <a:pt x="17848" y="3722"/>
                    <a:pt x="18788" y="4758"/>
                    <a:pt x="19717" y="5782"/>
                  </a:cubicBezTo>
                  <a:cubicBezTo>
                    <a:pt x="19527" y="4496"/>
                    <a:pt x="18788" y="3365"/>
                    <a:pt x="17955" y="2365"/>
                  </a:cubicBezTo>
                  <a:cubicBezTo>
                    <a:pt x="17526" y="1877"/>
                    <a:pt x="17086" y="1400"/>
                    <a:pt x="16550" y="1043"/>
                  </a:cubicBezTo>
                  <a:cubicBezTo>
                    <a:pt x="16086" y="734"/>
                    <a:pt x="15550" y="531"/>
                    <a:pt x="15014" y="388"/>
                  </a:cubicBezTo>
                  <a:cubicBezTo>
                    <a:pt x="14071" y="122"/>
                    <a:pt x="13094" y="0"/>
                    <a:pt x="12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3665925" y="1657925"/>
              <a:ext cx="233075" cy="371350"/>
            </a:xfrm>
            <a:custGeom>
              <a:avLst/>
              <a:gdLst/>
              <a:ahLst/>
              <a:cxnLst/>
              <a:rect l="l" t="t" r="r" b="b"/>
              <a:pathLst>
                <a:path w="9323" h="14854" extrusionOk="0">
                  <a:moveTo>
                    <a:pt x="2490" y="1"/>
                  </a:moveTo>
                  <a:cubicBezTo>
                    <a:pt x="1596" y="1"/>
                    <a:pt x="714" y="246"/>
                    <a:pt x="0" y="780"/>
                  </a:cubicBezTo>
                  <a:cubicBezTo>
                    <a:pt x="1905" y="816"/>
                    <a:pt x="3929" y="1102"/>
                    <a:pt x="5418" y="2304"/>
                  </a:cubicBezTo>
                  <a:cubicBezTo>
                    <a:pt x="6430" y="3102"/>
                    <a:pt x="7097" y="4269"/>
                    <a:pt x="7585" y="5459"/>
                  </a:cubicBezTo>
                  <a:cubicBezTo>
                    <a:pt x="8775" y="8400"/>
                    <a:pt x="8894" y="11663"/>
                    <a:pt x="8871" y="14853"/>
                  </a:cubicBezTo>
                  <a:lnTo>
                    <a:pt x="9323" y="14115"/>
                  </a:lnTo>
                  <a:cubicBezTo>
                    <a:pt x="9228" y="12567"/>
                    <a:pt x="9144" y="11020"/>
                    <a:pt x="9013" y="9496"/>
                  </a:cubicBezTo>
                  <a:cubicBezTo>
                    <a:pt x="8859" y="7781"/>
                    <a:pt x="8656" y="6067"/>
                    <a:pt x="8037" y="4471"/>
                  </a:cubicBezTo>
                  <a:cubicBezTo>
                    <a:pt x="7418" y="2864"/>
                    <a:pt x="6358" y="1399"/>
                    <a:pt x="4858" y="590"/>
                  </a:cubicBezTo>
                  <a:cubicBezTo>
                    <a:pt x="4140" y="208"/>
                    <a:pt x="3310" y="1"/>
                    <a:pt x="2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3803450" y="1601225"/>
              <a:ext cx="162825" cy="358400"/>
            </a:xfrm>
            <a:custGeom>
              <a:avLst/>
              <a:gdLst/>
              <a:ahLst/>
              <a:cxnLst/>
              <a:rect l="l" t="t" r="r" b="b"/>
              <a:pathLst>
                <a:path w="6513" h="14336" extrusionOk="0">
                  <a:moveTo>
                    <a:pt x="0" y="0"/>
                  </a:moveTo>
                  <a:cubicBezTo>
                    <a:pt x="2274" y="750"/>
                    <a:pt x="4024" y="2727"/>
                    <a:pt x="4905" y="4953"/>
                  </a:cubicBezTo>
                  <a:cubicBezTo>
                    <a:pt x="5787" y="7204"/>
                    <a:pt x="5894" y="9680"/>
                    <a:pt x="5667" y="12073"/>
                  </a:cubicBezTo>
                  <a:cubicBezTo>
                    <a:pt x="5596" y="12835"/>
                    <a:pt x="5489" y="13585"/>
                    <a:pt x="5298" y="14335"/>
                  </a:cubicBezTo>
                  <a:lnTo>
                    <a:pt x="6084" y="13347"/>
                  </a:lnTo>
                  <a:cubicBezTo>
                    <a:pt x="6287" y="10513"/>
                    <a:pt x="6513" y="7632"/>
                    <a:pt x="6132" y="4810"/>
                  </a:cubicBezTo>
                  <a:cubicBezTo>
                    <a:pt x="6037" y="4203"/>
                    <a:pt x="5917" y="3572"/>
                    <a:pt x="5667" y="3013"/>
                  </a:cubicBezTo>
                  <a:cubicBezTo>
                    <a:pt x="5203" y="1977"/>
                    <a:pt x="4298" y="1203"/>
                    <a:pt x="3274" y="727"/>
                  </a:cubicBezTo>
                  <a:cubicBezTo>
                    <a:pt x="2262" y="250"/>
                    <a:pt x="1131" y="7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3940350" y="1811675"/>
              <a:ext cx="492950" cy="115500"/>
            </a:xfrm>
            <a:custGeom>
              <a:avLst/>
              <a:gdLst/>
              <a:ahLst/>
              <a:cxnLst/>
              <a:rect l="l" t="t" r="r" b="b"/>
              <a:pathLst>
                <a:path w="19718" h="4620" extrusionOk="0">
                  <a:moveTo>
                    <a:pt x="14595" y="0"/>
                  </a:moveTo>
                  <a:cubicBezTo>
                    <a:pt x="13560" y="0"/>
                    <a:pt x="12523" y="144"/>
                    <a:pt x="11502" y="333"/>
                  </a:cubicBezTo>
                  <a:cubicBezTo>
                    <a:pt x="7883" y="983"/>
                    <a:pt x="4369" y="2222"/>
                    <a:pt x="1138" y="3974"/>
                  </a:cubicBezTo>
                  <a:lnTo>
                    <a:pt x="1138" y="3974"/>
                  </a:lnTo>
                  <a:cubicBezTo>
                    <a:pt x="1164" y="3967"/>
                    <a:pt x="1190" y="3960"/>
                    <a:pt x="1215" y="3953"/>
                  </a:cubicBezTo>
                  <a:cubicBezTo>
                    <a:pt x="4263" y="3096"/>
                    <a:pt x="7335" y="2298"/>
                    <a:pt x="10407" y="1572"/>
                  </a:cubicBezTo>
                  <a:cubicBezTo>
                    <a:pt x="10931" y="1453"/>
                    <a:pt x="11467" y="1333"/>
                    <a:pt x="12002" y="1286"/>
                  </a:cubicBezTo>
                  <a:cubicBezTo>
                    <a:pt x="12130" y="1278"/>
                    <a:pt x="12259" y="1274"/>
                    <a:pt x="12388" y="1274"/>
                  </a:cubicBezTo>
                  <a:cubicBezTo>
                    <a:pt x="12811" y="1274"/>
                    <a:pt x="13235" y="1314"/>
                    <a:pt x="13646" y="1369"/>
                  </a:cubicBezTo>
                  <a:cubicBezTo>
                    <a:pt x="15384" y="1643"/>
                    <a:pt x="17063" y="2298"/>
                    <a:pt x="18539" y="3274"/>
                  </a:cubicBezTo>
                  <a:cubicBezTo>
                    <a:pt x="18863" y="3490"/>
                    <a:pt x="19206" y="3735"/>
                    <a:pt x="19595" y="3735"/>
                  </a:cubicBezTo>
                  <a:cubicBezTo>
                    <a:pt x="19635" y="3735"/>
                    <a:pt x="19676" y="3732"/>
                    <a:pt x="19718" y="3727"/>
                  </a:cubicBezTo>
                  <a:cubicBezTo>
                    <a:pt x="19682" y="3119"/>
                    <a:pt x="19372" y="2536"/>
                    <a:pt x="19015" y="2024"/>
                  </a:cubicBezTo>
                  <a:cubicBezTo>
                    <a:pt x="18610" y="1453"/>
                    <a:pt x="18134" y="893"/>
                    <a:pt x="17527" y="560"/>
                  </a:cubicBezTo>
                  <a:cubicBezTo>
                    <a:pt x="17051" y="286"/>
                    <a:pt x="16515" y="167"/>
                    <a:pt x="15979" y="95"/>
                  </a:cubicBezTo>
                  <a:cubicBezTo>
                    <a:pt x="15519" y="29"/>
                    <a:pt x="15058" y="0"/>
                    <a:pt x="14595" y="0"/>
                  </a:cubicBezTo>
                  <a:close/>
                  <a:moveTo>
                    <a:pt x="1138" y="3974"/>
                  </a:moveTo>
                  <a:lnTo>
                    <a:pt x="1138" y="3974"/>
                  </a:lnTo>
                  <a:cubicBezTo>
                    <a:pt x="762" y="4081"/>
                    <a:pt x="369" y="4215"/>
                    <a:pt x="108" y="4501"/>
                  </a:cubicBezTo>
                  <a:lnTo>
                    <a:pt x="108" y="4501"/>
                  </a:lnTo>
                  <a:cubicBezTo>
                    <a:pt x="108" y="4501"/>
                    <a:pt x="108" y="4501"/>
                    <a:pt x="108" y="4501"/>
                  </a:cubicBezTo>
                  <a:lnTo>
                    <a:pt x="108" y="4501"/>
                  </a:lnTo>
                  <a:lnTo>
                    <a:pt x="1" y="4620"/>
                  </a:lnTo>
                  <a:cubicBezTo>
                    <a:pt x="16" y="4611"/>
                    <a:pt x="30" y="4602"/>
                    <a:pt x="45" y="4593"/>
                  </a:cubicBezTo>
                  <a:lnTo>
                    <a:pt x="45" y="4593"/>
                  </a:lnTo>
                  <a:cubicBezTo>
                    <a:pt x="46" y="4594"/>
                    <a:pt x="48" y="4594"/>
                    <a:pt x="49" y="4594"/>
                  </a:cubicBezTo>
                  <a:cubicBezTo>
                    <a:pt x="60" y="4594"/>
                    <a:pt x="82" y="4581"/>
                    <a:pt x="98" y="4562"/>
                  </a:cubicBezTo>
                  <a:lnTo>
                    <a:pt x="98" y="4562"/>
                  </a:lnTo>
                  <a:cubicBezTo>
                    <a:pt x="441" y="4361"/>
                    <a:pt x="788" y="4164"/>
                    <a:pt x="1138" y="3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3928450" y="1558900"/>
              <a:ext cx="125050" cy="293575"/>
            </a:xfrm>
            <a:custGeom>
              <a:avLst/>
              <a:gdLst/>
              <a:ahLst/>
              <a:cxnLst/>
              <a:rect l="l" t="t" r="r" b="b"/>
              <a:pathLst>
                <a:path w="5002" h="11743" extrusionOk="0">
                  <a:moveTo>
                    <a:pt x="119" y="1"/>
                  </a:moveTo>
                  <a:cubicBezTo>
                    <a:pt x="80" y="1"/>
                    <a:pt x="40" y="2"/>
                    <a:pt x="1" y="3"/>
                  </a:cubicBezTo>
                  <a:cubicBezTo>
                    <a:pt x="2025" y="967"/>
                    <a:pt x="3454" y="2955"/>
                    <a:pt x="3989" y="5134"/>
                  </a:cubicBezTo>
                  <a:cubicBezTo>
                    <a:pt x="4525" y="7301"/>
                    <a:pt x="4251" y="9623"/>
                    <a:pt x="3525" y="11742"/>
                  </a:cubicBezTo>
                  <a:lnTo>
                    <a:pt x="4251" y="11254"/>
                  </a:lnTo>
                  <a:cubicBezTo>
                    <a:pt x="4406" y="10694"/>
                    <a:pt x="4597" y="9920"/>
                    <a:pt x="4727" y="8992"/>
                  </a:cubicBezTo>
                  <a:cubicBezTo>
                    <a:pt x="4835" y="8218"/>
                    <a:pt x="5001" y="7099"/>
                    <a:pt x="4918" y="5753"/>
                  </a:cubicBezTo>
                  <a:cubicBezTo>
                    <a:pt x="4847" y="4384"/>
                    <a:pt x="4775" y="3420"/>
                    <a:pt x="4299" y="2515"/>
                  </a:cubicBezTo>
                  <a:cubicBezTo>
                    <a:pt x="3496" y="1002"/>
                    <a:pt x="1828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4020125" y="1728575"/>
              <a:ext cx="382525" cy="106625"/>
            </a:xfrm>
            <a:custGeom>
              <a:avLst/>
              <a:gdLst/>
              <a:ahLst/>
              <a:cxnLst/>
              <a:rect l="l" t="t" r="r" b="b"/>
              <a:pathLst>
                <a:path w="15301" h="4265" extrusionOk="0">
                  <a:moveTo>
                    <a:pt x="10691" y="0"/>
                  </a:moveTo>
                  <a:cubicBezTo>
                    <a:pt x="9995" y="0"/>
                    <a:pt x="9111" y="90"/>
                    <a:pt x="7966" y="336"/>
                  </a:cubicBezTo>
                  <a:cubicBezTo>
                    <a:pt x="6394" y="681"/>
                    <a:pt x="3978" y="1395"/>
                    <a:pt x="1251" y="3014"/>
                  </a:cubicBezTo>
                  <a:lnTo>
                    <a:pt x="1" y="4265"/>
                  </a:lnTo>
                  <a:cubicBezTo>
                    <a:pt x="3324" y="2297"/>
                    <a:pt x="7197" y="1246"/>
                    <a:pt x="11067" y="1246"/>
                  </a:cubicBezTo>
                  <a:cubicBezTo>
                    <a:pt x="11717" y="1246"/>
                    <a:pt x="12367" y="1276"/>
                    <a:pt x="13014" y="1336"/>
                  </a:cubicBezTo>
                  <a:cubicBezTo>
                    <a:pt x="13800" y="1407"/>
                    <a:pt x="14634" y="1550"/>
                    <a:pt x="15265" y="2050"/>
                  </a:cubicBezTo>
                  <a:cubicBezTo>
                    <a:pt x="15272" y="2056"/>
                    <a:pt x="15276" y="2059"/>
                    <a:pt x="15277" y="2059"/>
                  </a:cubicBezTo>
                  <a:cubicBezTo>
                    <a:pt x="15300" y="2059"/>
                    <a:pt x="14030" y="777"/>
                    <a:pt x="12598" y="300"/>
                  </a:cubicBezTo>
                  <a:cubicBezTo>
                    <a:pt x="12164" y="146"/>
                    <a:pt x="11580" y="0"/>
                    <a:pt x="106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4021025" y="1515275"/>
              <a:ext cx="107175" cy="244025"/>
            </a:xfrm>
            <a:custGeom>
              <a:avLst/>
              <a:gdLst/>
              <a:ahLst/>
              <a:cxnLst/>
              <a:rect l="l" t="t" r="r" b="b"/>
              <a:pathLst>
                <a:path w="4287" h="9761" extrusionOk="0">
                  <a:moveTo>
                    <a:pt x="1634" y="0"/>
                  </a:moveTo>
                  <a:cubicBezTo>
                    <a:pt x="1042" y="0"/>
                    <a:pt x="451" y="205"/>
                    <a:pt x="1" y="581"/>
                  </a:cubicBezTo>
                  <a:cubicBezTo>
                    <a:pt x="148" y="545"/>
                    <a:pt x="297" y="528"/>
                    <a:pt x="447" y="528"/>
                  </a:cubicBezTo>
                  <a:cubicBezTo>
                    <a:pt x="1285" y="528"/>
                    <a:pt x="2121" y="1064"/>
                    <a:pt x="2596" y="1771"/>
                  </a:cubicBezTo>
                  <a:cubicBezTo>
                    <a:pt x="3168" y="2605"/>
                    <a:pt x="3358" y="3653"/>
                    <a:pt x="3453" y="4665"/>
                  </a:cubicBezTo>
                  <a:cubicBezTo>
                    <a:pt x="3620" y="6367"/>
                    <a:pt x="3537" y="8082"/>
                    <a:pt x="3251" y="9760"/>
                  </a:cubicBezTo>
                  <a:lnTo>
                    <a:pt x="3775" y="9272"/>
                  </a:lnTo>
                  <a:cubicBezTo>
                    <a:pt x="3894" y="8248"/>
                    <a:pt x="4192" y="5689"/>
                    <a:pt x="4263" y="3212"/>
                  </a:cubicBezTo>
                  <a:cubicBezTo>
                    <a:pt x="4287" y="2795"/>
                    <a:pt x="4263" y="2081"/>
                    <a:pt x="3870" y="1343"/>
                  </a:cubicBezTo>
                  <a:cubicBezTo>
                    <a:pt x="3513" y="676"/>
                    <a:pt x="2858" y="200"/>
                    <a:pt x="2108" y="45"/>
                  </a:cubicBezTo>
                  <a:cubicBezTo>
                    <a:pt x="1952" y="15"/>
                    <a:pt x="1793" y="0"/>
                    <a:pt x="1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4121925" y="1657650"/>
              <a:ext cx="309000" cy="84375"/>
            </a:xfrm>
            <a:custGeom>
              <a:avLst/>
              <a:gdLst/>
              <a:ahLst/>
              <a:cxnLst/>
              <a:rect l="l" t="t" r="r" b="b"/>
              <a:pathLst>
                <a:path w="12360" h="3375" extrusionOk="0">
                  <a:moveTo>
                    <a:pt x="8540" y="1"/>
                  </a:moveTo>
                  <a:cubicBezTo>
                    <a:pt x="7711" y="1"/>
                    <a:pt x="6881" y="169"/>
                    <a:pt x="6085" y="398"/>
                  </a:cubicBezTo>
                  <a:cubicBezTo>
                    <a:pt x="4115" y="944"/>
                    <a:pt x="2233" y="1817"/>
                    <a:pt x="557" y="2974"/>
                  </a:cubicBezTo>
                  <a:lnTo>
                    <a:pt x="557" y="2974"/>
                  </a:lnTo>
                  <a:cubicBezTo>
                    <a:pt x="1414" y="2732"/>
                    <a:pt x="2278" y="2483"/>
                    <a:pt x="3132" y="2244"/>
                  </a:cubicBezTo>
                  <a:cubicBezTo>
                    <a:pt x="4649" y="1812"/>
                    <a:pt x="6231" y="1373"/>
                    <a:pt x="7792" y="1373"/>
                  </a:cubicBezTo>
                  <a:cubicBezTo>
                    <a:pt x="8338" y="1373"/>
                    <a:pt x="8882" y="1427"/>
                    <a:pt x="9419" y="1553"/>
                  </a:cubicBezTo>
                  <a:cubicBezTo>
                    <a:pt x="10419" y="1791"/>
                    <a:pt x="11347" y="2256"/>
                    <a:pt x="12359" y="2256"/>
                  </a:cubicBezTo>
                  <a:cubicBezTo>
                    <a:pt x="11967" y="1101"/>
                    <a:pt x="10835" y="351"/>
                    <a:pt x="9657" y="113"/>
                  </a:cubicBezTo>
                  <a:cubicBezTo>
                    <a:pt x="9287" y="35"/>
                    <a:pt x="8914" y="1"/>
                    <a:pt x="8540" y="1"/>
                  </a:cubicBezTo>
                  <a:close/>
                  <a:moveTo>
                    <a:pt x="557" y="2974"/>
                  </a:moveTo>
                  <a:cubicBezTo>
                    <a:pt x="435" y="3009"/>
                    <a:pt x="313" y="3043"/>
                    <a:pt x="191" y="3077"/>
                  </a:cubicBezTo>
                  <a:lnTo>
                    <a:pt x="1" y="3375"/>
                  </a:lnTo>
                  <a:cubicBezTo>
                    <a:pt x="184" y="3238"/>
                    <a:pt x="369" y="3104"/>
                    <a:pt x="557" y="2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4139800" y="1510775"/>
              <a:ext cx="69675" cy="184725"/>
            </a:xfrm>
            <a:custGeom>
              <a:avLst/>
              <a:gdLst/>
              <a:ahLst/>
              <a:cxnLst/>
              <a:rect l="l" t="t" r="r" b="b"/>
              <a:pathLst>
                <a:path w="2787" h="7389" extrusionOk="0">
                  <a:moveTo>
                    <a:pt x="162" y="0"/>
                  </a:moveTo>
                  <a:cubicBezTo>
                    <a:pt x="131" y="0"/>
                    <a:pt x="123" y="11"/>
                    <a:pt x="119" y="23"/>
                  </a:cubicBezTo>
                  <a:cubicBezTo>
                    <a:pt x="0" y="165"/>
                    <a:pt x="857" y="737"/>
                    <a:pt x="1250" y="1689"/>
                  </a:cubicBezTo>
                  <a:cubicBezTo>
                    <a:pt x="1369" y="1963"/>
                    <a:pt x="1465" y="2356"/>
                    <a:pt x="1369" y="3737"/>
                  </a:cubicBezTo>
                  <a:cubicBezTo>
                    <a:pt x="1203" y="5928"/>
                    <a:pt x="738" y="7297"/>
                    <a:pt x="953" y="7381"/>
                  </a:cubicBezTo>
                  <a:cubicBezTo>
                    <a:pt x="957" y="7385"/>
                    <a:pt x="963" y="7388"/>
                    <a:pt x="974" y="7388"/>
                  </a:cubicBezTo>
                  <a:cubicBezTo>
                    <a:pt x="1021" y="7388"/>
                    <a:pt x="1146" y="7311"/>
                    <a:pt x="1441" y="6869"/>
                  </a:cubicBezTo>
                  <a:cubicBezTo>
                    <a:pt x="1941" y="6107"/>
                    <a:pt x="2786" y="4845"/>
                    <a:pt x="2691" y="3023"/>
                  </a:cubicBezTo>
                  <a:cubicBezTo>
                    <a:pt x="2655" y="2487"/>
                    <a:pt x="2584" y="1106"/>
                    <a:pt x="1798" y="630"/>
                  </a:cubicBezTo>
                  <a:cubicBezTo>
                    <a:pt x="1572" y="499"/>
                    <a:pt x="1107" y="320"/>
                    <a:pt x="786" y="201"/>
                  </a:cubicBezTo>
                  <a:cubicBezTo>
                    <a:pt x="381" y="42"/>
                    <a:pt x="225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4213600" y="1609225"/>
              <a:ext cx="205125" cy="50050"/>
            </a:xfrm>
            <a:custGeom>
              <a:avLst/>
              <a:gdLst/>
              <a:ahLst/>
              <a:cxnLst/>
              <a:rect l="l" t="t" r="r" b="b"/>
              <a:pathLst>
                <a:path w="8205" h="2002" extrusionOk="0">
                  <a:moveTo>
                    <a:pt x="5324" y="0"/>
                  </a:moveTo>
                  <a:cubicBezTo>
                    <a:pt x="5092" y="0"/>
                    <a:pt x="4861" y="15"/>
                    <a:pt x="4632" y="37"/>
                  </a:cubicBezTo>
                  <a:cubicBezTo>
                    <a:pt x="3335" y="168"/>
                    <a:pt x="2073" y="585"/>
                    <a:pt x="953" y="1264"/>
                  </a:cubicBezTo>
                  <a:lnTo>
                    <a:pt x="1346" y="883"/>
                  </a:lnTo>
                  <a:lnTo>
                    <a:pt x="1346" y="883"/>
                  </a:lnTo>
                  <a:cubicBezTo>
                    <a:pt x="834" y="1180"/>
                    <a:pt x="394" y="1561"/>
                    <a:pt x="1" y="2002"/>
                  </a:cubicBezTo>
                  <a:cubicBezTo>
                    <a:pt x="1128" y="1269"/>
                    <a:pt x="2491" y="963"/>
                    <a:pt x="3825" y="963"/>
                  </a:cubicBezTo>
                  <a:cubicBezTo>
                    <a:pt x="3900" y="963"/>
                    <a:pt x="3975" y="964"/>
                    <a:pt x="4049" y="966"/>
                  </a:cubicBezTo>
                  <a:cubicBezTo>
                    <a:pt x="5466" y="978"/>
                    <a:pt x="6847" y="1323"/>
                    <a:pt x="8204" y="1752"/>
                  </a:cubicBezTo>
                  <a:cubicBezTo>
                    <a:pt x="8026" y="1049"/>
                    <a:pt x="7430" y="514"/>
                    <a:pt x="6764" y="252"/>
                  </a:cubicBezTo>
                  <a:cubicBezTo>
                    <a:pt x="6310" y="65"/>
                    <a:pt x="5817" y="0"/>
                    <a:pt x="5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4187725" y="1496100"/>
              <a:ext cx="66400" cy="139675"/>
            </a:xfrm>
            <a:custGeom>
              <a:avLst/>
              <a:gdLst/>
              <a:ahLst/>
              <a:cxnLst/>
              <a:rect l="l" t="t" r="r" b="b"/>
              <a:pathLst>
                <a:path w="2656" h="5587" extrusionOk="0">
                  <a:moveTo>
                    <a:pt x="859" y="1"/>
                  </a:moveTo>
                  <a:cubicBezTo>
                    <a:pt x="568" y="1"/>
                    <a:pt x="277" y="53"/>
                    <a:pt x="0" y="145"/>
                  </a:cubicBezTo>
                  <a:cubicBezTo>
                    <a:pt x="964" y="550"/>
                    <a:pt x="1631" y="1479"/>
                    <a:pt x="1881" y="2491"/>
                  </a:cubicBezTo>
                  <a:cubicBezTo>
                    <a:pt x="2155" y="3503"/>
                    <a:pt x="2048" y="4574"/>
                    <a:pt x="1798" y="5586"/>
                  </a:cubicBezTo>
                  <a:lnTo>
                    <a:pt x="1905" y="5336"/>
                  </a:lnTo>
                  <a:cubicBezTo>
                    <a:pt x="2167" y="4277"/>
                    <a:pt x="2393" y="3229"/>
                    <a:pt x="2572" y="2157"/>
                  </a:cubicBezTo>
                  <a:cubicBezTo>
                    <a:pt x="2619" y="1836"/>
                    <a:pt x="2655" y="1526"/>
                    <a:pt x="2596" y="1217"/>
                  </a:cubicBezTo>
                  <a:cubicBezTo>
                    <a:pt x="2500" y="693"/>
                    <a:pt x="2060" y="288"/>
                    <a:pt x="1560" y="110"/>
                  </a:cubicBezTo>
                  <a:cubicBezTo>
                    <a:pt x="1331" y="35"/>
                    <a:pt x="1095" y="1"/>
                    <a:pt x="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4266600" y="1497350"/>
              <a:ext cx="33050" cy="115200"/>
            </a:xfrm>
            <a:custGeom>
              <a:avLst/>
              <a:gdLst/>
              <a:ahLst/>
              <a:cxnLst/>
              <a:rect l="l" t="t" r="r" b="b"/>
              <a:pathLst>
                <a:path w="1322" h="4608" extrusionOk="0">
                  <a:moveTo>
                    <a:pt x="179" y="0"/>
                  </a:moveTo>
                  <a:cubicBezTo>
                    <a:pt x="965" y="1417"/>
                    <a:pt x="893" y="3262"/>
                    <a:pt x="0" y="4608"/>
                  </a:cubicBezTo>
                  <a:lnTo>
                    <a:pt x="417" y="4203"/>
                  </a:lnTo>
                  <a:cubicBezTo>
                    <a:pt x="536" y="3953"/>
                    <a:pt x="643" y="3715"/>
                    <a:pt x="762" y="3453"/>
                  </a:cubicBezTo>
                  <a:cubicBezTo>
                    <a:pt x="1036" y="2834"/>
                    <a:pt x="1322" y="2191"/>
                    <a:pt x="1310" y="1512"/>
                  </a:cubicBezTo>
                  <a:cubicBezTo>
                    <a:pt x="1274" y="833"/>
                    <a:pt x="846" y="107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4299925" y="1572950"/>
              <a:ext cx="93800" cy="26800"/>
            </a:xfrm>
            <a:custGeom>
              <a:avLst/>
              <a:gdLst/>
              <a:ahLst/>
              <a:cxnLst/>
              <a:rect l="l" t="t" r="r" b="b"/>
              <a:pathLst>
                <a:path w="3752" h="1072" extrusionOk="0">
                  <a:moveTo>
                    <a:pt x="1855" y="0"/>
                  </a:moveTo>
                  <a:cubicBezTo>
                    <a:pt x="1724" y="0"/>
                    <a:pt x="1593" y="5"/>
                    <a:pt x="1465" y="12"/>
                  </a:cubicBezTo>
                  <a:cubicBezTo>
                    <a:pt x="1120" y="48"/>
                    <a:pt x="763" y="107"/>
                    <a:pt x="429" y="167"/>
                  </a:cubicBezTo>
                  <a:lnTo>
                    <a:pt x="1" y="667"/>
                  </a:lnTo>
                  <a:cubicBezTo>
                    <a:pt x="263" y="524"/>
                    <a:pt x="560" y="429"/>
                    <a:pt x="834" y="393"/>
                  </a:cubicBezTo>
                  <a:cubicBezTo>
                    <a:pt x="931" y="383"/>
                    <a:pt x="1027" y="378"/>
                    <a:pt x="1124" y="378"/>
                  </a:cubicBezTo>
                  <a:cubicBezTo>
                    <a:pt x="1467" y="378"/>
                    <a:pt x="1809" y="438"/>
                    <a:pt x="2144" y="512"/>
                  </a:cubicBezTo>
                  <a:cubicBezTo>
                    <a:pt x="2334" y="536"/>
                    <a:pt x="2537" y="584"/>
                    <a:pt x="2715" y="631"/>
                  </a:cubicBezTo>
                  <a:cubicBezTo>
                    <a:pt x="3084" y="726"/>
                    <a:pt x="3442" y="881"/>
                    <a:pt x="3751" y="1072"/>
                  </a:cubicBezTo>
                  <a:cubicBezTo>
                    <a:pt x="3632" y="631"/>
                    <a:pt x="3251" y="298"/>
                    <a:pt x="2811" y="131"/>
                  </a:cubicBezTo>
                  <a:cubicBezTo>
                    <a:pt x="2506" y="30"/>
                    <a:pt x="2178" y="0"/>
                    <a:pt x="1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4311825" y="1505400"/>
              <a:ext cx="24450" cy="74125"/>
            </a:xfrm>
            <a:custGeom>
              <a:avLst/>
              <a:gdLst/>
              <a:ahLst/>
              <a:cxnLst/>
              <a:rect l="l" t="t" r="r" b="b"/>
              <a:pathLst>
                <a:path w="978" h="2965" extrusionOk="0">
                  <a:moveTo>
                    <a:pt x="217" y="0"/>
                  </a:moveTo>
                  <a:cubicBezTo>
                    <a:pt x="205" y="0"/>
                    <a:pt x="192" y="4"/>
                    <a:pt x="180" y="11"/>
                  </a:cubicBezTo>
                  <a:cubicBezTo>
                    <a:pt x="120" y="59"/>
                    <a:pt x="120" y="130"/>
                    <a:pt x="144" y="202"/>
                  </a:cubicBezTo>
                  <a:cubicBezTo>
                    <a:pt x="346" y="1107"/>
                    <a:pt x="299" y="2083"/>
                    <a:pt x="1" y="2952"/>
                  </a:cubicBezTo>
                  <a:lnTo>
                    <a:pt x="84" y="2964"/>
                  </a:lnTo>
                  <a:cubicBezTo>
                    <a:pt x="406" y="2619"/>
                    <a:pt x="751" y="2226"/>
                    <a:pt x="858" y="1750"/>
                  </a:cubicBezTo>
                  <a:cubicBezTo>
                    <a:pt x="977" y="1154"/>
                    <a:pt x="739" y="547"/>
                    <a:pt x="346" y="83"/>
                  </a:cubicBezTo>
                  <a:cubicBezTo>
                    <a:pt x="309" y="45"/>
                    <a:pt x="264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3753725" y="1536925"/>
              <a:ext cx="622725" cy="732550"/>
            </a:xfrm>
            <a:custGeom>
              <a:avLst/>
              <a:gdLst/>
              <a:ahLst/>
              <a:cxnLst/>
              <a:rect l="l" t="t" r="r" b="b"/>
              <a:pathLst>
                <a:path w="24909" h="29302" extrusionOk="0">
                  <a:moveTo>
                    <a:pt x="24909" y="1"/>
                  </a:moveTo>
                  <a:cubicBezTo>
                    <a:pt x="22075" y="1620"/>
                    <a:pt x="19408" y="3513"/>
                    <a:pt x="16896" y="5644"/>
                  </a:cubicBezTo>
                  <a:cubicBezTo>
                    <a:pt x="15646" y="6692"/>
                    <a:pt x="14455" y="7799"/>
                    <a:pt x="13300" y="8954"/>
                  </a:cubicBezTo>
                  <a:cubicBezTo>
                    <a:pt x="12717" y="9537"/>
                    <a:pt x="12145" y="10121"/>
                    <a:pt x="11597" y="10728"/>
                  </a:cubicBezTo>
                  <a:cubicBezTo>
                    <a:pt x="11335" y="11026"/>
                    <a:pt x="11050" y="11323"/>
                    <a:pt x="10776" y="11633"/>
                  </a:cubicBezTo>
                  <a:lnTo>
                    <a:pt x="9978" y="12562"/>
                  </a:lnTo>
                  <a:cubicBezTo>
                    <a:pt x="7859" y="15062"/>
                    <a:pt x="5942" y="17705"/>
                    <a:pt x="4275" y="20527"/>
                  </a:cubicBezTo>
                  <a:cubicBezTo>
                    <a:pt x="2608" y="23325"/>
                    <a:pt x="1156" y="26254"/>
                    <a:pt x="1" y="29302"/>
                  </a:cubicBezTo>
                  <a:cubicBezTo>
                    <a:pt x="751" y="27861"/>
                    <a:pt x="1513" y="26432"/>
                    <a:pt x="2322" y="25027"/>
                  </a:cubicBezTo>
                  <a:cubicBezTo>
                    <a:pt x="3132" y="23622"/>
                    <a:pt x="3989" y="22253"/>
                    <a:pt x="4870" y="20896"/>
                  </a:cubicBezTo>
                  <a:cubicBezTo>
                    <a:pt x="5323" y="20205"/>
                    <a:pt x="5763" y="19551"/>
                    <a:pt x="6228" y="18884"/>
                  </a:cubicBezTo>
                  <a:cubicBezTo>
                    <a:pt x="6454" y="18562"/>
                    <a:pt x="6692" y="18229"/>
                    <a:pt x="6930" y="17908"/>
                  </a:cubicBezTo>
                  <a:lnTo>
                    <a:pt x="7287" y="17407"/>
                  </a:lnTo>
                  <a:lnTo>
                    <a:pt x="7656" y="16931"/>
                  </a:lnTo>
                  <a:cubicBezTo>
                    <a:pt x="8609" y="15622"/>
                    <a:pt x="9621" y="14371"/>
                    <a:pt x="10657" y="13145"/>
                  </a:cubicBezTo>
                  <a:lnTo>
                    <a:pt x="11455" y="12216"/>
                  </a:lnTo>
                  <a:cubicBezTo>
                    <a:pt x="11705" y="11907"/>
                    <a:pt x="11990" y="11609"/>
                    <a:pt x="12252" y="11311"/>
                  </a:cubicBezTo>
                  <a:cubicBezTo>
                    <a:pt x="12526" y="11014"/>
                    <a:pt x="12788" y="10704"/>
                    <a:pt x="13074" y="10418"/>
                  </a:cubicBezTo>
                  <a:lnTo>
                    <a:pt x="13907" y="9537"/>
                  </a:lnTo>
                  <a:cubicBezTo>
                    <a:pt x="15026" y="8359"/>
                    <a:pt x="16181" y="7251"/>
                    <a:pt x="17372" y="6144"/>
                  </a:cubicBezTo>
                  <a:cubicBezTo>
                    <a:pt x="19753" y="3953"/>
                    <a:pt x="22289" y="1929"/>
                    <a:pt x="249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0" name="Google Shape;230;p5"/>
          <p:cNvGrpSpPr/>
          <p:nvPr/>
        </p:nvGrpSpPr>
        <p:grpSpPr>
          <a:xfrm>
            <a:off x="-298833" y="5536390"/>
            <a:ext cx="2226948" cy="2096361"/>
            <a:chOff x="3611750" y="1496100"/>
            <a:chExt cx="821550" cy="773375"/>
          </a:xfrm>
        </p:grpSpPr>
        <p:sp>
          <p:nvSpPr>
            <p:cNvPr id="231" name="Google Shape;231;p5"/>
            <p:cNvSpPr/>
            <p:nvPr/>
          </p:nvSpPr>
          <p:spPr>
            <a:xfrm>
              <a:off x="3829175" y="2004725"/>
              <a:ext cx="455900" cy="178425"/>
            </a:xfrm>
            <a:custGeom>
              <a:avLst/>
              <a:gdLst/>
              <a:ahLst/>
              <a:cxnLst/>
              <a:rect l="l" t="t" r="r" b="b"/>
              <a:pathLst>
                <a:path w="18236" h="7137" extrusionOk="0">
                  <a:moveTo>
                    <a:pt x="9519" y="1"/>
                  </a:moveTo>
                  <a:cubicBezTo>
                    <a:pt x="5908" y="1"/>
                    <a:pt x="2471" y="1297"/>
                    <a:pt x="174" y="4148"/>
                  </a:cubicBezTo>
                  <a:lnTo>
                    <a:pt x="66" y="4351"/>
                  </a:lnTo>
                  <a:cubicBezTo>
                    <a:pt x="66" y="4343"/>
                    <a:pt x="63" y="4340"/>
                    <a:pt x="58" y="4340"/>
                  </a:cubicBezTo>
                  <a:cubicBezTo>
                    <a:pt x="40" y="4340"/>
                    <a:pt x="0" y="4380"/>
                    <a:pt x="19" y="4399"/>
                  </a:cubicBezTo>
                  <a:cubicBezTo>
                    <a:pt x="33" y="4409"/>
                    <a:pt x="48" y="4414"/>
                    <a:pt x="62" y="4414"/>
                  </a:cubicBezTo>
                  <a:cubicBezTo>
                    <a:pt x="95" y="4414"/>
                    <a:pt x="129" y="4391"/>
                    <a:pt x="162" y="4375"/>
                  </a:cubicBezTo>
                  <a:cubicBezTo>
                    <a:pt x="1007" y="3779"/>
                    <a:pt x="1912" y="3244"/>
                    <a:pt x="2817" y="2720"/>
                  </a:cubicBezTo>
                  <a:cubicBezTo>
                    <a:pt x="3507" y="2315"/>
                    <a:pt x="4186" y="1934"/>
                    <a:pt x="4936" y="1660"/>
                  </a:cubicBezTo>
                  <a:cubicBezTo>
                    <a:pt x="5650" y="1410"/>
                    <a:pt x="6389" y="1291"/>
                    <a:pt x="7151" y="1196"/>
                  </a:cubicBezTo>
                  <a:cubicBezTo>
                    <a:pt x="7689" y="1141"/>
                    <a:pt x="8220" y="1100"/>
                    <a:pt x="8755" y="1100"/>
                  </a:cubicBezTo>
                  <a:cubicBezTo>
                    <a:pt x="8918" y="1100"/>
                    <a:pt x="9082" y="1104"/>
                    <a:pt x="9246" y="1112"/>
                  </a:cubicBezTo>
                  <a:cubicBezTo>
                    <a:pt x="11151" y="1172"/>
                    <a:pt x="13056" y="1755"/>
                    <a:pt x="14652" y="2791"/>
                  </a:cubicBezTo>
                  <a:cubicBezTo>
                    <a:pt x="16247" y="3839"/>
                    <a:pt x="17533" y="5363"/>
                    <a:pt x="18235" y="7137"/>
                  </a:cubicBezTo>
                  <a:cubicBezTo>
                    <a:pt x="17973" y="5827"/>
                    <a:pt x="17509" y="4553"/>
                    <a:pt x="16783" y="3422"/>
                  </a:cubicBezTo>
                  <a:cubicBezTo>
                    <a:pt x="16057" y="2291"/>
                    <a:pt x="15056" y="1339"/>
                    <a:pt x="13830" y="767"/>
                  </a:cubicBezTo>
                  <a:cubicBezTo>
                    <a:pt x="13032" y="398"/>
                    <a:pt x="12151" y="208"/>
                    <a:pt x="11270" y="100"/>
                  </a:cubicBezTo>
                  <a:cubicBezTo>
                    <a:pt x="10685" y="34"/>
                    <a:pt x="10099" y="1"/>
                    <a:pt x="951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3611750" y="1770000"/>
              <a:ext cx="259275" cy="343500"/>
            </a:xfrm>
            <a:custGeom>
              <a:avLst/>
              <a:gdLst/>
              <a:ahLst/>
              <a:cxnLst/>
              <a:rect l="l" t="t" r="r" b="b"/>
              <a:pathLst>
                <a:path w="10371" h="13740" extrusionOk="0">
                  <a:moveTo>
                    <a:pt x="3734" y="0"/>
                  </a:moveTo>
                  <a:cubicBezTo>
                    <a:pt x="3240" y="0"/>
                    <a:pt x="2747" y="88"/>
                    <a:pt x="2263" y="167"/>
                  </a:cubicBezTo>
                  <a:cubicBezTo>
                    <a:pt x="1453" y="322"/>
                    <a:pt x="643" y="512"/>
                    <a:pt x="0" y="1024"/>
                  </a:cubicBezTo>
                  <a:cubicBezTo>
                    <a:pt x="12" y="1024"/>
                    <a:pt x="203" y="1048"/>
                    <a:pt x="191" y="1048"/>
                  </a:cubicBezTo>
                  <a:cubicBezTo>
                    <a:pt x="298" y="1060"/>
                    <a:pt x="405" y="1072"/>
                    <a:pt x="489" y="1095"/>
                  </a:cubicBezTo>
                  <a:cubicBezTo>
                    <a:pt x="703" y="1119"/>
                    <a:pt x="893" y="1143"/>
                    <a:pt x="1096" y="1167"/>
                  </a:cubicBezTo>
                  <a:cubicBezTo>
                    <a:pt x="1548" y="1215"/>
                    <a:pt x="1989" y="1238"/>
                    <a:pt x="2441" y="1286"/>
                  </a:cubicBezTo>
                  <a:cubicBezTo>
                    <a:pt x="3275" y="1357"/>
                    <a:pt x="4120" y="1453"/>
                    <a:pt x="4942" y="1691"/>
                  </a:cubicBezTo>
                  <a:cubicBezTo>
                    <a:pt x="5299" y="1798"/>
                    <a:pt x="5644" y="1941"/>
                    <a:pt x="5965" y="2108"/>
                  </a:cubicBezTo>
                  <a:cubicBezTo>
                    <a:pt x="6025" y="2131"/>
                    <a:pt x="6085" y="2167"/>
                    <a:pt x="6144" y="2179"/>
                  </a:cubicBezTo>
                  <a:cubicBezTo>
                    <a:pt x="6239" y="2215"/>
                    <a:pt x="6323" y="2227"/>
                    <a:pt x="6394" y="2274"/>
                  </a:cubicBezTo>
                  <a:cubicBezTo>
                    <a:pt x="6632" y="2393"/>
                    <a:pt x="6811" y="2667"/>
                    <a:pt x="6978" y="2893"/>
                  </a:cubicBezTo>
                  <a:cubicBezTo>
                    <a:pt x="7168" y="3167"/>
                    <a:pt x="7347" y="3429"/>
                    <a:pt x="7489" y="3727"/>
                  </a:cubicBezTo>
                  <a:cubicBezTo>
                    <a:pt x="7501" y="3762"/>
                    <a:pt x="7513" y="3774"/>
                    <a:pt x="7513" y="3798"/>
                  </a:cubicBezTo>
                  <a:cubicBezTo>
                    <a:pt x="7811" y="4417"/>
                    <a:pt x="8025" y="5072"/>
                    <a:pt x="8180" y="5727"/>
                  </a:cubicBezTo>
                  <a:cubicBezTo>
                    <a:pt x="8833" y="8224"/>
                    <a:pt x="9089" y="10842"/>
                    <a:pt x="8949" y="13433"/>
                  </a:cubicBezTo>
                  <a:lnTo>
                    <a:pt x="8949" y="13433"/>
                  </a:lnTo>
                  <a:lnTo>
                    <a:pt x="9454" y="12847"/>
                  </a:lnTo>
                  <a:cubicBezTo>
                    <a:pt x="10371" y="10192"/>
                    <a:pt x="10049" y="7215"/>
                    <a:pt x="9013" y="4596"/>
                  </a:cubicBezTo>
                  <a:cubicBezTo>
                    <a:pt x="8573" y="3477"/>
                    <a:pt x="8001" y="2405"/>
                    <a:pt x="7168" y="1560"/>
                  </a:cubicBezTo>
                  <a:cubicBezTo>
                    <a:pt x="6335" y="703"/>
                    <a:pt x="5227" y="83"/>
                    <a:pt x="4037" y="12"/>
                  </a:cubicBezTo>
                  <a:cubicBezTo>
                    <a:pt x="3936" y="4"/>
                    <a:pt x="3835" y="0"/>
                    <a:pt x="3734" y="0"/>
                  </a:cubicBezTo>
                  <a:close/>
                  <a:moveTo>
                    <a:pt x="8949" y="13433"/>
                  </a:moveTo>
                  <a:lnTo>
                    <a:pt x="8859" y="13537"/>
                  </a:lnTo>
                  <a:cubicBezTo>
                    <a:pt x="8871" y="13609"/>
                    <a:pt x="8894" y="13668"/>
                    <a:pt x="8930" y="13740"/>
                  </a:cubicBezTo>
                  <a:cubicBezTo>
                    <a:pt x="8937" y="13638"/>
                    <a:pt x="8943" y="13535"/>
                    <a:pt x="8949" y="13433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3872500" y="1902275"/>
              <a:ext cx="492950" cy="148125"/>
            </a:xfrm>
            <a:custGeom>
              <a:avLst/>
              <a:gdLst/>
              <a:ahLst/>
              <a:cxnLst/>
              <a:rect l="l" t="t" r="r" b="b"/>
              <a:pathLst>
                <a:path w="19718" h="5925" extrusionOk="0">
                  <a:moveTo>
                    <a:pt x="12112" y="0"/>
                  </a:moveTo>
                  <a:cubicBezTo>
                    <a:pt x="10553" y="0"/>
                    <a:pt x="8982" y="306"/>
                    <a:pt x="7513" y="817"/>
                  </a:cubicBezTo>
                  <a:cubicBezTo>
                    <a:pt x="5120" y="1662"/>
                    <a:pt x="2929" y="3055"/>
                    <a:pt x="905" y="4579"/>
                  </a:cubicBezTo>
                  <a:lnTo>
                    <a:pt x="0" y="5925"/>
                  </a:lnTo>
                  <a:cubicBezTo>
                    <a:pt x="1786" y="4472"/>
                    <a:pt x="3810" y="3317"/>
                    <a:pt x="5965" y="2508"/>
                  </a:cubicBezTo>
                  <a:cubicBezTo>
                    <a:pt x="7670" y="1893"/>
                    <a:pt x="9443" y="1459"/>
                    <a:pt x="11262" y="1459"/>
                  </a:cubicBezTo>
                  <a:cubicBezTo>
                    <a:pt x="11310" y="1459"/>
                    <a:pt x="11358" y="1459"/>
                    <a:pt x="11407" y="1460"/>
                  </a:cubicBezTo>
                  <a:cubicBezTo>
                    <a:pt x="13264" y="1472"/>
                    <a:pt x="15133" y="1948"/>
                    <a:pt x="16681" y="2960"/>
                  </a:cubicBezTo>
                  <a:cubicBezTo>
                    <a:pt x="17848" y="3722"/>
                    <a:pt x="18788" y="4758"/>
                    <a:pt x="19717" y="5782"/>
                  </a:cubicBezTo>
                  <a:cubicBezTo>
                    <a:pt x="19527" y="4496"/>
                    <a:pt x="18788" y="3365"/>
                    <a:pt x="17955" y="2365"/>
                  </a:cubicBezTo>
                  <a:cubicBezTo>
                    <a:pt x="17526" y="1877"/>
                    <a:pt x="17086" y="1400"/>
                    <a:pt x="16550" y="1043"/>
                  </a:cubicBezTo>
                  <a:cubicBezTo>
                    <a:pt x="16086" y="734"/>
                    <a:pt x="15550" y="531"/>
                    <a:pt x="15014" y="388"/>
                  </a:cubicBezTo>
                  <a:cubicBezTo>
                    <a:pt x="14071" y="122"/>
                    <a:pt x="13094" y="0"/>
                    <a:pt x="12112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3665925" y="1657925"/>
              <a:ext cx="233075" cy="371350"/>
            </a:xfrm>
            <a:custGeom>
              <a:avLst/>
              <a:gdLst/>
              <a:ahLst/>
              <a:cxnLst/>
              <a:rect l="l" t="t" r="r" b="b"/>
              <a:pathLst>
                <a:path w="9323" h="14854" extrusionOk="0">
                  <a:moveTo>
                    <a:pt x="2490" y="1"/>
                  </a:moveTo>
                  <a:cubicBezTo>
                    <a:pt x="1596" y="1"/>
                    <a:pt x="714" y="246"/>
                    <a:pt x="0" y="780"/>
                  </a:cubicBezTo>
                  <a:cubicBezTo>
                    <a:pt x="1905" y="816"/>
                    <a:pt x="3929" y="1102"/>
                    <a:pt x="5418" y="2304"/>
                  </a:cubicBezTo>
                  <a:cubicBezTo>
                    <a:pt x="6430" y="3102"/>
                    <a:pt x="7097" y="4269"/>
                    <a:pt x="7585" y="5459"/>
                  </a:cubicBezTo>
                  <a:cubicBezTo>
                    <a:pt x="8775" y="8400"/>
                    <a:pt x="8894" y="11663"/>
                    <a:pt x="8871" y="14853"/>
                  </a:cubicBezTo>
                  <a:lnTo>
                    <a:pt x="9323" y="14115"/>
                  </a:lnTo>
                  <a:cubicBezTo>
                    <a:pt x="9228" y="12567"/>
                    <a:pt x="9144" y="11020"/>
                    <a:pt x="9013" y="9496"/>
                  </a:cubicBezTo>
                  <a:cubicBezTo>
                    <a:pt x="8859" y="7781"/>
                    <a:pt x="8656" y="6067"/>
                    <a:pt x="8037" y="4471"/>
                  </a:cubicBezTo>
                  <a:cubicBezTo>
                    <a:pt x="7418" y="2864"/>
                    <a:pt x="6358" y="1399"/>
                    <a:pt x="4858" y="590"/>
                  </a:cubicBezTo>
                  <a:cubicBezTo>
                    <a:pt x="4140" y="208"/>
                    <a:pt x="3310" y="1"/>
                    <a:pt x="2490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3803450" y="1601225"/>
              <a:ext cx="162825" cy="358400"/>
            </a:xfrm>
            <a:custGeom>
              <a:avLst/>
              <a:gdLst/>
              <a:ahLst/>
              <a:cxnLst/>
              <a:rect l="l" t="t" r="r" b="b"/>
              <a:pathLst>
                <a:path w="6513" h="14336" extrusionOk="0">
                  <a:moveTo>
                    <a:pt x="0" y="0"/>
                  </a:moveTo>
                  <a:cubicBezTo>
                    <a:pt x="2274" y="750"/>
                    <a:pt x="4024" y="2727"/>
                    <a:pt x="4905" y="4953"/>
                  </a:cubicBezTo>
                  <a:cubicBezTo>
                    <a:pt x="5787" y="7204"/>
                    <a:pt x="5894" y="9680"/>
                    <a:pt x="5667" y="12073"/>
                  </a:cubicBezTo>
                  <a:cubicBezTo>
                    <a:pt x="5596" y="12835"/>
                    <a:pt x="5489" y="13585"/>
                    <a:pt x="5298" y="14335"/>
                  </a:cubicBezTo>
                  <a:lnTo>
                    <a:pt x="6084" y="13347"/>
                  </a:lnTo>
                  <a:cubicBezTo>
                    <a:pt x="6287" y="10513"/>
                    <a:pt x="6513" y="7632"/>
                    <a:pt x="6132" y="4810"/>
                  </a:cubicBezTo>
                  <a:cubicBezTo>
                    <a:pt x="6037" y="4203"/>
                    <a:pt x="5917" y="3572"/>
                    <a:pt x="5667" y="3013"/>
                  </a:cubicBezTo>
                  <a:cubicBezTo>
                    <a:pt x="5203" y="1977"/>
                    <a:pt x="4298" y="1203"/>
                    <a:pt x="3274" y="727"/>
                  </a:cubicBezTo>
                  <a:cubicBezTo>
                    <a:pt x="2262" y="250"/>
                    <a:pt x="1131" y="72"/>
                    <a:pt x="0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3940350" y="1811675"/>
              <a:ext cx="492950" cy="115500"/>
            </a:xfrm>
            <a:custGeom>
              <a:avLst/>
              <a:gdLst/>
              <a:ahLst/>
              <a:cxnLst/>
              <a:rect l="l" t="t" r="r" b="b"/>
              <a:pathLst>
                <a:path w="19718" h="4620" extrusionOk="0">
                  <a:moveTo>
                    <a:pt x="14595" y="0"/>
                  </a:moveTo>
                  <a:cubicBezTo>
                    <a:pt x="13560" y="0"/>
                    <a:pt x="12523" y="144"/>
                    <a:pt x="11502" y="333"/>
                  </a:cubicBezTo>
                  <a:cubicBezTo>
                    <a:pt x="7883" y="983"/>
                    <a:pt x="4369" y="2222"/>
                    <a:pt x="1138" y="3974"/>
                  </a:cubicBezTo>
                  <a:lnTo>
                    <a:pt x="1138" y="3974"/>
                  </a:lnTo>
                  <a:cubicBezTo>
                    <a:pt x="1164" y="3967"/>
                    <a:pt x="1190" y="3960"/>
                    <a:pt x="1215" y="3953"/>
                  </a:cubicBezTo>
                  <a:cubicBezTo>
                    <a:pt x="4263" y="3096"/>
                    <a:pt x="7335" y="2298"/>
                    <a:pt x="10407" y="1572"/>
                  </a:cubicBezTo>
                  <a:cubicBezTo>
                    <a:pt x="10931" y="1453"/>
                    <a:pt x="11467" y="1333"/>
                    <a:pt x="12002" y="1286"/>
                  </a:cubicBezTo>
                  <a:cubicBezTo>
                    <a:pt x="12130" y="1278"/>
                    <a:pt x="12259" y="1274"/>
                    <a:pt x="12388" y="1274"/>
                  </a:cubicBezTo>
                  <a:cubicBezTo>
                    <a:pt x="12811" y="1274"/>
                    <a:pt x="13235" y="1314"/>
                    <a:pt x="13646" y="1369"/>
                  </a:cubicBezTo>
                  <a:cubicBezTo>
                    <a:pt x="15384" y="1643"/>
                    <a:pt x="17063" y="2298"/>
                    <a:pt x="18539" y="3274"/>
                  </a:cubicBezTo>
                  <a:cubicBezTo>
                    <a:pt x="18863" y="3490"/>
                    <a:pt x="19206" y="3735"/>
                    <a:pt x="19595" y="3735"/>
                  </a:cubicBezTo>
                  <a:cubicBezTo>
                    <a:pt x="19635" y="3735"/>
                    <a:pt x="19676" y="3732"/>
                    <a:pt x="19718" y="3727"/>
                  </a:cubicBezTo>
                  <a:cubicBezTo>
                    <a:pt x="19682" y="3119"/>
                    <a:pt x="19372" y="2536"/>
                    <a:pt x="19015" y="2024"/>
                  </a:cubicBezTo>
                  <a:cubicBezTo>
                    <a:pt x="18610" y="1453"/>
                    <a:pt x="18134" y="893"/>
                    <a:pt x="17527" y="560"/>
                  </a:cubicBezTo>
                  <a:cubicBezTo>
                    <a:pt x="17051" y="286"/>
                    <a:pt x="16515" y="167"/>
                    <a:pt x="15979" y="95"/>
                  </a:cubicBezTo>
                  <a:cubicBezTo>
                    <a:pt x="15519" y="29"/>
                    <a:pt x="15058" y="0"/>
                    <a:pt x="14595" y="0"/>
                  </a:cubicBezTo>
                  <a:close/>
                  <a:moveTo>
                    <a:pt x="1138" y="3974"/>
                  </a:moveTo>
                  <a:lnTo>
                    <a:pt x="1138" y="3974"/>
                  </a:lnTo>
                  <a:cubicBezTo>
                    <a:pt x="762" y="4081"/>
                    <a:pt x="369" y="4215"/>
                    <a:pt x="108" y="4501"/>
                  </a:cubicBezTo>
                  <a:lnTo>
                    <a:pt x="108" y="4501"/>
                  </a:lnTo>
                  <a:cubicBezTo>
                    <a:pt x="108" y="4501"/>
                    <a:pt x="108" y="4501"/>
                    <a:pt x="108" y="4501"/>
                  </a:cubicBezTo>
                  <a:lnTo>
                    <a:pt x="108" y="4501"/>
                  </a:lnTo>
                  <a:lnTo>
                    <a:pt x="1" y="4620"/>
                  </a:lnTo>
                  <a:cubicBezTo>
                    <a:pt x="16" y="4611"/>
                    <a:pt x="30" y="4602"/>
                    <a:pt x="45" y="4593"/>
                  </a:cubicBezTo>
                  <a:lnTo>
                    <a:pt x="45" y="4593"/>
                  </a:lnTo>
                  <a:cubicBezTo>
                    <a:pt x="46" y="4594"/>
                    <a:pt x="48" y="4594"/>
                    <a:pt x="49" y="4594"/>
                  </a:cubicBezTo>
                  <a:cubicBezTo>
                    <a:pt x="60" y="4594"/>
                    <a:pt x="82" y="4581"/>
                    <a:pt x="98" y="4562"/>
                  </a:cubicBezTo>
                  <a:lnTo>
                    <a:pt x="98" y="4562"/>
                  </a:lnTo>
                  <a:cubicBezTo>
                    <a:pt x="441" y="4361"/>
                    <a:pt x="788" y="4164"/>
                    <a:pt x="1138" y="3974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3928450" y="1558900"/>
              <a:ext cx="125050" cy="293575"/>
            </a:xfrm>
            <a:custGeom>
              <a:avLst/>
              <a:gdLst/>
              <a:ahLst/>
              <a:cxnLst/>
              <a:rect l="l" t="t" r="r" b="b"/>
              <a:pathLst>
                <a:path w="5002" h="11743" extrusionOk="0">
                  <a:moveTo>
                    <a:pt x="119" y="1"/>
                  </a:moveTo>
                  <a:cubicBezTo>
                    <a:pt x="80" y="1"/>
                    <a:pt x="40" y="2"/>
                    <a:pt x="1" y="3"/>
                  </a:cubicBezTo>
                  <a:cubicBezTo>
                    <a:pt x="2025" y="967"/>
                    <a:pt x="3454" y="2955"/>
                    <a:pt x="3989" y="5134"/>
                  </a:cubicBezTo>
                  <a:cubicBezTo>
                    <a:pt x="4525" y="7301"/>
                    <a:pt x="4251" y="9623"/>
                    <a:pt x="3525" y="11742"/>
                  </a:cubicBezTo>
                  <a:lnTo>
                    <a:pt x="4251" y="11254"/>
                  </a:lnTo>
                  <a:cubicBezTo>
                    <a:pt x="4406" y="10694"/>
                    <a:pt x="4597" y="9920"/>
                    <a:pt x="4727" y="8992"/>
                  </a:cubicBezTo>
                  <a:cubicBezTo>
                    <a:pt x="4835" y="8218"/>
                    <a:pt x="5001" y="7099"/>
                    <a:pt x="4918" y="5753"/>
                  </a:cubicBezTo>
                  <a:cubicBezTo>
                    <a:pt x="4847" y="4384"/>
                    <a:pt x="4775" y="3420"/>
                    <a:pt x="4299" y="2515"/>
                  </a:cubicBezTo>
                  <a:cubicBezTo>
                    <a:pt x="3496" y="1002"/>
                    <a:pt x="1828" y="1"/>
                    <a:pt x="11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4020125" y="1728575"/>
              <a:ext cx="382525" cy="106625"/>
            </a:xfrm>
            <a:custGeom>
              <a:avLst/>
              <a:gdLst/>
              <a:ahLst/>
              <a:cxnLst/>
              <a:rect l="l" t="t" r="r" b="b"/>
              <a:pathLst>
                <a:path w="15301" h="4265" extrusionOk="0">
                  <a:moveTo>
                    <a:pt x="10691" y="0"/>
                  </a:moveTo>
                  <a:cubicBezTo>
                    <a:pt x="9995" y="0"/>
                    <a:pt x="9111" y="90"/>
                    <a:pt x="7966" y="336"/>
                  </a:cubicBezTo>
                  <a:cubicBezTo>
                    <a:pt x="6394" y="681"/>
                    <a:pt x="3978" y="1395"/>
                    <a:pt x="1251" y="3014"/>
                  </a:cubicBezTo>
                  <a:lnTo>
                    <a:pt x="1" y="4265"/>
                  </a:lnTo>
                  <a:cubicBezTo>
                    <a:pt x="3324" y="2297"/>
                    <a:pt x="7197" y="1246"/>
                    <a:pt x="11067" y="1246"/>
                  </a:cubicBezTo>
                  <a:cubicBezTo>
                    <a:pt x="11717" y="1246"/>
                    <a:pt x="12367" y="1276"/>
                    <a:pt x="13014" y="1336"/>
                  </a:cubicBezTo>
                  <a:cubicBezTo>
                    <a:pt x="13800" y="1407"/>
                    <a:pt x="14634" y="1550"/>
                    <a:pt x="15265" y="2050"/>
                  </a:cubicBezTo>
                  <a:cubicBezTo>
                    <a:pt x="15272" y="2056"/>
                    <a:pt x="15276" y="2059"/>
                    <a:pt x="15277" y="2059"/>
                  </a:cubicBezTo>
                  <a:cubicBezTo>
                    <a:pt x="15300" y="2059"/>
                    <a:pt x="14030" y="777"/>
                    <a:pt x="12598" y="300"/>
                  </a:cubicBezTo>
                  <a:cubicBezTo>
                    <a:pt x="12164" y="146"/>
                    <a:pt x="11580" y="0"/>
                    <a:pt x="10691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4021025" y="1515275"/>
              <a:ext cx="107175" cy="244025"/>
            </a:xfrm>
            <a:custGeom>
              <a:avLst/>
              <a:gdLst/>
              <a:ahLst/>
              <a:cxnLst/>
              <a:rect l="l" t="t" r="r" b="b"/>
              <a:pathLst>
                <a:path w="4287" h="9761" extrusionOk="0">
                  <a:moveTo>
                    <a:pt x="1634" y="0"/>
                  </a:moveTo>
                  <a:cubicBezTo>
                    <a:pt x="1042" y="0"/>
                    <a:pt x="451" y="205"/>
                    <a:pt x="1" y="581"/>
                  </a:cubicBezTo>
                  <a:cubicBezTo>
                    <a:pt x="148" y="545"/>
                    <a:pt x="297" y="528"/>
                    <a:pt x="447" y="528"/>
                  </a:cubicBezTo>
                  <a:cubicBezTo>
                    <a:pt x="1285" y="528"/>
                    <a:pt x="2121" y="1064"/>
                    <a:pt x="2596" y="1771"/>
                  </a:cubicBezTo>
                  <a:cubicBezTo>
                    <a:pt x="3168" y="2605"/>
                    <a:pt x="3358" y="3653"/>
                    <a:pt x="3453" y="4665"/>
                  </a:cubicBezTo>
                  <a:cubicBezTo>
                    <a:pt x="3620" y="6367"/>
                    <a:pt x="3537" y="8082"/>
                    <a:pt x="3251" y="9760"/>
                  </a:cubicBezTo>
                  <a:lnTo>
                    <a:pt x="3775" y="9272"/>
                  </a:lnTo>
                  <a:cubicBezTo>
                    <a:pt x="3894" y="8248"/>
                    <a:pt x="4192" y="5689"/>
                    <a:pt x="4263" y="3212"/>
                  </a:cubicBezTo>
                  <a:cubicBezTo>
                    <a:pt x="4287" y="2795"/>
                    <a:pt x="4263" y="2081"/>
                    <a:pt x="3870" y="1343"/>
                  </a:cubicBezTo>
                  <a:cubicBezTo>
                    <a:pt x="3513" y="676"/>
                    <a:pt x="2858" y="200"/>
                    <a:pt x="2108" y="45"/>
                  </a:cubicBezTo>
                  <a:cubicBezTo>
                    <a:pt x="1952" y="15"/>
                    <a:pt x="1793" y="0"/>
                    <a:pt x="1634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4121925" y="1657650"/>
              <a:ext cx="309000" cy="84375"/>
            </a:xfrm>
            <a:custGeom>
              <a:avLst/>
              <a:gdLst/>
              <a:ahLst/>
              <a:cxnLst/>
              <a:rect l="l" t="t" r="r" b="b"/>
              <a:pathLst>
                <a:path w="12360" h="3375" extrusionOk="0">
                  <a:moveTo>
                    <a:pt x="8540" y="1"/>
                  </a:moveTo>
                  <a:cubicBezTo>
                    <a:pt x="7711" y="1"/>
                    <a:pt x="6881" y="169"/>
                    <a:pt x="6085" y="398"/>
                  </a:cubicBezTo>
                  <a:cubicBezTo>
                    <a:pt x="4115" y="944"/>
                    <a:pt x="2233" y="1817"/>
                    <a:pt x="557" y="2974"/>
                  </a:cubicBezTo>
                  <a:lnTo>
                    <a:pt x="557" y="2974"/>
                  </a:lnTo>
                  <a:cubicBezTo>
                    <a:pt x="1414" y="2732"/>
                    <a:pt x="2278" y="2483"/>
                    <a:pt x="3132" y="2244"/>
                  </a:cubicBezTo>
                  <a:cubicBezTo>
                    <a:pt x="4649" y="1812"/>
                    <a:pt x="6231" y="1373"/>
                    <a:pt x="7792" y="1373"/>
                  </a:cubicBezTo>
                  <a:cubicBezTo>
                    <a:pt x="8338" y="1373"/>
                    <a:pt x="8882" y="1427"/>
                    <a:pt x="9419" y="1553"/>
                  </a:cubicBezTo>
                  <a:cubicBezTo>
                    <a:pt x="10419" y="1791"/>
                    <a:pt x="11347" y="2256"/>
                    <a:pt x="12359" y="2256"/>
                  </a:cubicBezTo>
                  <a:cubicBezTo>
                    <a:pt x="11967" y="1101"/>
                    <a:pt x="10835" y="351"/>
                    <a:pt x="9657" y="113"/>
                  </a:cubicBezTo>
                  <a:cubicBezTo>
                    <a:pt x="9287" y="35"/>
                    <a:pt x="8914" y="1"/>
                    <a:pt x="8540" y="1"/>
                  </a:cubicBezTo>
                  <a:close/>
                  <a:moveTo>
                    <a:pt x="557" y="2974"/>
                  </a:moveTo>
                  <a:cubicBezTo>
                    <a:pt x="435" y="3009"/>
                    <a:pt x="313" y="3043"/>
                    <a:pt x="191" y="3077"/>
                  </a:cubicBezTo>
                  <a:lnTo>
                    <a:pt x="1" y="3375"/>
                  </a:lnTo>
                  <a:cubicBezTo>
                    <a:pt x="184" y="3238"/>
                    <a:pt x="369" y="3104"/>
                    <a:pt x="557" y="2974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4139800" y="1510775"/>
              <a:ext cx="69675" cy="184725"/>
            </a:xfrm>
            <a:custGeom>
              <a:avLst/>
              <a:gdLst/>
              <a:ahLst/>
              <a:cxnLst/>
              <a:rect l="l" t="t" r="r" b="b"/>
              <a:pathLst>
                <a:path w="2787" h="7389" extrusionOk="0">
                  <a:moveTo>
                    <a:pt x="162" y="0"/>
                  </a:moveTo>
                  <a:cubicBezTo>
                    <a:pt x="131" y="0"/>
                    <a:pt x="123" y="11"/>
                    <a:pt x="119" y="23"/>
                  </a:cubicBezTo>
                  <a:cubicBezTo>
                    <a:pt x="0" y="165"/>
                    <a:pt x="857" y="737"/>
                    <a:pt x="1250" y="1689"/>
                  </a:cubicBezTo>
                  <a:cubicBezTo>
                    <a:pt x="1369" y="1963"/>
                    <a:pt x="1465" y="2356"/>
                    <a:pt x="1369" y="3737"/>
                  </a:cubicBezTo>
                  <a:cubicBezTo>
                    <a:pt x="1203" y="5928"/>
                    <a:pt x="738" y="7297"/>
                    <a:pt x="953" y="7381"/>
                  </a:cubicBezTo>
                  <a:cubicBezTo>
                    <a:pt x="957" y="7385"/>
                    <a:pt x="963" y="7388"/>
                    <a:pt x="974" y="7388"/>
                  </a:cubicBezTo>
                  <a:cubicBezTo>
                    <a:pt x="1021" y="7388"/>
                    <a:pt x="1146" y="7311"/>
                    <a:pt x="1441" y="6869"/>
                  </a:cubicBezTo>
                  <a:cubicBezTo>
                    <a:pt x="1941" y="6107"/>
                    <a:pt x="2786" y="4845"/>
                    <a:pt x="2691" y="3023"/>
                  </a:cubicBezTo>
                  <a:cubicBezTo>
                    <a:pt x="2655" y="2487"/>
                    <a:pt x="2584" y="1106"/>
                    <a:pt x="1798" y="630"/>
                  </a:cubicBezTo>
                  <a:cubicBezTo>
                    <a:pt x="1572" y="499"/>
                    <a:pt x="1107" y="320"/>
                    <a:pt x="786" y="201"/>
                  </a:cubicBezTo>
                  <a:cubicBezTo>
                    <a:pt x="381" y="42"/>
                    <a:pt x="225" y="0"/>
                    <a:pt x="162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4213600" y="1609225"/>
              <a:ext cx="205125" cy="50050"/>
            </a:xfrm>
            <a:custGeom>
              <a:avLst/>
              <a:gdLst/>
              <a:ahLst/>
              <a:cxnLst/>
              <a:rect l="l" t="t" r="r" b="b"/>
              <a:pathLst>
                <a:path w="8205" h="2002" extrusionOk="0">
                  <a:moveTo>
                    <a:pt x="5324" y="0"/>
                  </a:moveTo>
                  <a:cubicBezTo>
                    <a:pt x="5092" y="0"/>
                    <a:pt x="4861" y="15"/>
                    <a:pt x="4632" y="37"/>
                  </a:cubicBezTo>
                  <a:cubicBezTo>
                    <a:pt x="3335" y="168"/>
                    <a:pt x="2073" y="585"/>
                    <a:pt x="953" y="1264"/>
                  </a:cubicBezTo>
                  <a:lnTo>
                    <a:pt x="1346" y="883"/>
                  </a:lnTo>
                  <a:lnTo>
                    <a:pt x="1346" y="883"/>
                  </a:lnTo>
                  <a:cubicBezTo>
                    <a:pt x="834" y="1180"/>
                    <a:pt x="394" y="1561"/>
                    <a:pt x="1" y="2002"/>
                  </a:cubicBezTo>
                  <a:cubicBezTo>
                    <a:pt x="1128" y="1269"/>
                    <a:pt x="2491" y="963"/>
                    <a:pt x="3825" y="963"/>
                  </a:cubicBezTo>
                  <a:cubicBezTo>
                    <a:pt x="3900" y="963"/>
                    <a:pt x="3975" y="964"/>
                    <a:pt x="4049" y="966"/>
                  </a:cubicBezTo>
                  <a:cubicBezTo>
                    <a:pt x="5466" y="978"/>
                    <a:pt x="6847" y="1323"/>
                    <a:pt x="8204" y="1752"/>
                  </a:cubicBezTo>
                  <a:cubicBezTo>
                    <a:pt x="8026" y="1049"/>
                    <a:pt x="7430" y="514"/>
                    <a:pt x="6764" y="252"/>
                  </a:cubicBezTo>
                  <a:cubicBezTo>
                    <a:pt x="6310" y="65"/>
                    <a:pt x="5817" y="0"/>
                    <a:pt x="5324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4187725" y="1496100"/>
              <a:ext cx="66400" cy="139675"/>
            </a:xfrm>
            <a:custGeom>
              <a:avLst/>
              <a:gdLst/>
              <a:ahLst/>
              <a:cxnLst/>
              <a:rect l="l" t="t" r="r" b="b"/>
              <a:pathLst>
                <a:path w="2656" h="5587" extrusionOk="0">
                  <a:moveTo>
                    <a:pt x="859" y="1"/>
                  </a:moveTo>
                  <a:cubicBezTo>
                    <a:pt x="568" y="1"/>
                    <a:pt x="277" y="53"/>
                    <a:pt x="0" y="145"/>
                  </a:cubicBezTo>
                  <a:cubicBezTo>
                    <a:pt x="964" y="550"/>
                    <a:pt x="1631" y="1479"/>
                    <a:pt x="1881" y="2491"/>
                  </a:cubicBezTo>
                  <a:cubicBezTo>
                    <a:pt x="2155" y="3503"/>
                    <a:pt x="2048" y="4574"/>
                    <a:pt x="1798" y="5586"/>
                  </a:cubicBezTo>
                  <a:lnTo>
                    <a:pt x="1905" y="5336"/>
                  </a:lnTo>
                  <a:cubicBezTo>
                    <a:pt x="2167" y="4277"/>
                    <a:pt x="2393" y="3229"/>
                    <a:pt x="2572" y="2157"/>
                  </a:cubicBezTo>
                  <a:cubicBezTo>
                    <a:pt x="2619" y="1836"/>
                    <a:pt x="2655" y="1526"/>
                    <a:pt x="2596" y="1217"/>
                  </a:cubicBezTo>
                  <a:cubicBezTo>
                    <a:pt x="2500" y="693"/>
                    <a:pt x="2060" y="288"/>
                    <a:pt x="1560" y="110"/>
                  </a:cubicBezTo>
                  <a:cubicBezTo>
                    <a:pt x="1331" y="35"/>
                    <a:pt x="1095" y="1"/>
                    <a:pt x="85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4266600" y="1497350"/>
              <a:ext cx="33050" cy="115200"/>
            </a:xfrm>
            <a:custGeom>
              <a:avLst/>
              <a:gdLst/>
              <a:ahLst/>
              <a:cxnLst/>
              <a:rect l="l" t="t" r="r" b="b"/>
              <a:pathLst>
                <a:path w="1322" h="4608" extrusionOk="0">
                  <a:moveTo>
                    <a:pt x="179" y="0"/>
                  </a:moveTo>
                  <a:cubicBezTo>
                    <a:pt x="965" y="1417"/>
                    <a:pt x="893" y="3262"/>
                    <a:pt x="0" y="4608"/>
                  </a:cubicBezTo>
                  <a:lnTo>
                    <a:pt x="417" y="4203"/>
                  </a:lnTo>
                  <a:cubicBezTo>
                    <a:pt x="536" y="3953"/>
                    <a:pt x="643" y="3715"/>
                    <a:pt x="762" y="3453"/>
                  </a:cubicBezTo>
                  <a:cubicBezTo>
                    <a:pt x="1036" y="2834"/>
                    <a:pt x="1322" y="2191"/>
                    <a:pt x="1310" y="1512"/>
                  </a:cubicBezTo>
                  <a:cubicBezTo>
                    <a:pt x="1274" y="833"/>
                    <a:pt x="846" y="107"/>
                    <a:pt x="179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4299925" y="1572950"/>
              <a:ext cx="93800" cy="26800"/>
            </a:xfrm>
            <a:custGeom>
              <a:avLst/>
              <a:gdLst/>
              <a:ahLst/>
              <a:cxnLst/>
              <a:rect l="l" t="t" r="r" b="b"/>
              <a:pathLst>
                <a:path w="3752" h="1072" extrusionOk="0">
                  <a:moveTo>
                    <a:pt x="1855" y="0"/>
                  </a:moveTo>
                  <a:cubicBezTo>
                    <a:pt x="1724" y="0"/>
                    <a:pt x="1593" y="5"/>
                    <a:pt x="1465" y="12"/>
                  </a:cubicBezTo>
                  <a:cubicBezTo>
                    <a:pt x="1120" y="48"/>
                    <a:pt x="763" y="107"/>
                    <a:pt x="429" y="167"/>
                  </a:cubicBezTo>
                  <a:lnTo>
                    <a:pt x="1" y="667"/>
                  </a:lnTo>
                  <a:cubicBezTo>
                    <a:pt x="263" y="524"/>
                    <a:pt x="560" y="429"/>
                    <a:pt x="834" y="393"/>
                  </a:cubicBezTo>
                  <a:cubicBezTo>
                    <a:pt x="931" y="383"/>
                    <a:pt x="1027" y="378"/>
                    <a:pt x="1124" y="378"/>
                  </a:cubicBezTo>
                  <a:cubicBezTo>
                    <a:pt x="1467" y="378"/>
                    <a:pt x="1809" y="438"/>
                    <a:pt x="2144" y="512"/>
                  </a:cubicBezTo>
                  <a:cubicBezTo>
                    <a:pt x="2334" y="536"/>
                    <a:pt x="2537" y="584"/>
                    <a:pt x="2715" y="631"/>
                  </a:cubicBezTo>
                  <a:cubicBezTo>
                    <a:pt x="3084" y="726"/>
                    <a:pt x="3442" y="881"/>
                    <a:pt x="3751" y="1072"/>
                  </a:cubicBezTo>
                  <a:cubicBezTo>
                    <a:pt x="3632" y="631"/>
                    <a:pt x="3251" y="298"/>
                    <a:pt x="2811" y="131"/>
                  </a:cubicBezTo>
                  <a:cubicBezTo>
                    <a:pt x="2506" y="30"/>
                    <a:pt x="2178" y="0"/>
                    <a:pt x="1855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4311825" y="1505400"/>
              <a:ext cx="24450" cy="74125"/>
            </a:xfrm>
            <a:custGeom>
              <a:avLst/>
              <a:gdLst/>
              <a:ahLst/>
              <a:cxnLst/>
              <a:rect l="l" t="t" r="r" b="b"/>
              <a:pathLst>
                <a:path w="978" h="2965" extrusionOk="0">
                  <a:moveTo>
                    <a:pt x="217" y="0"/>
                  </a:moveTo>
                  <a:cubicBezTo>
                    <a:pt x="205" y="0"/>
                    <a:pt x="192" y="4"/>
                    <a:pt x="180" y="11"/>
                  </a:cubicBezTo>
                  <a:cubicBezTo>
                    <a:pt x="120" y="59"/>
                    <a:pt x="120" y="130"/>
                    <a:pt x="144" y="202"/>
                  </a:cubicBezTo>
                  <a:cubicBezTo>
                    <a:pt x="346" y="1107"/>
                    <a:pt x="299" y="2083"/>
                    <a:pt x="1" y="2952"/>
                  </a:cubicBezTo>
                  <a:lnTo>
                    <a:pt x="84" y="2964"/>
                  </a:lnTo>
                  <a:cubicBezTo>
                    <a:pt x="406" y="2619"/>
                    <a:pt x="751" y="2226"/>
                    <a:pt x="858" y="1750"/>
                  </a:cubicBezTo>
                  <a:cubicBezTo>
                    <a:pt x="977" y="1154"/>
                    <a:pt x="739" y="547"/>
                    <a:pt x="346" y="83"/>
                  </a:cubicBezTo>
                  <a:cubicBezTo>
                    <a:pt x="309" y="45"/>
                    <a:pt x="264" y="0"/>
                    <a:pt x="217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53725" y="1536925"/>
              <a:ext cx="622725" cy="732550"/>
            </a:xfrm>
            <a:custGeom>
              <a:avLst/>
              <a:gdLst/>
              <a:ahLst/>
              <a:cxnLst/>
              <a:rect l="l" t="t" r="r" b="b"/>
              <a:pathLst>
                <a:path w="24909" h="29302" extrusionOk="0">
                  <a:moveTo>
                    <a:pt x="24909" y="1"/>
                  </a:moveTo>
                  <a:cubicBezTo>
                    <a:pt x="22075" y="1620"/>
                    <a:pt x="19408" y="3513"/>
                    <a:pt x="16896" y="5644"/>
                  </a:cubicBezTo>
                  <a:cubicBezTo>
                    <a:pt x="15646" y="6692"/>
                    <a:pt x="14455" y="7799"/>
                    <a:pt x="13300" y="8954"/>
                  </a:cubicBezTo>
                  <a:cubicBezTo>
                    <a:pt x="12717" y="9537"/>
                    <a:pt x="12145" y="10121"/>
                    <a:pt x="11597" y="10728"/>
                  </a:cubicBezTo>
                  <a:cubicBezTo>
                    <a:pt x="11335" y="11026"/>
                    <a:pt x="11050" y="11323"/>
                    <a:pt x="10776" y="11633"/>
                  </a:cubicBezTo>
                  <a:lnTo>
                    <a:pt x="9978" y="12562"/>
                  </a:lnTo>
                  <a:cubicBezTo>
                    <a:pt x="7859" y="15062"/>
                    <a:pt x="5942" y="17705"/>
                    <a:pt x="4275" y="20527"/>
                  </a:cubicBezTo>
                  <a:cubicBezTo>
                    <a:pt x="2608" y="23325"/>
                    <a:pt x="1156" y="26254"/>
                    <a:pt x="1" y="29302"/>
                  </a:cubicBezTo>
                  <a:cubicBezTo>
                    <a:pt x="751" y="27861"/>
                    <a:pt x="1513" y="26432"/>
                    <a:pt x="2322" y="25027"/>
                  </a:cubicBezTo>
                  <a:cubicBezTo>
                    <a:pt x="3132" y="23622"/>
                    <a:pt x="3989" y="22253"/>
                    <a:pt x="4870" y="20896"/>
                  </a:cubicBezTo>
                  <a:cubicBezTo>
                    <a:pt x="5323" y="20205"/>
                    <a:pt x="5763" y="19551"/>
                    <a:pt x="6228" y="18884"/>
                  </a:cubicBezTo>
                  <a:cubicBezTo>
                    <a:pt x="6454" y="18562"/>
                    <a:pt x="6692" y="18229"/>
                    <a:pt x="6930" y="17908"/>
                  </a:cubicBezTo>
                  <a:lnTo>
                    <a:pt x="7287" y="17407"/>
                  </a:lnTo>
                  <a:lnTo>
                    <a:pt x="7656" y="16931"/>
                  </a:lnTo>
                  <a:cubicBezTo>
                    <a:pt x="8609" y="15622"/>
                    <a:pt x="9621" y="14371"/>
                    <a:pt x="10657" y="13145"/>
                  </a:cubicBezTo>
                  <a:lnTo>
                    <a:pt x="11455" y="12216"/>
                  </a:lnTo>
                  <a:cubicBezTo>
                    <a:pt x="11705" y="11907"/>
                    <a:pt x="11990" y="11609"/>
                    <a:pt x="12252" y="11311"/>
                  </a:cubicBezTo>
                  <a:cubicBezTo>
                    <a:pt x="12526" y="11014"/>
                    <a:pt x="12788" y="10704"/>
                    <a:pt x="13074" y="10418"/>
                  </a:cubicBezTo>
                  <a:lnTo>
                    <a:pt x="13907" y="9537"/>
                  </a:lnTo>
                  <a:cubicBezTo>
                    <a:pt x="15026" y="8359"/>
                    <a:pt x="16181" y="7251"/>
                    <a:pt x="17372" y="6144"/>
                  </a:cubicBezTo>
                  <a:cubicBezTo>
                    <a:pt x="19753" y="3953"/>
                    <a:pt x="22289" y="1929"/>
                    <a:pt x="2490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48" name="Google Shape;248;p5"/>
          <p:cNvGrpSpPr/>
          <p:nvPr/>
        </p:nvGrpSpPr>
        <p:grpSpPr>
          <a:xfrm rot="10381071">
            <a:off x="10676540" y="-296454"/>
            <a:ext cx="1263521" cy="2290129"/>
            <a:chOff x="5329525" y="1305350"/>
            <a:chExt cx="595325" cy="1079025"/>
          </a:xfrm>
        </p:grpSpPr>
        <p:sp>
          <p:nvSpPr>
            <p:cNvPr id="249" name="Google Shape;249;p5"/>
            <p:cNvSpPr/>
            <p:nvPr/>
          </p:nvSpPr>
          <p:spPr>
            <a:xfrm>
              <a:off x="5350650" y="1843500"/>
              <a:ext cx="574200" cy="517650"/>
            </a:xfrm>
            <a:custGeom>
              <a:avLst/>
              <a:gdLst/>
              <a:ahLst/>
              <a:cxnLst/>
              <a:rect l="l" t="t" r="r" b="b"/>
              <a:pathLst>
                <a:path w="22968" h="20706" extrusionOk="0">
                  <a:moveTo>
                    <a:pt x="22968" y="1"/>
                  </a:moveTo>
                  <a:lnTo>
                    <a:pt x="22968" y="1"/>
                  </a:lnTo>
                  <a:cubicBezTo>
                    <a:pt x="20444" y="4871"/>
                    <a:pt x="17229" y="9371"/>
                    <a:pt x="13431" y="13348"/>
                  </a:cubicBezTo>
                  <a:cubicBezTo>
                    <a:pt x="12883" y="13931"/>
                    <a:pt x="12312" y="14491"/>
                    <a:pt x="11705" y="15003"/>
                  </a:cubicBezTo>
                  <a:cubicBezTo>
                    <a:pt x="10585" y="15943"/>
                    <a:pt x="9323" y="16693"/>
                    <a:pt x="8037" y="17384"/>
                  </a:cubicBezTo>
                  <a:cubicBezTo>
                    <a:pt x="5573" y="18694"/>
                    <a:pt x="3001" y="19789"/>
                    <a:pt x="334" y="20623"/>
                  </a:cubicBezTo>
                  <a:lnTo>
                    <a:pt x="1" y="20706"/>
                  </a:lnTo>
                  <a:cubicBezTo>
                    <a:pt x="4168" y="20551"/>
                    <a:pt x="8204" y="18956"/>
                    <a:pt x="11728" y="16729"/>
                  </a:cubicBezTo>
                  <a:cubicBezTo>
                    <a:pt x="14681" y="14872"/>
                    <a:pt x="17348" y="12514"/>
                    <a:pt x="19348" y="9669"/>
                  </a:cubicBezTo>
                  <a:cubicBezTo>
                    <a:pt x="21372" y="6835"/>
                    <a:pt x="22718" y="3478"/>
                    <a:pt x="229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5501575" y="1305350"/>
              <a:ext cx="91400" cy="290825"/>
            </a:xfrm>
            <a:custGeom>
              <a:avLst/>
              <a:gdLst/>
              <a:ahLst/>
              <a:cxnLst/>
              <a:rect l="l" t="t" r="r" b="b"/>
              <a:pathLst>
                <a:path w="3656" h="11633" extrusionOk="0">
                  <a:moveTo>
                    <a:pt x="2810" y="0"/>
                  </a:moveTo>
                  <a:cubicBezTo>
                    <a:pt x="1810" y="3775"/>
                    <a:pt x="869" y="7549"/>
                    <a:pt x="0" y="11347"/>
                  </a:cubicBezTo>
                  <a:lnTo>
                    <a:pt x="143" y="11633"/>
                  </a:lnTo>
                  <a:cubicBezTo>
                    <a:pt x="2655" y="8382"/>
                    <a:pt x="3655" y="4001"/>
                    <a:pt x="28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5483700" y="1317250"/>
              <a:ext cx="37550" cy="188450"/>
            </a:xfrm>
            <a:custGeom>
              <a:avLst/>
              <a:gdLst/>
              <a:ahLst/>
              <a:cxnLst/>
              <a:rect l="l" t="t" r="r" b="b"/>
              <a:pathLst>
                <a:path w="1502" h="7538" extrusionOk="0">
                  <a:moveTo>
                    <a:pt x="1144" y="1"/>
                  </a:moveTo>
                  <a:cubicBezTo>
                    <a:pt x="918" y="60"/>
                    <a:pt x="834" y="334"/>
                    <a:pt x="787" y="548"/>
                  </a:cubicBezTo>
                  <a:cubicBezTo>
                    <a:pt x="275" y="2846"/>
                    <a:pt x="13" y="5180"/>
                    <a:pt x="1" y="7537"/>
                  </a:cubicBezTo>
                  <a:lnTo>
                    <a:pt x="275" y="7525"/>
                  </a:lnTo>
                  <a:cubicBezTo>
                    <a:pt x="1203" y="5144"/>
                    <a:pt x="1501" y="2537"/>
                    <a:pt x="1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5510500" y="1323200"/>
              <a:ext cx="171175" cy="330425"/>
            </a:xfrm>
            <a:custGeom>
              <a:avLst/>
              <a:gdLst/>
              <a:ahLst/>
              <a:cxnLst/>
              <a:rect l="l" t="t" r="r" b="b"/>
              <a:pathLst>
                <a:path w="6847" h="13217" extrusionOk="0">
                  <a:moveTo>
                    <a:pt x="6442" y="1"/>
                  </a:moveTo>
                  <a:cubicBezTo>
                    <a:pt x="5263" y="4501"/>
                    <a:pt x="3537" y="9073"/>
                    <a:pt x="96" y="12193"/>
                  </a:cubicBezTo>
                  <a:lnTo>
                    <a:pt x="84" y="12145"/>
                  </a:lnTo>
                  <a:lnTo>
                    <a:pt x="84" y="12145"/>
                  </a:lnTo>
                  <a:cubicBezTo>
                    <a:pt x="0" y="12526"/>
                    <a:pt x="84" y="12919"/>
                    <a:pt x="310" y="13217"/>
                  </a:cubicBezTo>
                  <a:cubicBezTo>
                    <a:pt x="1846" y="12181"/>
                    <a:pt x="3120" y="10824"/>
                    <a:pt x="4406" y="9466"/>
                  </a:cubicBezTo>
                  <a:cubicBezTo>
                    <a:pt x="4930" y="8919"/>
                    <a:pt x="5453" y="8335"/>
                    <a:pt x="5787" y="7657"/>
                  </a:cubicBezTo>
                  <a:cubicBezTo>
                    <a:pt x="6013" y="7192"/>
                    <a:pt x="6108" y="6692"/>
                    <a:pt x="6215" y="6180"/>
                  </a:cubicBezTo>
                  <a:cubicBezTo>
                    <a:pt x="6489" y="4859"/>
                    <a:pt x="6668" y="3513"/>
                    <a:pt x="6763" y="2168"/>
                  </a:cubicBezTo>
                  <a:cubicBezTo>
                    <a:pt x="6823" y="1418"/>
                    <a:pt x="6847" y="632"/>
                    <a:pt x="6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5517950" y="1381250"/>
              <a:ext cx="256300" cy="365850"/>
            </a:xfrm>
            <a:custGeom>
              <a:avLst/>
              <a:gdLst/>
              <a:ahLst/>
              <a:cxnLst/>
              <a:rect l="l" t="t" r="r" b="b"/>
              <a:pathLst>
                <a:path w="10252" h="14634" extrusionOk="0">
                  <a:moveTo>
                    <a:pt x="9644" y="1"/>
                  </a:moveTo>
                  <a:cubicBezTo>
                    <a:pt x="8823" y="2656"/>
                    <a:pt x="7739" y="5239"/>
                    <a:pt x="6156" y="7525"/>
                  </a:cubicBezTo>
                  <a:cubicBezTo>
                    <a:pt x="4584" y="9811"/>
                    <a:pt x="2500" y="11776"/>
                    <a:pt x="0" y="12978"/>
                  </a:cubicBezTo>
                  <a:lnTo>
                    <a:pt x="36" y="14633"/>
                  </a:lnTo>
                  <a:cubicBezTo>
                    <a:pt x="1786" y="12895"/>
                    <a:pt x="4191" y="11990"/>
                    <a:pt x="6108" y="10419"/>
                  </a:cubicBezTo>
                  <a:cubicBezTo>
                    <a:pt x="8239" y="8680"/>
                    <a:pt x="9704" y="6120"/>
                    <a:pt x="10085" y="3394"/>
                  </a:cubicBezTo>
                  <a:cubicBezTo>
                    <a:pt x="10251" y="2251"/>
                    <a:pt x="10216" y="1013"/>
                    <a:pt x="9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5383400" y="1737550"/>
              <a:ext cx="506925" cy="567950"/>
            </a:xfrm>
            <a:custGeom>
              <a:avLst/>
              <a:gdLst/>
              <a:ahLst/>
              <a:cxnLst/>
              <a:rect l="l" t="t" r="r" b="b"/>
              <a:pathLst>
                <a:path w="20277" h="22718" extrusionOk="0">
                  <a:moveTo>
                    <a:pt x="20277" y="0"/>
                  </a:moveTo>
                  <a:cubicBezTo>
                    <a:pt x="19574" y="1048"/>
                    <a:pt x="18896" y="2108"/>
                    <a:pt x="18193" y="3167"/>
                  </a:cubicBezTo>
                  <a:cubicBezTo>
                    <a:pt x="17598" y="4072"/>
                    <a:pt x="16991" y="5001"/>
                    <a:pt x="16360" y="5870"/>
                  </a:cubicBezTo>
                  <a:cubicBezTo>
                    <a:pt x="14824" y="8013"/>
                    <a:pt x="13097" y="10025"/>
                    <a:pt x="11371" y="12026"/>
                  </a:cubicBezTo>
                  <a:cubicBezTo>
                    <a:pt x="10645" y="12859"/>
                    <a:pt x="9918" y="13704"/>
                    <a:pt x="9192" y="14538"/>
                  </a:cubicBezTo>
                  <a:cubicBezTo>
                    <a:pt x="6692" y="17419"/>
                    <a:pt x="4037" y="20420"/>
                    <a:pt x="441" y="21693"/>
                  </a:cubicBezTo>
                  <a:lnTo>
                    <a:pt x="0" y="22717"/>
                  </a:lnTo>
                  <a:cubicBezTo>
                    <a:pt x="7656" y="18967"/>
                    <a:pt x="14157" y="12895"/>
                    <a:pt x="18419" y="5513"/>
                  </a:cubicBezTo>
                  <a:cubicBezTo>
                    <a:pt x="19396" y="3822"/>
                    <a:pt x="20277" y="1965"/>
                    <a:pt x="20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417325" y="1638725"/>
              <a:ext cx="443250" cy="595325"/>
            </a:xfrm>
            <a:custGeom>
              <a:avLst/>
              <a:gdLst/>
              <a:ahLst/>
              <a:cxnLst/>
              <a:rect l="l" t="t" r="r" b="b"/>
              <a:pathLst>
                <a:path w="17730" h="23813" extrusionOk="0">
                  <a:moveTo>
                    <a:pt x="17729" y="0"/>
                  </a:moveTo>
                  <a:lnTo>
                    <a:pt x="17729" y="0"/>
                  </a:lnTo>
                  <a:cubicBezTo>
                    <a:pt x="15943" y="3251"/>
                    <a:pt x="13455" y="6120"/>
                    <a:pt x="10466" y="8323"/>
                  </a:cubicBezTo>
                  <a:cubicBezTo>
                    <a:pt x="9895" y="8740"/>
                    <a:pt x="9300" y="9144"/>
                    <a:pt x="8764" y="9597"/>
                  </a:cubicBezTo>
                  <a:cubicBezTo>
                    <a:pt x="7454" y="10704"/>
                    <a:pt x="6466" y="12133"/>
                    <a:pt x="5501" y="13562"/>
                  </a:cubicBezTo>
                  <a:cubicBezTo>
                    <a:pt x="3858" y="16038"/>
                    <a:pt x="2311" y="18574"/>
                    <a:pt x="858" y="21182"/>
                  </a:cubicBezTo>
                  <a:lnTo>
                    <a:pt x="1" y="23813"/>
                  </a:lnTo>
                  <a:lnTo>
                    <a:pt x="10538" y="11895"/>
                  </a:lnTo>
                  <a:cubicBezTo>
                    <a:pt x="13645" y="8382"/>
                    <a:pt x="16884" y="4620"/>
                    <a:pt x="177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5498900" y="1635750"/>
              <a:ext cx="311350" cy="371200"/>
            </a:xfrm>
            <a:custGeom>
              <a:avLst/>
              <a:gdLst/>
              <a:ahLst/>
              <a:cxnLst/>
              <a:rect l="l" t="t" r="r" b="b"/>
              <a:pathLst>
                <a:path w="12454" h="14848" extrusionOk="0">
                  <a:moveTo>
                    <a:pt x="12359" y="0"/>
                  </a:moveTo>
                  <a:cubicBezTo>
                    <a:pt x="11930" y="1358"/>
                    <a:pt x="10609" y="2179"/>
                    <a:pt x="9382" y="2906"/>
                  </a:cubicBezTo>
                  <a:cubicBezTo>
                    <a:pt x="7108" y="4275"/>
                    <a:pt x="4846" y="5715"/>
                    <a:pt x="3060" y="7680"/>
                  </a:cubicBezTo>
                  <a:cubicBezTo>
                    <a:pt x="1274" y="9644"/>
                    <a:pt x="0" y="12192"/>
                    <a:pt x="72" y="14847"/>
                  </a:cubicBezTo>
                  <a:cubicBezTo>
                    <a:pt x="2286" y="11061"/>
                    <a:pt x="5084" y="7620"/>
                    <a:pt x="8358" y="4691"/>
                  </a:cubicBezTo>
                  <a:cubicBezTo>
                    <a:pt x="9835" y="3382"/>
                    <a:pt x="11418" y="2144"/>
                    <a:pt x="12454" y="477"/>
                  </a:cubicBezTo>
                  <a:lnTo>
                    <a:pt x="123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5521500" y="1511700"/>
              <a:ext cx="295025" cy="318750"/>
            </a:xfrm>
            <a:custGeom>
              <a:avLst/>
              <a:gdLst/>
              <a:ahLst/>
              <a:cxnLst/>
              <a:rect l="l" t="t" r="r" b="b"/>
              <a:pathLst>
                <a:path w="11801" h="12750" extrusionOk="0">
                  <a:moveTo>
                    <a:pt x="11693" y="1"/>
                  </a:moveTo>
                  <a:cubicBezTo>
                    <a:pt x="11556" y="1"/>
                    <a:pt x="11394" y="211"/>
                    <a:pt x="11348" y="379"/>
                  </a:cubicBezTo>
                  <a:cubicBezTo>
                    <a:pt x="10645" y="2736"/>
                    <a:pt x="8978" y="4760"/>
                    <a:pt x="6895" y="6046"/>
                  </a:cubicBezTo>
                  <a:cubicBezTo>
                    <a:pt x="5466" y="6927"/>
                    <a:pt x="3847" y="7510"/>
                    <a:pt x="2477" y="8499"/>
                  </a:cubicBezTo>
                  <a:cubicBezTo>
                    <a:pt x="1108" y="9475"/>
                    <a:pt x="1" y="11082"/>
                    <a:pt x="275" y="12749"/>
                  </a:cubicBezTo>
                  <a:cubicBezTo>
                    <a:pt x="334" y="11916"/>
                    <a:pt x="942" y="11249"/>
                    <a:pt x="1549" y="10677"/>
                  </a:cubicBezTo>
                  <a:cubicBezTo>
                    <a:pt x="2335" y="9951"/>
                    <a:pt x="3204" y="9296"/>
                    <a:pt x="4121" y="8725"/>
                  </a:cubicBezTo>
                  <a:cubicBezTo>
                    <a:pt x="5835" y="7677"/>
                    <a:pt x="7776" y="6903"/>
                    <a:pt x="9145" y="5427"/>
                  </a:cubicBezTo>
                  <a:cubicBezTo>
                    <a:pt x="10478" y="3998"/>
                    <a:pt x="11145" y="2081"/>
                    <a:pt x="11764" y="224"/>
                  </a:cubicBezTo>
                  <a:lnTo>
                    <a:pt x="11800" y="57"/>
                  </a:lnTo>
                  <a:cubicBezTo>
                    <a:pt x="11769" y="18"/>
                    <a:pt x="11732" y="1"/>
                    <a:pt x="116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5329525" y="1399100"/>
              <a:ext cx="200650" cy="985275"/>
            </a:xfrm>
            <a:custGeom>
              <a:avLst/>
              <a:gdLst/>
              <a:ahLst/>
              <a:cxnLst/>
              <a:rect l="l" t="t" r="r" b="b"/>
              <a:pathLst>
                <a:path w="8026" h="39411" extrusionOk="0">
                  <a:moveTo>
                    <a:pt x="5180" y="1"/>
                  </a:moveTo>
                  <a:lnTo>
                    <a:pt x="5180" y="1"/>
                  </a:lnTo>
                  <a:cubicBezTo>
                    <a:pt x="6168" y="3311"/>
                    <a:pt x="6858" y="6692"/>
                    <a:pt x="7156" y="10074"/>
                  </a:cubicBezTo>
                  <a:cubicBezTo>
                    <a:pt x="7323" y="11788"/>
                    <a:pt x="7370" y="13503"/>
                    <a:pt x="7335" y="15217"/>
                  </a:cubicBezTo>
                  <a:cubicBezTo>
                    <a:pt x="7299" y="16932"/>
                    <a:pt x="7204" y="18634"/>
                    <a:pt x="7013" y="20337"/>
                  </a:cubicBezTo>
                  <a:cubicBezTo>
                    <a:pt x="6835" y="22027"/>
                    <a:pt x="6549" y="23730"/>
                    <a:pt x="6180" y="25397"/>
                  </a:cubicBezTo>
                  <a:cubicBezTo>
                    <a:pt x="5811" y="27064"/>
                    <a:pt x="5334" y="28695"/>
                    <a:pt x="4751" y="30302"/>
                  </a:cubicBezTo>
                  <a:cubicBezTo>
                    <a:pt x="4168" y="31910"/>
                    <a:pt x="3465" y="33481"/>
                    <a:pt x="2667" y="34993"/>
                  </a:cubicBezTo>
                  <a:cubicBezTo>
                    <a:pt x="1882" y="36529"/>
                    <a:pt x="953" y="37970"/>
                    <a:pt x="0" y="39411"/>
                  </a:cubicBezTo>
                  <a:cubicBezTo>
                    <a:pt x="1084" y="38077"/>
                    <a:pt x="2096" y="36672"/>
                    <a:pt x="2989" y="35184"/>
                  </a:cubicBezTo>
                  <a:cubicBezTo>
                    <a:pt x="3441" y="34446"/>
                    <a:pt x="3858" y="33684"/>
                    <a:pt x="4239" y="32910"/>
                  </a:cubicBezTo>
                  <a:cubicBezTo>
                    <a:pt x="4632" y="32136"/>
                    <a:pt x="4977" y="31326"/>
                    <a:pt x="5299" y="30529"/>
                  </a:cubicBezTo>
                  <a:cubicBezTo>
                    <a:pt x="5465" y="30124"/>
                    <a:pt x="5608" y="29707"/>
                    <a:pt x="5763" y="29314"/>
                  </a:cubicBezTo>
                  <a:cubicBezTo>
                    <a:pt x="5906" y="28909"/>
                    <a:pt x="6061" y="28493"/>
                    <a:pt x="6180" y="28076"/>
                  </a:cubicBezTo>
                  <a:cubicBezTo>
                    <a:pt x="6442" y="27242"/>
                    <a:pt x="6668" y="26409"/>
                    <a:pt x="6882" y="25564"/>
                  </a:cubicBezTo>
                  <a:cubicBezTo>
                    <a:pt x="7275" y="23861"/>
                    <a:pt x="7573" y="22147"/>
                    <a:pt x="7751" y="20420"/>
                  </a:cubicBezTo>
                  <a:cubicBezTo>
                    <a:pt x="7930" y="18694"/>
                    <a:pt x="8025" y="16967"/>
                    <a:pt x="8025" y="15229"/>
                  </a:cubicBezTo>
                  <a:cubicBezTo>
                    <a:pt x="8025" y="14360"/>
                    <a:pt x="7990" y="13491"/>
                    <a:pt x="7954" y="12622"/>
                  </a:cubicBezTo>
                  <a:cubicBezTo>
                    <a:pt x="7918" y="12193"/>
                    <a:pt x="7894" y="11764"/>
                    <a:pt x="7847" y="11336"/>
                  </a:cubicBezTo>
                  <a:cubicBezTo>
                    <a:pt x="7799" y="10895"/>
                    <a:pt x="7775" y="10467"/>
                    <a:pt x="7716" y="10038"/>
                  </a:cubicBezTo>
                  <a:cubicBezTo>
                    <a:pt x="7299" y="6597"/>
                    <a:pt x="6442" y="3216"/>
                    <a:pt x="5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59" name="Google Shape;259;p5"/>
          <p:cNvGrpSpPr/>
          <p:nvPr/>
        </p:nvGrpSpPr>
        <p:grpSpPr>
          <a:xfrm rot="-9096855" flipH="1">
            <a:off x="10957073" y="-878788"/>
            <a:ext cx="1906087" cy="3454776"/>
            <a:chOff x="5329525" y="1305350"/>
            <a:chExt cx="595325" cy="1079025"/>
          </a:xfrm>
        </p:grpSpPr>
        <p:sp>
          <p:nvSpPr>
            <p:cNvPr id="260" name="Google Shape;260;p5"/>
            <p:cNvSpPr/>
            <p:nvPr/>
          </p:nvSpPr>
          <p:spPr>
            <a:xfrm>
              <a:off x="5350650" y="1843500"/>
              <a:ext cx="574200" cy="517650"/>
            </a:xfrm>
            <a:custGeom>
              <a:avLst/>
              <a:gdLst/>
              <a:ahLst/>
              <a:cxnLst/>
              <a:rect l="l" t="t" r="r" b="b"/>
              <a:pathLst>
                <a:path w="22968" h="20706" extrusionOk="0">
                  <a:moveTo>
                    <a:pt x="22968" y="1"/>
                  </a:moveTo>
                  <a:lnTo>
                    <a:pt x="22968" y="1"/>
                  </a:lnTo>
                  <a:cubicBezTo>
                    <a:pt x="20444" y="4871"/>
                    <a:pt x="17229" y="9371"/>
                    <a:pt x="13431" y="13348"/>
                  </a:cubicBezTo>
                  <a:cubicBezTo>
                    <a:pt x="12883" y="13931"/>
                    <a:pt x="12312" y="14491"/>
                    <a:pt x="11705" y="15003"/>
                  </a:cubicBezTo>
                  <a:cubicBezTo>
                    <a:pt x="10585" y="15943"/>
                    <a:pt x="9323" y="16693"/>
                    <a:pt x="8037" y="17384"/>
                  </a:cubicBezTo>
                  <a:cubicBezTo>
                    <a:pt x="5573" y="18694"/>
                    <a:pt x="3001" y="19789"/>
                    <a:pt x="334" y="20623"/>
                  </a:cubicBezTo>
                  <a:lnTo>
                    <a:pt x="1" y="20706"/>
                  </a:lnTo>
                  <a:cubicBezTo>
                    <a:pt x="4168" y="20551"/>
                    <a:pt x="8204" y="18956"/>
                    <a:pt x="11728" y="16729"/>
                  </a:cubicBezTo>
                  <a:cubicBezTo>
                    <a:pt x="14681" y="14872"/>
                    <a:pt x="17348" y="12514"/>
                    <a:pt x="19348" y="9669"/>
                  </a:cubicBezTo>
                  <a:cubicBezTo>
                    <a:pt x="21372" y="6835"/>
                    <a:pt x="22718" y="3478"/>
                    <a:pt x="229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5501575" y="1305350"/>
              <a:ext cx="91400" cy="290825"/>
            </a:xfrm>
            <a:custGeom>
              <a:avLst/>
              <a:gdLst/>
              <a:ahLst/>
              <a:cxnLst/>
              <a:rect l="l" t="t" r="r" b="b"/>
              <a:pathLst>
                <a:path w="3656" h="11633" extrusionOk="0">
                  <a:moveTo>
                    <a:pt x="2810" y="0"/>
                  </a:moveTo>
                  <a:cubicBezTo>
                    <a:pt x="1810" y="3775"/>
                    <a:pt x="869" y="7549"/>
                    <a:pt x="0" y="11347"/>
                  </a:cubicBezTo>
                  <a:lnTo>
                    <a:pt x="143" y="11633"/>
                  </a:lnTo>
                  <a:cubicBezTo>
                    <a:pt x="2655" y="8382"/>
                    <a:pt x="3655" y="4001"/>
                    <a:pt x="2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5483700" y="1317250"/>
              <a:ext cx="37550" cy="188450"/>
            </a:xfrm>
            <a:custGeom>
              <a:avLst/>
              <a:gdLst/>
              <a:ahLst/>
              <a:cxnLst/>
              <a:rect l="l" t="t" r="r" b="b"/>
              <a:pathLst>
                <a:path w="1502" h="7538" extrusionOk="0">
                  <a:moveTo>
                    <a:pt x="1144" y="1"/>
                  </a:moveTo>
                  <a:cubicBezTo>
                    <a:pt x="918" y="60"/>
                    <a:pt x="834" y="334"/>
                    <a:pt x="787" y="548"/>
                  </a:cubicBezTo>
                  <a:cubicBezTo>
                    <a:pt x="275" y="2846"/>
                    <a:pt x="13" y="5180"/>
                    <a:pt x="1" y="7537"/>
                  </a:cubicBezTo>
                  <a:lnTo>
                    <a:pt x="275" y="7525"/>
                  </a:lnTo>
                  <a:cubicBezTo>
                    <a:pt x="1203" y="5144"/>
                    <a:pt x="1501" y="2537"/>
                    <a:pt x="1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5510500" y="1323200"/>
              <a:ext cx="171175" cy="330425"/>
            </a:xfrm>
            <a:custGeom>
              <a:avLst/>
              <a:gdLst/>
              <a:ahLst/>
              <a:cxnLst/>
              <a:rect l="l" t="t" r="r" b="b"/>
              <a:pathLst>
                <a:path w="6847" h="13217" extrusionOk="0">
                  <a:moveTo>
                    <a:pt x="6442" y="1"/>
                  </a:moveTo>
                  <a:cubicBezTo>
                    <a:pt x="5263" y="4501"/>
                    <a:pt x="3537" y="9073"/>
                    <a:pt x="96" y="12193"/>
                  </a:cubicBezTo>
                  <a:lnTo>
                    <a:pt x="84" y="12145"/>
                  </a:lnTo>
                  <a:lnTo>
                    <a:pt x="84" y="12145"/>
                  </a:lnTo>
                  <a:cubicBezTo>
                    <a:pt x="0" y="12526"/>
                    <a:pt x="84" y="12919"/>
                    <a:pt x="310" y="13217"/>
                  </a:cubicBezTo>
                  <a:cubicBezTo>
                    <a:pt x="1846" y="12181"/>
                    <a:pt x="3120" y="10824"/>
                    <a:pt x="4406" y="9466"/>
                  </a:cubicBezTo>
                  <a:cubicBezTo>
                    <a:pt x="4930" y="8919"/>
                    <a:pt x="5453" y="8335"/>
                    <a:pt x="5787" y="7657"/>
                  </a:cubicBezTo>
                  <a:cubicBezTo>
                    <a:pt x="6013" y="7192"/>
                    <a:pt x="6108" y="6692"/>
                    <a:pt x="6215" y="6180"/>
                  </a:cubicBezTo>
                  <a:cubicBezTo>
                    <a:pt x="6489" y="4859"/>
                    <a:pt x="6668" y="3513"/>
                    <a:pt x="6763" y="2168"/>
                  </a:cubicBezTo>
                  <a:cubicBezTo>
                    <a:pt x="6823" y="1418"/>
                    <a:pt x="6847" y="632"/>
                    <a:pt x="6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5517950" y="1381250"/>
              <a:ext cx="256300" cy="365850"/>
            </a:xfrm>
            <a:custGeom>
              <a:avLst/>
              <a:gdLst/>
              <a:ahLst/>
              <a:cxnLst/>
              <a:rect l="l" t="t" r="r" b="b"/>
              <a:pathLst>
                <a:path w="10252" h="14634" extrusionOk="0">
                  <a:moveTo>
                    <a:pt x="9644" y="1"/>
                  </a:moveTo>
                  <a:cubicBezTo>
                    <a:pt x="8823" y="2656"/>
                    <a:pt x="7739" y="5239"/>
                    <a:pt x="6156" y="7525"/>
                  </a:cubicBezTo>
                  <a:cubicBezTo>
                    <a:pt x="4584" y="9811"/>
                    <a:pt x="2500" y="11776"/>
                    <a:pt x="0" y="12978"/>
                  </a:cubicBezTo>
                  <a:lnTo>
                    <a:pt x="36" y="14633"/>
                  </a:lnTo>
                  <a:cubicBezTo>
                    <a:pt x="1786" y="12895"/>
                    <a:pt x="4191" y="11990"/>
                    <a:pt x="6108" y="10419"/>
                  </a:cubicBezTo>
                  <a:cubicBezTo>
                    <a:pt x="8239" y="8680"/>
                    <a:pt x="9704" y="6120"/>
                    <a:pt x="10085" y="3394"/>
                  </a:cubicBezTo>
                  <a:cubicBezTo>
                    <a:pt x="10251" y="2251"/>
                    <a:pt x="10216" y="1013"/>
                    <a:pt x="9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5383400" y="1737550"/>
              <a:ext cx="506925" cy="567950"/>
            </a:xfrm>
            <a:custGeom>
              <a:avLst/>
              <a:gdLst/>
              <a:ahLst/>
              <a:cxnLst/>
              <a:rect l="l" t="t" r="r" b="b"/>
              <a:pathLst>
                <a:path w="20277" h="22718" extrusionOk="0">
                  <a:moveTo>
                    <a:pt x="20277" y="0"/>
                  </a:moveTo>
                  <a:cubicBezTo>
                    <a:pt x="19574" y="1048"/>
                    <a:pt x="18896" y="2108"/>
                    <a:pt x="18193" y="3167"/>
                  </a:cubicBezTo>
                  <a:cubicBezTo>
                    <a:pt x="17598" y="4072"/>
                    <a:pt x="16991" y="5001"/>
                    <a:pt x="16360" y="5870"/>
                  </a:cubicBezTo>
                  <a:cubicBezTo>
                    <a:pt x="14824" y="8013"/>
                    <a:pt x="13097" y="10025"/>
                    <a:pt x="11371" y="12026"/>
                  </a:cubicBezTo>
                  <a:cubicBezTo>
                    <a:pt x="10645" y="12859"/>
                    <a:pt x="9918" y="13704"/>
                    <a:pt x="9192" y="14538"/>
                  </a:cubicBezTo>
                  <a:cubicBezTo>
                    <a:pt x="6692" y="17419"/>
                    <a:pt x="4037" y="20420"/>
                    <a:pt x="441" y="21693"/>
                  </a:cubicBezTo>
                  <a:lnTo>
                    <a:pt x="0" y="22717"/>
                  </a:lnTo>
                  <a:cubicBezTo>
                    <a:pt x="7656" y="18967"/>
                    <a:pt x="14157" y="12895"/>
                    <a:pt x="18419" y="5513"/>
                  </a:cubicBezTo>
                  <a:cubicBezTo>
                    <a:pt x="19396" y="3822"/>
                    <a:pt x="20277" y="1965"/>
                    <a:pt x="20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5417325" y="1638725"/>
              <a:ext cx="443250" cy="595325"/>
            </a:xfrm>
            <a:custGeom>
              <a:avLst/>
              <a:gdLst/>
              <a:ahLst/>
              <a:cxnLst/>
              <a:rect l="l" t="t" r="r" b="b"/>
              <a:pathLst>
                <a:path w="17730" h="23813" extrusionOk="0">
                  <a:moveTo>
                    <a:pt x="17729" y="0"/>
                  </a:moveTo>
                  <a:lnTo>
                    <a:pt x="17729" y="0"/>
                  </a:lnTo>
                  <a:cubicBezTo>
                    <a:pt x="15943" y="3251"/>
                    <a:pt x="13455" y="6120"/>
                    <a:pt x="10466" y="8323"/>
                  </a:cubicBezTo>
                  <a:cubicBezTo>
                    <a:pt x="9895" y="8740"/>
                    <a:pt x="9300" y="9144"/>
                    <a:pt x="8764" y="9597"/>
                  </a:cubicBezTo>
                  <a:cubicBezTo>
                    <a:pt x="7454" y="10704"/>
                    <a:pt x="6466" y="12133"/>
                    <a:pt x="5501" y="13562"/>
                  </a:cubicBezTo>
                  <a:cubicBezTo>
                    <a:pt x="3858" y="16038"/>
                    <a:pt x="2311" y="18574"/>
                    <a:pt x="858" y="21182"/>
                  </a:cubicBezTo>
                  <a:lnTo>
                    <a:pt x="1" y="23813"/>
                  </a:lnTo>
                  <a:lnTo>
                    <a:pt x="10538" y="11895"/>
                  </a:lnTo>
                  <a:cubicBezTo>
                    <a:pt x="13645" y="8382"/>
                    <a:pt x="16884" y="4620"/>
                    <a:pt x="17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5498900" y="1635750"/>
              <a:ext cx="311350" cy="371200"/>
            </a:xfrm>
            <a:custGeom>
              <a:avLst/>
              <a:gdLst/>
              <a:ahLst/>
              <a:cxnLst/>
              <a:rect l="l" t="t" r="r" b="b"/>
              <a:pathLst>
                <a:path w="12454" h="14848" extrusionOk="0">
                  <a:moveTo>
                    <a:pt x="12359" y="0"/>
                  </a:moveTo>
                  <a:cubicBezTo>
                    <a:pt x="11930" y="1358"/>
                    <a:pt x="10609" y="2179"/>
                    <a:pt x="9382" y="2906"/>
                  </a:cubicBezTo>
                  <a:cubicBezTo>
                    <a:pt x="7108" y="4275"/>
                    <a:pt x="4846" y="5715"/>
                    <a:pt x="3060" y="7680"/>
                  </a:cubicBezTo>
                  <a:cubicBezTo>
                    <a:pt x="1274" y="9644"/>
                    <a:pt x="0" y="12192"/>
                    <a:pt x="72" y="14847"/>
                  </a:cubicBezTo>
                  <a:cubicBezTo>
                    <a:pt x="2286" y="11061"/>
                    <a:pt x="5084" y="7620"/>
                    <a:pt x="8358" y="4691"/>
                  </a:cubicBezTo>
                  <a:cubicBezTo>
                    <a:pt x="9835" y="3382"/>
                    <a:pt x="11418" y="2144"/>
                    <a:pt x="12454" y="477"/>
                  </a:cubicBezTo>
                  <a:lnTo>
                    <a:pt x="123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5521500" y="1511700"/>
              <a:ext cx="295025" cy="318750"/>
            </a:xfrm>
            <a:custGeom>
              <a:avLst/>
              <a:gdLst/>
              <a:ahLst/>
              <a:cxnLst/>
              <a:rect l="l" t="t" r="r" b="b"/>
              <a:pathLst>
                <a:path w="11801" h="12750" extrusionOk="0">
                  <a:moveTo>
                    <a:pt x="11693" y="1"/>
                  </a:moveTo>
                  <a:cubicBezTo>
                    <a:pt x="11556" y="1"/>
                    <a:pt x="11394" y="211"/>
                    <a:pt x="11348" y="379"/>
                  </a:cubicBezTo>
                  <a:cubicBezTo>
                    <a:pt x="10645" y="2736"/>
                    <a:pt x="8978" y="4760"/>
                    <a:pt x="6895" y="6046"/>
                  </a:cubicBezTo>
                  <a:cubicBezTo>
                    <a:pt x="5466" y="6927"/>
                    <a:pt x="3847" y="7510"/>
                    <a:pt x="2477" y="8499"/>
                  </a:cubicBezTo>
                  <a:cubicBezTo>
                    <a:pt x="1108" y="9475"/>
                    <a:pt x="1" y="11082"/>
                    <a:pt x="275" y="12749"/>
                  </a:cubicBezTo>
                  <a:cubicBezTo>
                    <a:pt x="334" y="11916"/>
                    <a:pt x="942" y="11249"/>
                    <a:pt x="1549" y="10677"/>
                  </a:cubicBezTo>
                  <a:cubicBezTo>
                    <a:pt x="2335" y="9951"/>
                    <a:pt x="3204" y="9296"/>
                    <a:pt x="4121" y="8725"/>
                  </a:cubicBezTo>
                  <a:cubicBezTo>
                    <a:pt x="5835" y="7677"/>
                    <a:pt x="7776" y="6903"/>
                    <a:pt x="9145" y="5427"/>
                  </a:cubicBezTo>
                  <a:cubicBezTo>
                    <a:pt x="10478" y="3998"/>
                    <a:pt x="11145" y="2081"/>
                    <a:pt x="11764" y="224"/>
                  </a:cubicBezTo>
                  <a:lnTo>
                    <a:pt x="11800" y="57"/>
                  </a:lnTo>
                  <a:cubicBezTo>
                    <a:pt x="11769" y="18"/>
                    <a:pt x="11732" y="1"/>
                    <a:pt x="116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5329525" y="1399100"/>
              <a:ext cx="200650" cy="985275"/>
            </a:xfrm>
            <a:custGeom>
              <a:avLst/>
              <a:gdLst/>
              <a:ahLst/>
              <a:cxnLst/>
              <a:rect l="l" t="t" r="r" b="b"/>
              <a:pathLst>
                <a:path w="8026" h="39411" extrusionOk="0">
                  <a:moveTo>
                    <a:pt x="5180" y="1"/>
                  </a:moveTo>
                  <a:lnTo>
                    <a:pt x="5180" y="1"/>
                  </a:lnTo>
                  <a:cubicBezTo>
                    <a:pt x="6168" y="3311"/>
                    <a:pt x="6858" y="6692"/>
                    <a:pt x="7156" y="10074"/>
                  </a:cubicBezTo>
                  <a:cubicBezTo>
                    <a:pt x="7323" y="11788"/>
                    <a:pt x="7370" y="13503"/>
                    <a:pt x="7335" y="15217"/>
                  </a:cubicBezTo>
                  <a:cubicBezTo>
                    <a:pt x="7299" y="16932"/>
                    <a:pt x="7204" y="18634"/>
                    <a:pt x="7013" y="20337"/>
                  </a:cubicBezTo>
                  <a:cubicBezTo>
                    <a:pt x="6835" y="22027"/>
                    <a:pt x="6549" y="23730"/>
                    <a:pt x="6180" y="25397"/>
                  </a:cubicBezTo>
                  <a:cubicBezTo>
                    <a:pt x="5811" y="27064"/>
                    <a:pt x="5334" y="28695"/>
                    <a:pt x="4751" y="30302"/>
                  </a:cubicBezTo>
                  <a:cubicBezTo>
                    <a:pt x="4168" y="31910"/>
                    <a:pt x="3465" y="33481"/>
                    <a:pt x="2667" y="34993"/>
                  </a:cubicBezTo>
                  <a:cubicBezTo>
                    <a:pt x="1882" y="36529"/>
                    <a:pt x="953" y="37970"/>
                    <a:pt x="0" y="39411"/>
                  </a:cubicBezTo>
                  <a:cubicBezTo>
                    <a:pt x="1084" y="38077"/>
                    <a:pt x="2096" y="36672"/>
                    <a:pt x="2989" y="35184"/>
                  </a:cubicBezTo>
                  <a:cubicBezTo>
                    <a:pt x="3441" y="34446"/>
                    <a:pt x="3858" y="33684"/>
                    <a:pt x="4239" y="32910"/>
                  </a:cubicBezTo>
                  <a:cubicBezTo>
                    <a:pt x="4632" y="32136"/>
                    <a:pt x="4977" y="31326"/>
                    <a:pt x="5299" y="30529"/>
                  </a:cubicBezTo>
                  <a:cubicBezTo>
                    <a:pt x="5465" y="30124"/>
                    <a:pt x="5608" y="29707"/>
                    <a:pt x="5763" y="29314"/>
                  </a:cubicBezTo>
                  <a:cubicBezTo>
                    <a:pt x="5906" y="28909"/>
                    <a:pt x="6061" y="28493"/>
                    <a:pt x="6180" y="28076"/>
                  </a:cubicBezTo>
                  <a:cubicBezTo>
                    <a:pt x="6442" y="27242"/>
                    <a:pt x="6668" y="26409"/>
                    <a:pt x="6882" y="25564"/>
                  </a:cubicBezTo>
                  <a:cubicBezTo>
                    <a:pt x="7275" y="23861"/>
                    <a:pt x="7573" y="22147"/>
                    <a:pt x="7751" y="20420"/>
                  </a:cubicBezTo>
                  <a:cubicBezTo>
                    <a:pt x="7930" y="18694"/>
                    <a:pt x="8025" y="16967"/>
                    <a:pt x="8025" y="15229"/>
                  </a:cubicBezTo>
                  <a:cubicBezTo>
                    <a:pt x="8025" y="14360"/>
                    <a:pt x="7990" y="13491"/>
                    <a:pt x="7954" y="12622"/>
                  </a:cubicBezTo>
                  <a:cubicBezTo>
                    <a:pt x="7918" y="12193"/>
                    <a:pt x="7894" y="11764"/>
                    <a:pt x="7847" y="11336"/>
                  </a:cubicBezTo>
                  <a:cubicBezTo>
                    <a:pt x="7799" y="10895"/>
                    <a:pt x="7775" y="10467"/>
                    <a:pt x="7716" y="10038"/>
                  </a:cubicBezTo>
                  <a:cubicBezTo>
                    <a:pt x="7299" y="6597"/>
                    <a:pt x="6442" y="3216"/>
                    <a:pt x="5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150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0"/>
          <p:cNvGrpSpPr/>
          <p:nvPr/>
        </p:nvGrpSpPr>
        <p:grpSpPr>
          <a:xfrm>
            <a:off x="411172" y="5082661"/>
            <a:ext cx="2458913" cy="2458913"/>
            <a:chOff x="-474900" y="321200"/>
            <a:chExt cx="2324700" cy="2324700"/>
          </a:xfrm>
        </p:grpSpPr>
        <p:sp>
          <p:nvSpPr>
            <p:cNvPr id="107" name="Google Shape;107;p10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10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1" name="Google Shape;111;p10"/>
          <p:cNvSpPr/>
          <p:nvPr/>
        </p:nvSpPr>
        <p:spPr>
          <a:xfrm>
            <a:off x="11408000" y="6101933"/>
            <a:ext cx="580800" cy="5808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10"/>
          <p:cNvSpPr txBox="1">
            <a:spLocks noGrp="1"/>
          </p:cNvSpPr>
          <p:nvPr>
            <p:ph type="body" idx="1"/>
          </p:nvPr>
        </p:nvSpPr>
        <p:spPr>
          <a:xfrm>
            <a:off x="1426167" y="5875067"/>
            <a:ext cx="6144000" cy="6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04792">
              <a:spcBef>
                <a:spcPts val="480"/>
              </a:spcBef>
              <a:spcAft>
                <a:spcPts val="0"/>
              </a:spcAft>
              <a:buSzPts val="1400"/>
              <a:buNone/>
              <a:defRPr sz="1867"/>
            </a:lvl1pPr>
          </a:lstStyle>
          <a:p>
            <a:endParaRPr/>
          </a:p>
        </p:txBody>
      </p:sp>
      <p:sp>
        <p:nvSpPr>
          <p:cNvPr id="113" name="Google Shape;113;p10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654832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72" name="Google Shape;272;p6"/>
          <p:cNvGrpSpPr/>
          <p:nvPr/>
        </p:nvGrpSpPr>
        <p:grpSpPr>
          <a:xfrm rot="-2390044">
            <a:off x="-326091" y="5506835"/>
            <a:ext cx="1466709" cy="1380703"/>
            <a:chOff x="3611750" y="1496100"/>
            <a:chExt cx="821550" cy="773375"/>
          </a:xfrm>
        </p:grpSpPr>
        <p:sp>
          <p:nvSpPr>
            <p:cNvPr id="273" name="Google Shape;273;p6"/>
            <p:cNvSpPr/>
            <p:nvPr/>
          </p:nvSpPr>
          <p:spPr>
            <a:xfrm>
              <a:off x="3829175" y="2004725"/>
              <a:ext cx="455900" cy="178425"/>
            </a:xfrm>
            <a:custGeom>
              <a:avLst/>
              <a:gdLst/>
              <a:ahLst/>
              <a:cxnLst/>
              <a:rect l="l" t="t" r="r" b="b"/>
              <a:pathLst>
                <a:path w="18236" h="7137" extrusionOk="0">
                  <a:moveTo>
                    <a:pt x="9519" y="1"/>
                  </a:moveTo>
                  <a:cubicBezTo>
                    <a:pt x="5908" y="1"/>
                    <a:pt x="2471" y="1297"/>
                    <a:pt x="174" y="4148"/>
                  </a:cubicBezTo>
                  <a:lnTo>
                    <a:pt x="66" y="4351"/>
                  </a:lnTo>
                  <a:cubicBezTo>
                    <a:pt x="66" y="4343"/>
                    <a:pt x="63" y="4340"/>
                    <a:pt x="58" y="4340"/>
                  </a:cubicBezTo>
                  <a:cubicBezTo>
                    <a:pt x="40" y="4340"/>
                    <a:pt x="0" y="4380"/>
                    <a:pt x="19" y="4399"/>
                  </a:cubicBezTo>
                  <a:cubicBezTo>
                    <a:pt x="33" y="4409"/>
                    <a:pt x="48" y="4414"/>
                    <a:pt x="62" y="4414"/>
                  </a:cubicBezTo>
                  <a:cubicBezTo>
                    <a:pt x="95" y="4414"/>
                    <a:pt x="129" y="4391"/>
                    <a:pt x="162" y="4375"/>
                  </a:cubicBezTo>
                  <a:cubicBezTo>
                    <a:pt x="1007" y="3779"/>
                    <a:pt x="1912" y="3244"/>
                    <a:pt x="2817" y="2720"/>
                  </a:cubicBezTo>
                  <a:cubicBezTo>
                    <a:pt x="3507" y="2315"/>
                    <a:pt x="4186" y="1934"/>
                    <a:pt x="4936" y="1660"/>
                  </a:cubicBezTo>
                  <a:cubicBezTo>
                    <a:pt x="5650" y="1410"/>
                    <a:pt x="6389" y="1291"/>
                    <a:pt x="7151" y="1196"/>
                  </a:cubicBezTo>
                  <a:cubicBezTo>
                    <a:pt x="7689" y="1141"/>
                    <a:pt x="8220" y="1100"/>
                    <a:pt x="8755" y="1100"/>
                  </a:cubicBezTo>
                  <a:cubicBezTo>
                    <a:pt x="8918" y="1100"/>
                    <a:pt x="9082" y="1104"/>
                    <a:pt x="9246" y="1112"/>
                  </a:cubicBezTo>
                  <a:cubicBezTo>
                    <a:pt x="11151" y="1172"/>
                    <a:pt x="13056" y="1755"/>
                    <a:pt x="14652" y="2791"/>
                  </a:cubicBezTo>
                  <a:cubicBezTo>
                    <a:pt x="16247" y="3839"/>
                    <a:pt x="17533" y="5363"/>
                    <a:pt x="18235" y="7137"/>
                  </a:cubicBezTo>
                  <a:cubicBezTo>
                    <a:pt x="17973" y="5827"/>
                    <a:pt x="17509" y="4553"/>
                    <a:pt x="16783" y="3422"/>
                  </a:cubicBezTo>
                  <a:cubicBezTo>
                    <a:pt x="16057" y="2291"/>
                    <a:pt x="15056" y="1339"/>
                    <a:pt x="13830" y="767"/>
                  </a:cubicBezTo>
                  <a:cubicBezTo>
                    <a:pt x="13032" y="398"/>
                    <a:pt x="12151" y="208"/>
                    <a:pt x="11270" y="100"/>
                  </a:cubicBezTo>
                  <a:cubicBezTo>
                    <a:pt x="10685" y="34"/>
                    <a:pt x="10099" y="1"/>
                    <a:pt x="9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3611750" y="1770000"/>
              <a:ext cx="259275" cy="343500"/>
            </a:xfrm>
            <a:custGeom>
              <a:avLst/>
              <a:gdLst/>
              <a:ahLst/>
              <a:cxnLst/>
              <a:rect l="l" t="t" r="r" b="b"/>
              <a:pathLst>
                <a:path w="10371" h="13740" extrusionOk="0">
                  <a:moveTo>
                    <a:pt x="3734" y="0"/>
                  </a:moveTo>
                  <a:cubicBezTo>
                    <a:pt x="3240" y="0"/>
                    <a:pt x="2747" y="88"/>
                    <a:pt x="2263" y="167"/>
                  </a:cubicBezTo>
                  <a:cubicBezTo>
                    <a:pt x="1453" y="322"/>
                    <a:pt x="643" y="512"/>
                    <a:pt x="0" y="1024"/>
                  </a:cubicBezTo>
                  <a:cubicBezTo>
                    <a:pt x="12" y="1024"/>
                    <a:pt x="203" y="1048"/>
                    <a:pt x="191" y="1048"/>
                  </a:cubicBezTo>
                  <a:cubicBezTo>
                    <a:pt x="298" y="1060"/>
                    <a:pt x="405" y="1072"/>
                    <a:pt x="489" y="1095"/>
                  </a:cubicBezTo>
                  <a:cubicBezTo>
                    <a:pt x="703" y="1119"/>
                    <a:pt x="893" y="1143"/>
                    <a:pt x="1096" y="1167"/>
                  </a:cubicBezTo>
                  <a:cubicBezTo>
                    <a:pt x="1548" y="1215"/>
                    <a:pt x="1989" y="1238"/>
                    <a:pt x="2441" y="1286"/>
                  </a:cubicBezTo>
                  <a:cubicBezTo>
                    <a:pt x="3275" y="1357"/>
                    <a:pt x="4120" y="1453"/>
                    <a:pt x="4942" y="1691"/>
                  </a:cubicBezTo>
                  <a:cubicBezTo>
                    <a:pt x="5299" y="1798"/>
                    <a:pt x="5644" y="1941"/>
                    <a:pt x="5965" y="2108"/>
                  </a:cubicBezTo>
                  <a:cubicBezTo>
                    <a:pt x="6025" y="2131"/>
                    <a:pt x="6085" y="2167"/>
                    <a:pt x="6144" y="2179"/>
                  </a:cubicBezTo>
                  <a:cubicBezTo>
                    <a:pt x="6239" y="2215"/>
                    <a:pt x="6323" y="2227"/>
                    <a:pt x="6394" y="2274"/>
                  </a:cubicBezTo>
                  <a:cubicBezTo>
                    <a:pt x="6632" y="2393"/>
                    <a:pt x="6811" y="2667"/>
                    <a:pt x="6978" y="2893"/>
                  </a:cubicBezTo>
                  <a:cubicBezTo>
                    <a:pt x="7168" y="3167"/>
                    <a:pt x="7347" y="3429"/>
                    <a:pt x="7489" y="3727"/>
                  </a:cubicBezTo>
                  <a:cubicBezTo>
                    <a:pt x="7501" y="3762"/>
                    <a:pt x="7513" y="3774"/>
                    <a:pt x="7513" y="3798"/>
                  </a:cubicBezTo>
                  <a:cubicBezTo>
                    <a:pt x="7811" y="4417"/>
                    <a:pt x="8025" y="5072"/>
                    <a:pt x="8180" y="5727"/>
                  </a:cubicBezTo>
                  <a:cubicBezTo>
                    <a:pt x="8833" y="8224"/>
                    <a:pt x="9089" y="10842"/>
                    <a:pt x="8949" y="13433"/>
                  </a:cubicBezTo>
                  <a:lnTo>
                    <a:pt x="8949" y="13433"/>
                  </a:lnTo>
                  <a:lnTo>
                    <a:pt x="9454" y="12847"/>
                  </a:lnTo>
                  <a:cubicBezTo>
                    <a:pt x="10371" y="10192"/>
                    <a:pt x="10049" y="7215"/>
                    <a:pt x="9013" y="4596"/>
                  </a:cubicBezTo>
                  <a:cubicBezTo>
                    <a:pt x="8573" y="3477"/>
                    <a:pt x="8001" y="2405"/>
                    <a:pt x="7168" y="1560"/>
                  </a:cubicBezTo>
                  <a:cubicBezTo>
                    <a:pt x="6335" y="703"/>
                    <a:pt x="5227" y="83"/>
                    <a:pt x="4037" y="12"/>
                  </a:cubicBezTo>
                  <a:cubicBezTo>
                    <a:pt x="3936" y="4"/>
                    <a:pt x="3835" y="0"/>
                    <a:pt x="3734" y="0"/>
                  </a:cubicBezTo>
                  <a:close/>
                  <a:moveTo>
                    <a:pt x="8949" y="13433"/>
                  </a:moveTo>
                  <a:lnTo>
                    <a:pt x="8859" y="13537"/>
                  </a:lnTo>
                  <a:cubicBezTo>
                    <a:pt x="8871" y="13609"/>
                    <a:pt x="8894" y="13668"/>
                    <a:pt x="8930" y="13740"/>
                  </a:cubicBezTo>
                  <a:cubicBezTo>
                    <a:pt x="8937" y="13638"/>
                    <a:pt x="8943" y="13535"/>
                    <a:pt x="8949" y="134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3872500" y="1902275"/>
              <a:ext cx="492950" cy="148125"/>
            </a:xfrm>
            <a:custGeom>
              <a:avLst/>
              <a:gdLst/>
              <a:ahLst/>
              <a:cxnLst/>
              <a:rect l="l" t="t" r="r" b="b"/>
              <a:pathLst>
                <a:path w="19718" h="5925" extrusionOk="0">
                  <a:moveTo>
                    <a:pt x="12112" y="0"/>
                  </a:moveTo>
                  <a:cubicBezTo>
                    <a:pt x="10553" y="0"/>
                    <a:pt x="8982" y="306"/>
                    <a:pt x="7513" y="817"/>
                  </a:cubicBezTo>
                  <a:cubicBezTo>
                    <a:pt x="5120" y="1662"/>
                    <a:pt x="2929" y="3055"/>
                    <a:pt x="905" y="4579"/>
                  </a:cubicBezTo>
                  <a:lnTo>
                    <a:pt x="0" y="5925"/>
                  </a:lnTo>
                  <a:cubicBezTo>
                    <a:pt x="1786" y="4472"/>
                    <a:pt x="3810" y="3317"/>
                    <a:pt x="5965" y="2508"/>
                  </a:cubicBezTo>
                  <a:cubicBezTo>
                    <a:pt x="7670" y="1893"/>
                    <a:pt x="9443" y="1459"/>
                    <a:pt x="11262" y="1459"/>
                  </a:cubicBezTo>
                  <a:cubicBezTo>
                    <a:pt x="11310" y="1459"/>
                    <a:pt x="11358" y="1459"/>
                    <a:pt x="11407" y="1460"/>
                  </a:cubicBezTo>
                  <a:cubicBezTo>
                    <a:pt x="13264" y="1472"/>
                    <a:pt x="15133" y="1948"/>
                    <a:pt x="16681" y="2960"/>
                  </a:cubicBezTo>
                  <a:cubicBezTo>
                    <a:pt x="17848" y="3722"/>
                    <a:pt x="18788" y="4758"/>
                    <a:pt x="19717" y="5782"/>
                  </a:cubicBezTo>
                  <a:cubicBezTo>
                    <a:pt x="19527" y="4496"/>
                    <a:pt x="18788" y="3365"/>
                    <a:pt x="17955" y="2365"/>
                  </a:cubicBezTo>
                  <a:cubicBezTo>
                    <a:pt x="17526" y="1877"/>
                    <a:pt x="17086" y="1400"/>
                    <a:pt x="16550" y="1043"/>
                  </a:cubicBezTo>
                  <a:cubicBezTo>
                    <a:pt x="16086" y="734"/>
                    <a:pt x="15550" y="531"/>
                    <a:pt x="15014" y="388"/>
                  </a:cubicBezTo>
                  <a:cubicBezTo>
                    <a:pt x="14071" y="122"/>
                    <a:pt x="13094" y="0"/>
                    <a:pt x="12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3665925" y="1657925"/>
              <a:ext cx="233075" cy="371350"/>
            </a:xfrm>
            <a:custGeom>
              <a:avLst/>
              <a:gdLst/>
              <a:ahLst/>
              <a:cxnLst/>
              <a:rect l="l" t="t" r="r" b="b"/>
              <a:pathLst>
                <a:path w="9323" h="14854" extrusionOk="0">
                  <a:moveTo>
                    <a:pt x="2490" y="1"/>
                  </a:moveTo>
                  <a:cubicBezTo>
                    <a:pt x="1596" y="1"/>
                    <a:pt x="714" y="246"/>
                    <a:pt x="0" y="780"/>
                  </a:cubicBezTo>
                  <a:cubicBezTo>
                    <a:pt x="1905" y="816"/>
                    <a:pt x="3929" y="1102"/>
                    <a:pt x="5418" y="2304"/>
                  </a:cubicBezTo>
                  <a:cubicBezTo>
                    <a:pt x="6430" y="3102"/>
                    <a:pt x="7097" y="4269"/>
                    <a:pt x="7585" y="5459"/>
                  </a:cubicBezTo>
                  <a:cubicBezTo>
                    <a:pt x="8775" y="8400"/>
                    <a:pt x="8894" y="11663"/>
                    <a:pt x="8871" y="14853"/>
                  </a:cubicBezTo>
                  <a:lnTo>
                    <a:pt x="9323" y="14115"/>
                  </a:lnTo>
                  <a:cubicBezTo>
                    <a:pt x="9228" y="12567"/>
                    <a:pt x="9144" y="11020"/>
                    <a:pt x="9013" y="9496"/>
                  </a:cubicBezTo>
                  <a:cubicBezTo>
                    <a:pt x="8859" y="7781"/>
                    <a:pt x="8656" y="6067"/>
                    <a:pt x="8037" y="4471"/>
                  </a:cubicBezTo>
                  <a:cubicBezTo>
                    <a:pt x="7418" y="2864"/>
                    <a:pt x="6358" y="1399"/>
                    <a:pt x="4858" y="590"/>
                  </a:cubicBezTo>
                  <a:cubicBezTo>
                    <a:pt x="4140" y="208"/>
                    <a:pt x="3310" y="1"/>
                    <a:pt x="2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3803450" y="1601225"/>
              <a:ext cx="162825" cy="358400"/>
            </a:xfrm>
            <a:custGeom>
              <a:avLst/>
              <a:gdLst/>
              <a:ahLst/>
              <a:cxnLst/>
              <a:rect l="l" t="t" r="r" b="b"/>
              <a:pathLst>
                <a:path w="6513" h="14336" extrusionOk="0">
                  <a:moveTo>
                    <a:pt x="0" y="0"/>
                  </a:moveTo>
                  <a:cubicBezTo>
                    <a:pt x="2274" y="750"/>
                    <a:pt x="4024" y="2727"/>
                    <a:pt x="4905" y="4953"/>
                  </a:cubicBezTo>
                  <a:cubicBezTo>
                    <a:pt x="5787" y="7204"/>
                    <a:pt x="5894" y="9680"/>
                    <a:pt x="5667" y="12073"/>
                  </a:cubicBezTo>
                  <a:cubicBezTo>
                    <a:pt x="5596" y="12835"/>
                    <a:pt x="5489" y="13585"/>
                    <a:pt x="5298" y="14335"/>
                  </a:cubicBezTo>
                  <a:lnTo>
                    <a:pt x="6084" y="13347"/>
                  </a:lnTo>
                  <a:cubicBezTo>
                    <a:pt x="6287" y="10513"/>
                    <a:pt x="6513" y="7632"/>
                    <a:pt x="6132" y="4810"/>
                  </a:cubicBezTo>
                  <a:cubicBezTo>
                    <a:pt x="6037" y="4203"/>
                    <a:pt x="5917" y="3572"/>
                    <a:pt x="5667" y="3013"/>
                  </a:cubicBezTo>
                  <a:cubicBezTo>
                    <a:pt x="5203" y="1977"/>
                    <a:pt x="4298" y="1203"/>
                    <a:pt x="3274" y="727"/>
                  </a:cubicBezTo>
                  <a:cubicBezTo>
                    <a:pt x="2262" y="250"/>
                    <a:pt x="1131" y="7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3940350" y="1811675"/>
              <a:ext cx="492950" cy="115500"/>
            </a:xfrm>
            <a:custGeom>
              <a:avLst/>
              <a:gdLst/>
              <a:ahLst/>
              <a:cxnLst/>
              <a:rect l="l" t="t" r="r" b="b"/>
              <a:pathLst>
                <a:path w="19718" h="4620" extrusionOk="0">
                  <a:moveTo>
                    <a:pt x="14595" y="0"/>
                  </a:moveTo>
                  <a:cubicBezTo>
                    <a:pt x="13560" y="0"/>
                    <a:pt x="12523" y="144"/>
                    <a:pt x="11502" y="333"/>
                  </a:cubicBezTo>
                  <a:cubicBezTo>
                    <a:pt x="7883" y="983"/>
                    <a:pt x="4369" y="2222"/>
                    <a:pt x="1138" y="3974"/>
                  </a:cubicBezTo>
                  <a:lnTo>
                    <a:pt x="1138" y="3974"/>
                  </a:lnTo>
                  <a:cubicBezTo>
                    <a:pt x="1164" y="3967"/>
                    <a:pt x="1190" y="3960"/>
                    <a:pt x="1215" y="3953"/>
                  </a:cubicBezTo>
                  <a:cubicBezTo>
                    <a:pt x="4263" y="3096"/>
                    <a:pt x="7335" y="2298"/>
                    <a:pt x="10407" y="1572"/>
                  </a:cubicBezTo>
                  <a:cubicBezTo>
                    <a:pt x="10931" y="1453"/>
                    <a:pt x="11467" y="1333"/>
                    <a:pt x="12002" y="1286"/>
                  </a:cubicBezTo>
                  <a:cubicBezTo>
                    <a:pt x="12130" y="1278"/>
                    <a:pt x="12259" y="1274"/>
                    <a:pt x="12388" y="1274"/>
                  </a:cubicBezTo>
                  <a:cubicBezTo>
                    <a:pt x="12811" y="1274"/>
                    <a:pt x="13235" y="1314"/>
                    <a:pt x="13646" y="1369"/>
                  </a:cubicBezTo>
                  <a:cubicBezTo>
                    <a:pt x="15384" y="1643"/>
                    <a:pt x="17063" y="2298"/>
                    <a:pt x="18539" y="3274"/>
                  </a:cubicBezTo>
                  <a:cubicBezTo>
                    <a:pt x="18863" y="3490"/>
                    <a:pt x="19206" y="3735"/>
                    <a:pt x="19595" y="3735"/>
                  </a:cubicBezTo>
                  <a:cubicBezTo>
                    <a:pt x="19635" y="3735"/>
                    <a:pt x="19676" y="3732"/>
                    <a:pt x="19718" y="3727"/>
                  </a:cubicBezTo>
                  <a:cubicBezTo>
                    <a:pt x="19682" y="3119"/>
                    <a:pt x="19372" y="2536"/>
                    <a:pt x="19015" y="2024"/>
                  </a:cubicBezTo>
                  <a:cubicBezTo>
                    <a:pt x="18610" y="1453"/>
                    <a:pt x="18134" y="893"/>
                    <a:pt x="17527" y="560"/>
                  </a:cubicBezTo>
                  <a:cubicBezTo>
                    <a:pt x="17051" y="286"/>
                    <a:pt x="16515" y="167"/>
                    <a:pt x="15979" y="95"/>
                  </a:cubicBezTo>
                  <a:cubicBezTo>
                    <a:pt x="15519" y="29"/>
                    <a:pt x="15058" y="0"/>
                    <a:pt x="14595" y="0"/>
                  </a:cubicBezTo>
                  <a:close/>
                  <a:moveTo>
                    <a:pt x="1138" y="3974"/>
                  </a:moveTo>
                  <a:lnTo>
                    <a:pt x="1138" y="3974"/>
                  </a:lnTo>
                  <a:cubicBezTo>
                    <a:pt x="762" y="4081"/>
                    <a:pt x="369" y="4215"/>
                    <a:pt x="108" y="4501"/>
                  </a:cubicBezTo>
                  <a:lnTo>
                    <a:pt x="108" y="4501"/>
                  </a:lnTo>
                  <a:cubicBezTo>
                    <a:pt x="108" y="4501"/>
                    <a:pt x="108" y="4501"/>
                    <a:pt x="108" y="4501"/>
                  </a:cubicBezTo>
                  <a:lnTo>
                    <a:pt x="108" y="4501"/>
                  </a:lnTo>
                  <a:lnTo>
                    <a:pt x="1" y="4620"/>
                  </a:lnTo>
                  <a:cubicBezTo>
                    <a:pt x="16" y="4611"/>
                    <a:pt x="30" y="4602"/>
                    <a:pt x="45" y="4593"/>
                  </a:cubicBezTo>
                  <a:lnTo>
                    <a:pt x="45" y="4593"/>
                  </a:lnTo>
                  <a:cubicBezTo>
                    <a:pt x="46" y="4594"/>
                    <a:pt x="48" y="4594"/>
                    <a:pt x="49" y="4594"/>
                  </a:cubicBezTo>
                  <a:cubicBezTo>
                    <a:pt x="60" y="4594"/>
                    <a:pt x="82" y="4581"/>
                    <a:pt x="98" y="4562"/>
                  </a:cubicBezTo>
                  <a:lnTo>
                    <a:pt x="98" y="4562"/>
                  </a:lnTo>
                  <a:cubicBezTo>
                    <a:pt x="441" y="4361"/>
                    <a:pt x="788" y="4164"/>
                    <a:pt x="1138" y="3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3928450" y="1558900"/>
              <a:ext cx="125050" cy="293575"/>
            </a:xfrm>
            <a:custGeom>
              <a:avLst/>
              <a:gdLst/>
              <a:ahLst/>
              <a:cxnLst/>
              <a:rect l="l" t="t" r="r" b="b"/>
              <a:pathLst>
                <a:path w="5002" h="11743" extrusionOk="0">
                  <a:moveTo>
                    <a:pt x="119" y="1"/>
                  </a:moveTo>
                  <a:cubicBezTo>
                    <a:pt x="80" y="1"/>
                    <a:pt x="40" y="2"/>
                    <a:pt x="1" y="3"/>
                  </a:cubicBezTo>
                  <a:cubicBezTo>
                    <a:pt x="2025" y="967"/>
                    <a:pt x="3454" y="2955"/>
                    <a:pt x="3989" y="5134"/>
                  </a:cubicBezTo>
                  <a:cubicBezTo>
                    <a:pt x="4525" y="7301"/>
                    <a:pt x="4251" y="9623"/>
                    <a:pt x="3525" y="11742"/>
                  </a:cubicBezTo>
                  <a:lnTo>
                    <a:pt x="4251" y="11254"/>
                  </a:lnTo>
                  <a:cubicBezTo>
                    <a:pt x="4406" y="10694"/>
                    <a:pt x="4597" y="9920"/>
                    <a:pt x="4727" y="8992"/>
                  </a:cubicBezTo>
                  <a:cubicBezTo>
                    <a:pt x="4835" y="8218"/>
                    <a:pt x="5001" y="7099"/>
                    <a:pt x="4918" y="5753"/>
                  </a:cubicBezTo>
                  <a:cubicBezTo>
                    <a:pt x="4847" y="4384"/>
                    <a:pt x="4775" y="3420"/>
                    <a:pt x="4299" y="2515"/>
                  </a:cubicBezTo>
                  <a:cubicBezTo>
                    <a:pt x="3496" y="1002"/>
                    <a:pt x="1828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4020125" y="1728575"/>
              <a:ext cx="382525" cy="106625"/>
            </a:xfrm>
            <a:custGeom>
              <a:avLst/>
              <a:gdLst/>
              <a:ahLst/>
              <a:cxnLst/>
              <a:rect l="l" t="t" r="r" b="b"/>
              <a:pathLst>
                <a:path w="15301" h="4265" extrusionOk="0">
                  <a:moveTo>
                    <a:pt x="10691" y="0"/>
                  </a:moveTo>
                  <a:cubicBezTo>
                    <a:pt x="9995" y="0"/>
                    <a:pt x="9111" y="90"/>
                    <a:pt x="7966" y="336"/>
                  </a:cubicBezTo>
                  <a:cubicBezTo>
                    <a:pt x="6394" y="681"/>
                    <a:pt x="3978" y="1395"/>
                    <a:pt x="1251" y="3014"/>
                  </a:cubicBezTo>
                  <a:lnTo>
                    <a:pt x="1" y="4265"/>
                  </a:lnTo>
                  <a:cubicBezTo>
                    <a:pt x="3324" y="2297"/>
                    <a:pt x="7197" y="1246"/>
                    <a:pt x="11067" y="1246"/>
                  </a:cubicBezTo>
                  <a:cubicBezTo>
                    <a:pt x="11717" y="1246"/>
                    <a:pt x="12367" y="1276"/>
                    <a:pt x="13014" y="1336"/>
                  </a:cubicBezTo>
                  <a:cubicBezTo>
                    <a:pt x="13800" y="1407"/>
                    <a:pt x="14634" y="1550"/>
                    <a:pt x="15265" y="2050"/>
                  </a:cubicBezTo>
                  <a:cubicBezTo>
                    <a:pt x="15272" y="2056"/>
                    <a:pt x="15276" y="2059"/>
                    <a:pt x="15277" y="2059"/>
                  </a:cubicBezTo>
                  <a:cubicBezTo>
                    <a:pt x="15300" y="2059"/>
                    <a:pt x="14030" y="777"/>
                    <a:pt x="12598" y="300"/>
                  </a:cubicBezTo>
                  <a:cubicBezTo>
                    <a:pt x="12164" y="146"/>
                    <a:pt x="11580" y="0"/>
                    <a:pt x="106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4021025" y="1515275"/>
              <a:ext cx="107175" cy="244025"/>
            </a:xfrm>
            <a:custGeom>
              <a:avLst/>
              <a:gdLst/>
              <a:ahLst/>
              <a:cxnLst/>
              <a:rect l="l" t="t" r="r" b="b"/>
              <a:pathLst>
                <a:path w="4287" h="9761" extrusionOk="0">
                  <a:moveTo>
                    <a:pt x="1634" y="0"/>
                  </a:moveTo>
                  <a:cubicBezTo>
                    <a:pt x="1042" y="0"/>
                    <a:pt x="451" y="205"/>
                    <a:pt x="1" y="581"/>
                  </a:cubicBezTo>
                  <a:cubicBezTo>
                    <a:pt x="148" y="545"/>
                    <a:pt x="297" y="528"/>
                    <a:pt x="447" y="528"/>
                  </a:cubicBezTo>
                  <a:cubicBezTo>
                    <a:pt x="1285" y="528"/>
                    <a:pt x="2121" y="1064"/>
                    <a:pt x="2596" y="1771"/>
                  </a:cubicBezTo>
                  <a:cubicBezTo>
                    <a:pt x="3168" y="2605"/>
                    <a:pt x="3358" y="3653"/>
                    <a:pt x="3453" y="4665"/>
                  </a:cubicBezTo>
                  <a:cubicBezTo>
                    <a:pt x="3620" y="6367"/>
                    <a:pt x="3537" y="8082"/>
                    <a:pt x="3251" y="9760"/>
                  </a:cubicBezTo>
                  <a:lnTo>
                    <a:pt x="3775" y="9272"/>
                  </a:lnTo>
                  <a:cubicBezTo>
                    <a:pt x="3894" y="8248"/>
                    <a:pt x="4192" y="5689"/>
                    <a:pt x="4263" y="3212"/>
                  </a:cubicBezTo>
                  <a:cubicBezTo>
                    <a:pt x="4287" y="2795"/>
                    <a:pt x="4263" y="2081"/>
                    <a:pt x="3870" y="1343"/>
                  </a:cubicBezTo>
                  <a:cubicBezTo>
                    <a:pt x="3513" y="676"/>
                    <a:pt x="2858" y="200"/>
                    <a:pt x="2108" y="45"/>
                  </a:cubicBezTo>
                  <a:cubicBezTo>
                    <a:pt x="1952" y="15"/>
                    <a:pt x="1793" y="0"/>
                    <a:pt x="1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4121925" y="1657650"/>
              <a:ext cx="309000" cy="84375"/>
            </a:xfrm>
            <a:custGeom>
              <a:avLst/>
              <a:gdLst/>
              <a:ahLst/>
              <a:cxnLst/>
              <a:rect l="l" t="t" r="r" b="b"/>
              <a:pathLst>
                <a:path w="12360" h="3375" extrusionOk="0">
                  <a:moveTo>
                    <a:pt x="8540" y="1"/>
                  </a:moveTo>
                  <a:cubicBezTo>
                    <a:pt x="7711" y="1"/>
                    <a:pt x="6881" y="169"/>
                    <a:pt x="6085" y="398"/>
                  </a:cubicBezTo>
                  <a:cubicBezTo>
                    <a:pt x="4115" y="944"/>
                    <a:pt x="2233" y="1817"/>
                    <a:pt x="557" y="2974"/>
                  </a:cubicBezTo>
                  <a:lnTo>
                    <a:pt x="557" y="2974"/>
                  </a:lnTo>
                  <a:cubicBezTo>
                    <a:pt x="1414" y="2732"/>
                    <a:pt x="2278" y="2483"/>
                    <a:pt x="3132" y="2244"/>
                  </a:cubicBezTo>
                  <a:cubicBezTo>
                    <a:pt x="4649" y="1812"/>
                    <a:pt x="6231" y="1373"/>
                    <a:pt x="7792" y="1373"/>
                  </a:cubicBezTo>
                  <a:cubicBezTo>
                    <a:pt x="8338" y="1373"/>
                    <a:pt x="8882" y="1427"/>
                    <a:pt x="9419" y="1553"/>
                  </a:cubicBezTo>
                  <a:cubicBezTo>
                    <a:pt x="10419" y="1791"/>
                    <a:pt x="11347" y="2256"/>
                    <a:pt x="12359" y="2256"/>
                  </a:cubicBezTo>
                  <a:cubicBezTo>
                    <a:pt x="11967" y="1101"/>
                    <a:pt x="10835" y="351"/>
                    <a:pt x="9657" y="113"/>
                  </a:cubicBezTo>
                  <a:cubicBezTo>
                    <a:pt x="9287" y="35"/>
                    <a:pt x="8914" y="1"/>
                    <a:pt x="8540" y="1"/>
                  </a:cubicBezTo>
                  <a:close/>
                  <a:moveTo>
                    <a:pt x="557" y="2974"/>
                  </a:moveTo>
                  <a:cubicBezTo>
                    <a:pt x="435" y="3009"/>
                    <a:pt x="313" y="3043"/>
                    <a:pt x="191" y="3077"/>
                  </a:cubicBezTo>
                  <a:lnTo>
                    <a:pt x="1" y="3375"/>
                  </a:lnTo>
                  <a:cubicBezTo>
                    <a:pt x="184" y="3238"/>
                    <a:pt x="369" y="3104"/>
                    <a:pt x="557" y="2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4139800" y="1510775"/>
              <a:ext cx="69675" cy="184725"/>
            </a:xfrm>
            <a:custGeom>
              <a:avLst/>
              <a:gdLst/>
              <a:ahLst/>
              <a:cxnLst/>
              <a:rect l="l" t="t" r="r" b="b"/>
              <a:pathLst>
                <a:path w="2787" h="7389" extrusionOk="0">
                  <a:moveTo>
                    <a:pt x="162" y="0"/>
                  </a:moveTo>
                  <a:cubicBezTo>
                    <a:pt x="131" y="0"/>
                    <a:pt x="123" y="11"/>
                    <a:pt x="119" y="23"/>
                  </a:cubicBezTo>
                  <a:cubicBezTo>
                    <a:pt x="0" y="165"/>
                    <a:pt x="857" y="737"/>
                    <a:pt x="1250" y="1689"/>
                  </a:cubicBezTo>
                  <a:cubicBezTo>
                    <a:pt x="1369" y="1963"/>
                    <a:pt x="1465" y="2356"/>
                    <a:pt x="1369" y="3737"/>
                  </a:cubicBezTo>
                  <a:cubicBezTo>
                    <a:pt x="1203" y="5928"/>
                    <a:pt x="738" y="7297"/>
                    <a:pt x="953" y="7381"/>
                  </a:cubicBezTo>
                  <a:cubicBezTo>
                    <a:pt x="957" y="7385"/>
                    <a:pt x="963" y="7388"/>
                    <a:pt x="974" y="7388"/>
                  </a:cubicBezTo>
                  <a:cubicBezTo>
                    <a:pt x="1021" y="7388"/>
                    <a:pt x="1146" y="7311"/>
                    <a:pt x="1441" y="6869"/>
                  </a:cubicBezTo>
                  <a:cubicBezTo>
                    <a:pt x="1941" y="6107"/>
                    <a:pt x="2786" y="4845"/>
                    <a:pt x="2691" y="3023"/>
                  </a:cubicBezTo>
                  <a:cubicBezTo>
                    <a:pt x="2655" y="2487"/>
                    <a:pt x="2584" y="1106"/>
                    <a:pt x="1798" y="630"/>
                  </a:cubicBezTo>
                  <a:cubicBezTo>
                    <a:pt x="1572" y="499"/>
                    <a:pt x="1107" y="320"/>
                    <a:pt x="786" y="201"/>
                  </a:cubicBezTo>
                  <a:cubicBezTo>
                    <a:pt x="381" y="42"/>
                    <a:pt x="225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4213600" y="1609225"/>
              <a:ext cx="205125" cy="50050"/>
            </a:xfrm>
            <a:custGeom>
              <a:avLst/>
              <a:gdLst/>
              <a:ahLst/>
              <a:cxnLst/>
              <a:rect l="l" t="t" r="r" b="b"/>
              <a:pathLst>
                <a:path w="8205" h="2002" extrusionOk="0">
                  <a:moveTo>
                    <a:pt x="5324" y="0"/>
                  </a:moveTo>
                  <a:cubicBezTo>
                    <a:pt x="5092" y="0"/>
                    <a:pt x="4861" y="15"/>
                    <a:pt x="4632" y="37"/>
                  </a:cubicBezTo>
                  <a:cubicBezTo>
                    <a:pt x="3335" y="168"/>
                    <a:pt x="2073" y="585"/>
                    <a:pt x="953" y="1264"/>
                  </a:cubicBezTo>
                  <a:lnTo>
                    <a:pt x="1346" y="883"/>
                  </a:lnTo>
                  <a:lnTo>
                    <a:pt x="1346" y="883"/>
                  </a:lnTo>
                  <a:cubicBezTo>
                    <a:pt x="834" y="1180"/>
                    <a:pt x="394" y="1561"/>
                    <a:pt x="1" y="2002"/>
                  </a:cubicBezTo>
                  <a:cubicBezTo>
                    <a:pt x="1128" y="1269"/>
                    <a:pt x="2491" y="963"/>
                    <a:pt x="3825" y="963"/>
                  </a:cubicBezTo>
                  <a:cubicBezTo>
                    <a:pt x="3900" y="963"/>
                    <a:pt x="3975" y="964"/>
                    <a:pt x="4049" y="966"/>
                  </a:cubicBezTo>
                  <a:cubicBezTo>
                    <a:pt x="5466" y="978"/>
                    <a:pt x="6847" y="1323"/>
                    <a:pt x="8204" y="1752"/>
                  </a:cubicBezTo>
                  <a:cubicBezTo>
                    <a:pt x="8026" y="1049"/>
                    <a:pt x="7430" y="514"/>
                    <a:pt x="6764" y="252"/>
                  </a:cubicBezTo>
                  <a:cubicBezTo>
                    <a:pt x="6310" y="65"/>
                    <a:pt x="5817" y="0"/>
                    <a:pt x="5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4187725" y="1496100"/>
              <a:ext cx="66400" cy="139675"/>
            </a:xfrm>
            <a:custGeom>
              <a:avLst/>
              <a:gdLst/>
              <a:ahLst/>
              <a:cxnLst/>
              <a:rect l="l" t="t" r="r" b="b"/>
              <a:pathLst>
                <a:path w="2656" h="5587" extrusionOk="0">
                  <a:moveTo>
                    <a:pt x="859" y="1"/>
                  </a:moveTo>
                  <a:cubicBezTo>
                    <a:pt x="568" y="1"/>
                    <a:pt x="277" y="53"/>
                    <a:pt x="0" y="145"/>
                  </a:cubicBezTo>
                  <a:cubicBezTo>
                    <a:pt x="964" y="550"/>
                    <a:pt x="1631" y="1479"/>
                    <a:pt x="1881" y="2491"/>
                  </a:cubicBezTo>
                  <a:cubicBezTo>
                    <a:pt x="2155" y="3503"/>
                    <a:pt x="2048" y="4574"/>
                    <a:pt x="1798" y="5586"/>
                  </a:cubicBezTo>
                  <a:lnTo>
                    <a:pt x="1905" y="5336"/>
                  </a:lnTo>
                  <a:cubicBezTo>
                    <a:pt x="2167" y="4277"/>
                    <a:pt x="2393" y="3229"/>
                    <a:pt x="2572" y="2157"/>
                  </a:cubicBezTo>
                  <a:cubicBezTo>
                    <a:pt x="2619" y="1836"/>
                    <a:pt x="2655" y="1526"/>
                    <a:pt x="2596" y="1217"/>
                  </a:cubicBezTo>
                  <a:cubicBezTo>
                    <a:pt x="2500" y="693"/>
                    <a:pt x="2060" y="288"/>
                    <a:pt x="1560" y="110"/>
                  </a:cubicBezTo>
                  <a:cubicBezTo>
                    <a:pt x="1331" y="35"/>
                    <a:pt x="1095" y="1"/>
                    <a:pt x="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4266600" y="1497350"/>
              <a:ext cx="33050" cy="115200"/>
            </a:xfrm>
            <a:custGeom>
              <a:avLst/>
              <a:gdLst/>
              <a:ahLst/>
              <a:cxnLst/>
              <a:rect l="l" t="t" r="r" b="b"/>
              <a:pathLst>
                <a:path w="1322" h="4608" extrusionOk="0">
                  <a:moveTo>
                    <a:pt x="179" y="0"/>
                  </a:moveTo>
                  <a:cubicBezTo>
                    <a:pt x="965" y="1417"/>
                    <a:pt x="893" y="3262"/>
                    <a:pt x="0" y="4608"/>
                  </a:cubicBezTo>
                  <a:lnTo>
                    <a:pt x="417" y="4203"/>
                  </a:lnTo>
                  <a:cubicBezTo>
                    <a:pt x="536" y="3953"/>
                    <a:pt x="643" y="3715"/>
                    <a:pt x="762" y="3453"/>
                  </a:cubicBezTo>
                  <a:cubicBezTo>
                    <a:pt x="1036" y="2834"/>
                    <a:pt x="1322" y="2191"/>
                    <a:pt x="1310" y="1512"/>
                  </a:cubicBezTo>
                  <a:cubicBezTo>
                    <a:pt x="1274" y="833"/>
                    <a:pt x="846" y="107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4299925" y="1572950"/>
              <a:ext cx="93800" cy="26800"/>
            </a:xfrm>
            <a:custGeom>
              <a:avLst/>
              <a:gdLst/>
              <a:ahLst/>
              <a:cxnLst/>
              <a:rect l="l" t="t" r="r" b="b"/>
              <a:pathLst>
                <a:path w="3752" h="1072" extrusionOk="0">
                  <a:moveTo>
                    <a:pt x="1855" y="0"/>
                  </a:moveTo>
                  <a:cubicBezTo>
                    <a:pt x="1724" y="0"/>
                    <a:pt x="1593" y="5"/>
                    <a:pt x="1465" y="12"/>
                  </a:cubicBezTo>
                  <a:cubicBezTo>
                    <a:pt x="1120" y="48"/>
                    <a:pt x="763" y="107"/>
                    <a:pt x="429" y="167"/>
                  </a:cubicBezTo>
                  <a:lnTo>
                    <a:pt x="1" y="667"/>
                  </a:lnTo>
                  <a:cubicBezTo>
                    <a:pt x="263" y="524"/>
                    <a:pt x="560" y="429"/>
                    <a:pt x="834" y="393"/>
                  </a:cubicBezTo>
                  <a:cubicBezTo>
                    <a:pt x="931" y="383"/>
                    <a:pt x="1027" y="378"/>
                    <a:pt x="1124" y="378"/>
                  </a:cubicBezTo>
                  <a:cubicBezTo>
                    <a:pt x="1467" y="378"/>
                    <a:pt x="1809" y="438"/>
                    <a:pt x="2144" y="512"/>
                  </a:cubicBezTo>
                  <a:cubicBezTo>
                    <a:pt x="2334" y="536"/>
                    <a:pt x="2537" y="584"/>
                    <a:pt x="2715" y="631"/>
                  </a:cubicBezTo>
                  <a:cubicBezTo>
                    <a:pt x="3084" y="726"/>
                    <a:pt x="3442" y="881"/>
                    <a:pt x="3751" y="1072"/>
                  </a:cubicBezTo>
                  <a:cubicBezTo>
                    <a:pt x="3632" y="631"/>
                    <a:pt x="3251" y="298"/>
                    <a:pt x="2811" y="131"/>
                  </a:cubicBezTo>
                  <a:cubicBezTo>
                    <a:pt x="2506" y="30"/>
                    <a:pt x="2178" y="0"/>
                    <a:pt x="1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4311825" y="1505400"/>
              <a:ext cx="24450" cy="74125"/>
            </a:xfrm>
            <a:custGeom>
              <a:avLst/>
              <a:gdLst/>
              <a:ahLst/>
              <a:cxnLst/>
              <a:rect l="l" t="t" r="r" b="b"/>
              <a:pathLst>
                <a:path w="978" h="2965" extrusionOk="0">
                  <a:moveTo>
                    <a:pt x="217" y="0"/>
                  </a:moveTo>
                  <a:cubicBezTo>
                    <a:pt x="205" y="0"/>
                    <a:pt x="192" y="4"/>
                    <a:pt x="180" y="11"/>
                  </a:cubicBezTo>
                  <a:cubicBezTo>
                    <a:pt x="120" y="59"/>
                    <a:pt x="120" y="130"/>
                    <a:pt x="144" y="202"/>
                  </a:cubicBezTo>
                  <a:cubicBezTo>
                    <a:pt x="346" y="1107"/>
                    <a:pt x="299" y="2083"/>
                    <a:pt x="1" y="2952"/>
                  </a:cubicBezTo>
                  <a:lnTo>
                    <a:pt x="84" y="2964"/>
                  </a:lnTo>
                  <a:cubicBezTo>
                    <a:pt x="406" y="2619"/>
                    <a:pt x="751" y="2226"/>
                    <a:pt x="858" y="1750"/>
                  </a:cubicBezTo>
                  <a:cubicBezTo>
                    <a:pt x="977" y="1154"/>
                    <a:pt x="739" y="547"/>
                    <a:pt x="346" y="83"/>
                  </a:cubicBezTo>
                  <a:cubicBezTo>
                    <a:pt x="309" y="45"/>
                    <a:pt x="264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3753725" y="1536925"/>
              <a:ext cx="622725" cy="732550"/>
            </a:xfrm>
            <a:custGeom>
              <a:avLst/>
              <a:gdLst/>
              <a:ahLst/>
              <a:cxnLst/>
              <a:rect l="l" t="t" r="r" b="b"/>
              <a:pathLst>
                <a:path w="24909" h="29302" extrusionOk="0">
                  <a:moveTo>
                    <a:pt x="24909" y="1"/>
                  </a:moveTo>
                  <a:cubicBezTo>
                    <a:pt x="22075" y="1620"/>
                    <a:pt x="19408" y="3513"/>
                    <a:pt x="16896" y="5644"/>
                  </a:cubicBezTo>
                  <a:cubicBezTo>
                    <a:pt x="15646" y="6692"/>
                    <a:pt x="14455" y="7799"/>
                    <a:pt x="13300" y="8954"/>
                  </a:cubicBezTo>
                  <a:cubicBezTo>
                    <a:pt x="12717" y="9537"/>
                    <a:pt x="12145" y="10121"/>
                    <a:pt x="11597" y="10728"/>
                  </a:cubicBezTo>
                  <a:cubicBezTo>
                    <a:pt x="11335" y="11026"/>
                    <a:pt x="11050" y="11323"/>
                    <a:pt x="10776" y="11633"/>
                  </a:cubicBezTo>
                  <a:lnTo>
                    <a:pt x="9978" y="12562"/>
                  </a:lnTo>
                  <a:cubicBezTo>
                    <a:pt x="7859" y="15062"/>
                    <a:pt x="5942" y="17705"/>
                    <a:pt x="4275" y="20527"/>
                  </a:cubicBezTo>
                  <a:cubicBezTo>
                    <a:pt x="2608" y="23325"/>
                    <a:pt x="1156" y="26254"/>
                    <a:pt x="1" y="29302"/>
                  </a:cubicBezTo>
                  <a:cubicBezTo>
                    <a:pt x="751" y="27861"/>
                    <a:pt x="1513" y="26432"/>
                    <a:pt x="2322" y="25027"/>
                  </a:cubicBezTo>
                  <a:cubicBezTo>
                    <a:pt x="3132" y="23622"/>
                    <a:pt x="3989" y="22253"/>
                    <a:pt x="4870" y="20896"/>
                  </a:cubicBezTo>
                  <a:cubicBezTo>
                    <a:pt x="5323" y="20205"/>
                    <a:pt x="5763" y="19551"/>
                    <a:pt x="6228" y="18884"/>
                  </a:cubicBezTo>
                  <a:cubicBezTo>
                    <a:pt x="6454" y="18562"/>
                    <a:pt x="6692" y="18229"/>
                    <a:pt x="6930" y="17908"/>
                  </a:cubicBezTo>
                  <a:lnTo>
                    <a:pt x="7287" y="17407"/>
                  </a:lnTo>
                  <a:lnTo>
                    <a:pt x="7656" y="16931"/>
                  </a:lnTo>
                  <a:cubicBezTo>
                    <a:pt x="8609" y="15622"/>
                    <a:pt x="9621" y="14371"/>
                    <a:pt x="10657" y="13145"/>
                  </a:cubicBezTo>
                  <a:lnTo>
                    <a:pt x="11455" y="12216"/>
                  </a:lnTo>
                  <a:cubicBezTo>
                    <a:pt x="11705" y="11907"/>
                    <a:pt x="11990" y="11609"/>
                    <a:pt x="12252" y="11311"/>
                  </a:cubicBezTo>
                  <a:cubicBezTo>
                    <a:pt x="12526" y="11014"/>
                    <a:pt x="12788" y="10704"/>
                    <a:pt x="13074" y="10418"/>
                  </a:cubicBezTo>
                  <a:lnTo>
                    <a:pt x="13907" y="9537"/>
                  </a:lnTo>
                  <a:cubicBezTo>
                    <a:pt x="15026" y="8359"/>
                    <a:pt x="16181" y="7251"/>
                    <a:pt x="17372" y="6144"/>
                  </a:cubicBezTo>
                  <a:cubicBezTo>
                    <a:pt x="19753" y="3953"/>
                    <a:pt x="22289" y="1929"/>
                    <a:pt x="249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0" name="Google Shape;290;p6"/>
          <p:cNvGrpSpPr/>
          <p:nvPr/>
        </p:nvGrpSpPr>
        <p:grpSpPr>
          <a:xfrm>
            <a:off x="-298625" y="6177794"/>
            <a:ext cx="1545719" cy="1455079"/>
            <a:chOff x="3611750" y="1496100"/>
            <a:chExt cx="821550" cy="773375"/>
          </a:xfrm>
        </p:grpSpPr>
        <p:sp>
          <p:nvSpPr>
            <p:cNvPr id="291" name="Google Shape;291;p6"/>
            <p:cNvSpPr/>
            <p:nvPr/>
          </p:nvSpPr>
          <p:spPr>
            <a:xfrm>
              <a:off x="3829175" y="2004725"/>
              <a:ext cx="455900" cy="178425"/>
            </a:xfrm>
            <a:custGeom>
              <a:avLst/>
              <a:gdLst/>
              <a:ahLst/>
              <a:cxnLst/>
              <a:rect l="l" t="t" r="r" b="b"/>
              <a:pathLst>
                <a:path w="18236" h="7137" extrusionOk="0">
                  <a:moveTo>
                    <a:pt x="9519" y="1"/>
                  </a:moveTo>
                  <a:cubicBezTo>
                    <a:pt x="5908" y="1"/>
                    <a:pt x="2471" y="1297"/>
                    <a:pt x="174" y="4148"/>
                  </a:cubicBezTo>
                  <a:lnTo>
                    <a:pt x="66" y="4351"/>
                  </a:lnTo>
                  <a:cubicBezTo>
                    <a:pt x="66" y="4343"/>
                    <a:pt x="63" y="4340"/>
                    <a:pt x="58" y="4340"/>
                  </a:cubicBezTo>
                  <a:cubicBezTo>
                    <a:pt x="40" y="4340"/>
                    <a:pt x="0" y="4380"/>
                    <a:pt x="19" y="4399"/>
                  </a:cubicBezTo>
                  <a:cubicBezTo>
                    <a:pt x="33" y="4409"/>
                    <a:pt x="48" y="4414"/>
                    <a:pt x="62" y="4414"/>
                  </a:cubicBezTo>
                  <a:cubicBezTo>
                    <a:pt x="95" y="4414"/>
                    <a:pt x="129" y="4391"/>
                    <a:pt x="162" y="4375"/>
                  </a:cubicBezTo>
                  <a:cubicBezTo>
                    <a:pt x="1007" y="3779"/>
                    <a:pt x="1912" y="3244"/>
                    <a:pt x="2817" y="2720"/>
                  </a:cubicBezTo>
                  <a:cubicBezTo>
                    <a:pt x="3507" y="2315"/>
                    <a:pt x="4186" y="1934"/>
                    <a:pt x="4936" y="1660"/>
                  </a:cubicBezTo>
                  <a:cubicBezTo>
                    <a:pt x="5650" y="1410"/>
                    <a:pt x="6389" y="1291"/>
                    <a:pt x="7151" y="1196"/>
                  </a:cubicBezTo>
                  <a:cubicBezTo>
                    <a:pt x="7689" y="1141"/>
                    <a:pt x="8220" y="1100"/>
                    <a:pt x="8755" y="1100"/>
                  </a:cubicBezTo>
                  <a:cubicBezTo>
                    <a:pt x="8918" y="1100"/>
                    <a:pt x="9082" y="1104"/>
                    <a:pt x="9246" y="1112"/>
                  </a:cubicBezTo>
                  <a:cubicBezTo>
                    <a:pt x="11151" y="1172"/>
                    <a:pt x="13056" y="1755"/>
                    <a:pt x="14652" y="2791"/>
                  </a:cubicBezTo>
                  <a:cubicBezTo>
                    <a:pt x="16247" y="3839"/>
                    <a:pt x="17533" y="5363"/>
                    <a:pt x="18235" y="7137"/>
                  </a:cubicBezTo>
                  <a:cubicBezTo>
                    <a:pt x="17973" y="5827"/>
                    <a:pt x="17509" y="4553"/>
                    <a:pt x="16783" y="3422"/>
                  </a:cubicBezTo>
                  <a:cubicBezTo>
                    <a:pt x="16057" y="2291"/>
                    <a:pt x="15056" y="1339"/>
                    <a:pt x="13830" y="767"/>
                  </a:cubicBezTo>
                  <a:cubicBezTo>
                    <a:pt x="13032" y="398"/>
                    <a:pt x="12151" y="208"/>
                    <a:pt x="11270" y="100"/>
                  </a:cubicBezTo>
                  <a:cubicBezTo>
                    <a:pt x="10685" y="34"/>
                    <a:pt x="10099" y="1"/>
                    <a:pt x="951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3611750" y="1770000"/>
              <a:ext cx="259275" cy="343500"/>
            </a:xfrm>
            <a:custGeom>
              <a:avLst/>
              <a:gdLst/>
              <a:ahLst/>
              <a:cxnLst/>
              <a:rect l="l" t="t" r="r" b="b"/>
              <a:pathLst>
                <a:path w="10371" h="13740" extrusionOk="0">
                  <a:moveTo>
                    <a:pt x="3734" y="0"/>
                  </a:moveTo>
                  <a:cubicBezTo>
                    <a:pt x="3240" y="0"/>
                    <a:pt x="2747" y="88"/>
                    <a:pt x="2263" y="167"/>
                  </a:cubicBezTo>
                  <a:cubicBezTo>
                    <a:pt x="1453" y="322"/>
                    <a:pt x="643" y="512"/>
                    <a:pt x="0" y="1024"/>
                  </a:cubicBezTo>
                  <a:cubicBezTo>
                    <a:pt x="12" y="1024"/>
                    <a:pt x="203" y="1048"/>
                    <a:pt x="191" y="1048"/>
                  </a:cubicBezTo>
                  <a:cubicBezTo>
                    <a:pt x="298" y="1060"/>
                    <a:pt x="405" y="1072"/>
                    <a:pt x="489" y="1095"/>
                  </a:cubicBezTo>
                  <a:cubicBezTo>
                    <a:pt x="703" y="1119"/>
                    <a:pt x="893" y="1143"/>
                    <a:pt x="1096" y="1167"/>
                  </a:cubicBezTo>
                  <a:cubicBezTo>
                    <a:pt x="1548" y="1215"/>
                    <a:pt x="1989" y="1238"/>
                    <a:pt x="2441" y="1286"/>
                  </a:cubicBezTo>
                  <a:cubicBezTo>
                    <a:pt x="3275" y="1357"/>
                    <a:pt x="4120" y="1453"/>
                    <a:pt x="4942" y="1691"/>
                  </a:cubicBezTo>
                  <a:cubicBezTo>
                    <a:pt x="5299" y="1798"/>
                    <a:pt x="5644" y="1941"/>
                    <a:pt x="5965" y="2108"/>
                  </a:cubicBezTo>
                  <a:cubicBezTo>
                    <a:pt x="6025" y="2131"/>
                    <a:pt x="6085" y="2167"/>
                    <a:pt x="6144" y="2179"/>
                  </a:cubicBezTo>
                  <a:cubicBezTo>
                    <a:pt x="6239" y="2215"/>
                    <a:pt x="6323" y="2227"/>
                    <a:pt x="6394" y="2274"/>
                  </a:cubicBezTo>
                  <a:cubicBezTo>
                    <a:pt x="6632" y="2393"/>
                    <a:pt x="6811" y="2667"/>
                    <a:pt x="6978" y="2893"/>
                  </a:cubicBezTo>
                  <a:cubicBezTo>
                    <a:pt x="7168" y="3167"/>
                    <a:pt x="7347" y="3429"/>
                    <a:pt x="7489" y="3727"/>
                  </a:cubicBezTo>
                  <a:cubicBezTo>
                    <a:pt x="7501" y="3762"/>
                    <a:pt x="7513" y="3774"/>
                    <a:pt x="7513" y="3798"/>
                  </a:cubicBezTo>
                  <a:cubicBezTo>
                    <a:pt x="7811" y="4417"/>
                    <a:pt x="8025" y="5072"/>
                    <a:pt x="8180" y="5727"/>
                  </a:cubicBezTo>
                  <a:cubicBezTo>
                    <a:pt x="8833" y="8224"/>
                    <a:pt x="9089" y="10842"/>
                    <a:pt x="8949" y="13433"/>
                  </a:cubicBezTo>
                  <a:lnTo>
                    <a:pt x="8949" y="13433"/>
                  </a:lnTo>
                  <a:lnTo>
                    <a:pt x="9454" y="12847"/>
                  </a:lnTo>
                  <a:cubicBezTo>
                    <a:pt x="10371" y="10192"/>
                    <a:pt x="10049" y="7215"/>
                    <a:pt x="9013" y="4596"/>
                  </a:cubicBezTo>
                  <a:cubicBezTo>
                    <a:pt x="8573" y="3477"/>
                    <a:pt x="8001" y="2405"/>
                    <a:pt x="7168" y="1560"/>
                  </a:cubicBezTo>
                  <a:cubicBezTo>
                    <a:pt x="6335" y="703"/>
                    <a:pt x="5227" y="83"/>
                    <a:pt x="4037" y="12"/>
                  </a:cubicBezTo>
                  <a:cubicBezTo>
                    <a:pt x="3936" y="4"/>
                    <a:pt x="3835" y="0"/>
                    <a:pt x="3734" y="0"/>
                  </a:cubicBezTo>
                  <a:close/>
                  <a:moveTo>
                    <a:pt x="8949" y="13433"/>
                  </a:moveTo>
                  <a:lnTo>
                    <a:pt x="8859" y="13537"/>
                  </a:lnTo>
                  <a:cubicBezTo>
                    <a:pt x="8871" y="13609"/>
                    <a:pt x="8894" y="13668"/>
                    <a:pt x="8930" y="13740"/>
                  </a:cubicBezTo>
                  <a:cubicBezTo>
                    <a:pt x="8937" y="13638"/>
                    <a:pt x="8943" y="13535"/>
                    <a:pt x="8949" y="13433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3872500" y="1902275"/>
              <a:ext cx="492950" cy="148125"/>
            </a:xfrm>
            <a:custGeom>
              <a:avLst/>
              <a:gdLst/>
              <a:ahLst/>
              <a:cxnLst/>
              <a:rect l="l" t="t" r="r" b="b"/>
              <a:pathLst>
                <a:path w="19718" h="5925" extrusionOk="0">
                  <a:moveTo>
                    <a:pt x="12112" y="0"/>
                  </a:moveTo>
                  <a:cubicBezTo>
                    <a:pt x="10553" y="0"/>
                    <a:pt x="8982" y="306"/>
                    <a:pt x="7513" y="817"/>
                  </a:cubicBezTo>
                  <a:cubicBezTo>
                    <a:pt x="5120" y="1662"/>
                    <a:pt x="2929" y="3055"/>
                    <a:pt x="905" y="4579"/>
                  </a:cubicBezTo>
                  <a:lnTo>
                    <a:pt x="0" y="5925"/>
                  </a:lnTo>
                  <a:cubicBezTo>
                    <a:pt x="1786" y="4472"/>
                    <a:pt x="3810" y="3317"/>
                    <a:pt x="5965" y="2508"/>
                  </a:cubicBezTo>
                  <a:cubicBezTo>
                    <a:pt x="7670" y="1893"/>
                    <a:pt x="9443" y="1459"/>
                    <a:pt x="11262" y="1459"/>
                  </a:cubicBezTo>
                  <a:cubicBezTo>
                    <a:pt x="11310" y="1459"/>
                    <a:pt x="11358" y="1459"/>
                    <a:pt x="11407" y="1460"/>
                  </a:cubicBezTo>
                  <a:cubicBezTo>
                    <a:pt x="13264" y="1472"/>
                    <a:pt x="15133" y="1948"/>
                    <a:pt x="16681" y="2960"/>
                  </a:cubicBezTo>
                  <a:cubicBezTo>
                    <a:pt x="17848" y="3722"/>
                    <a:pt x="18788" y="4758"/>
                    <a:pt x="19717" y="5782"/>
                  </a:cubicBezTo>
                  <a:cubicBezTo>
                    <a:pt x="19527" y="4496"/>
                    <a:pt x="18788" y="3365"/>
                    <a:pt x="17955" y="2365"/>
                  </a:cubicBezTo>
                  <a:cubicBezTo>
                    <a:pt x="17526" y="1877"/>
                    <a:pt x="17086" y="1400"/>
                    <a:pt x="16550" y="1043"/>
                  </a:cubicBezTo>
                  <a:cubicBezTo>
                    <a:pt x="16086" y="734"/>
                    <a:pt x="15550" y="531"/>
                    <a:pt x="15014" y="388"/>
                  </a:cubicBezTo>
                  <a:cubicBezTo>
                    <a:pt x="14071" y="122"/>
                    <a:pt x="13094" y="0"/>
                    <a:pt x="12112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3665925" y="1657925"/>
              <a:ext cx="233075" cy="371350"/>
            </a:xfrm>
            <a:custGeom>
              <a:avLst/>
              <a:gdLst/>
              <a:ahLst/>
              <a:cxnLst/>
              <a:rect l="l" t="t" r="r" b="b"/>
              <a:pathLst>
                <a:path w="9323" h="14854" extrusionOk="0">
                  <a:moveTo>
                    <a:pt x="2490" y="1"/>
                  </a:moveTo>
                  <a:cubicBezTo>
                    <a:pt x="1596" y="1"/>
                    <a:pt x="714" y="246"/>
                    <a:pt x="0" y="780"/>
                  </a:cubicBezTo>
                  <a:cubicBezTo>
                    <a:pt x="1905" y="816"/>
                    <a:pt x="3929" y="1102"/>
                    <a:pt x="5418" y="2304"/>
                  </a:cubicBezTo>
                  <a:cubicBezTo>
                    <a:pt x="6430" y="3102"/>
                    <a:pt x="7097" y="4269"/>
                    <a:pt x="7585" y="5459"/>
                  </a:cubicBezTo>
                  <a:cubicBezTo>
                    <a:pt x="8775" y="8400"/>
                    <a:pt x="8894" y="11663"/>
                    <a:pt x="8871" y="14853"/>
                  </a:cubicBezTo>
                  <a:lnTo>
                    <a:pt x="9323" y="14115"/>
                  </a:lnTo>
                  <a:cubicBezTo>
                    <a:pt x="9228" y="12567"/>
                    <a:pt x="9144" y="11020"/>
                    <a:pt x="9013" y="9496"/>
                  </a:cubicBezTo>
                  <a:cubicBezTo>
                    <a:pt x="8859" y="7781"/>
                    <a:pt x="8656" y="6067"/>
                    <a:pt x="8037" y="4471"/>
                  </a:cubicBezTo>
                  <a:cubicBezTo>
                    <a:pt x="7418" y="2864"/>
                    <a:pt x="6358" y="1399"/>
                    <a:pt x="4858" y="590"/>
                  </a:cubicBezTo>
                  <a:cubicBezTo>
                    <a:pt x="4140" y="208"/>
                    <a:pt x="3310" y="1"/>
                    <a:pt x="2490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3803450" y="1601225"/>
              <a:ext cx="162825" cy="358400"/>
            </a:xfrm>
            <a:custGeom>
              <a:avLst/>
              <a:gdLst/>
              <a:ahLst/>
              <a:cxnLst/>
              <a:rect l="l" t="t" r="r" b="b"/>
              <a:pathLst>
                <a:path w="6513" h="14336" extrusionOk="0">
                  <a:moveTo>
                    <a:pt x="0" y="0"/>
                  </a:moveTo>
                  <a:cubicBezTo>
                    <a:pt x="2274" y="750"/>
                    <a:pt x="4024" y="2727"/>
                    <a:pt x="4905" y="4953"/>
                  </a:cubicBezTo>
                  <a:cubicBezTo>
                    <a:pt x="5787" y="7204"/>
                    <a:pt x="5894" y="9680"/>
                    <a:pt x="5667" y="12073"/>
                  </a:cubicBezTo>
                  <a:cubicBezTo>
                    <a:pt x="5596" y="12835"/>
                    <a:pt x="5489" y="13585"/>
                    <a:pt x="5298" y="14335"/>
                  </a:cubicBezTo>
                  <a:lnTo>
                    <a:pt x="6084" y="13347"/>
                  </a:lnTo>
                  <a:cubicBezTo>
                    <a:pt x="6287" y="10513"/>
                    <a:pt x="6513" y="7632"/>
                    <a:pt x="6132" y="4810"/>
                  </a:cubicBezTo>
                  <a:cubicBezTo>
                    <a:pt x="6037" y="4203"/>
                    <a:pt x="5917" y="3572"/>
                    <a:pt x="5667" y="3013"/>
                  </a:cubicBezTo>
                  <a:cubicBezTo>
                    <a:pt x="5203" y="1977"/>
                    <a:pt x="4298" y="1203"/>
                    <a:pt x="3274" y="727"/>
                  </a:cubicBezTo>
                  <a:cubicBezTo>
                    <a:pt x="2262" y="250"/>
                    <a:pt x="1131" y="72"/>
                    <a:pt x="0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3940350" y="1811675"/>
              <a:ext cx="492950" cy="115500"/>
            </a:xfrm>
            <a:custGeom>
              <a:avLst/>
              <a:gdLst/>
              <a:ahLst/>
              <a:cxnLst/>
              <a:rect l="l" t="t" r="r" b="b"/>
              <a:pathLst>
                <a:path w="19718" h="4620" extrusionOk="0">
                  <a:moveTo>
                    <a:pt x="14595" y="0"/>
                  </a:moveTo>
                  <a:cubicBezTo>
                    <a:pt x="13560" y="0"/>
                    <a:pt x="12523" y="144"/>
                    <a:pt x="11502" y="333"/>
                  </a:cubicBezTo>
                  <a:cubicBezTo>
                    <a:pt x="7883" y="983"/>
                    <a:pt x="4369" y="2222"/>
                    <a:pt x="1138" y="3974"/>
                  </a:cubicBezTo>
                  <a:lnTo>
                    <a:pt x="1138" y="3974"/>
                  </a:lnTo>
                  <a:cubicBezTo>
                    <a:pt x="1164" y="3967"/>
                    <a:pt x="1190" y="3960"/>
                    <a:pt x="1215" y="3953"/>
                  </a:cubicBezTo>
                  <a:cubicBezTo>
                    <a:pt x="4263" y="3096"/>
                    <a:pt x="7335" y="2298"/>
                    <a:pt x="10407" y="1572"/>
                  </a:cubicBezTo>
                  <a:cubicBezTo>
                    <a:pt x="10931" y="1453"/>
                    <a:pt x="11467" y="1333"/>
                    <a:pt x="12002" y="1286"/>
                  </a:cubicBezTo>
                  <a:cubicBezTo>
                    <a:pt x="12130" y="1278"/>
                    <a:pt x="12259" y="1274"/>
                    <a:pt x="12388" y="1274"/>
                  </a:cubicBezTo>
                  <a:cubicBezTo>
                    <a:pt x="12811" y="1274"/>
                    <a:pt x="13235" y="1314"/>
                    <a:pt x="13646" y="1369"/>
                  </a:cubicBezTo>
                  <a:cubicBezTo>
                    <a:pt x="15384" y="1643"/>
                    <a:pt x="17063" y="2298"/>
                    <a:pt x="18539" y="3274"/>
                  </a:cubicBezTo>
                  <a:cubicBezTo>
                    <a:pt x="18863" y="3490"/>
                    <a:pt x="19206" y="3735"/>
                    <a:pt x="19595" y="3735"/>
                  </a:cubicBezTo>
                  <a:cubicBezTo>
                    <a:pt x="19635" y="3735"/>
                    <a:pt x="19676" y="3732"/>
                    <a:pt x="19718" y="3727"/>
                  </a:cubicBezTo>
                  <a:cubicBezTo>
                    <a:pt x="19682" y="3119"/>
                    <a:pt x="19372" y="2536"/>
                    <a:pt x="19015" y="2024"/>
                  </a:cubicBezTo>
                  <a:cubicBezTo>
                    <a:pt x="18610" y="1453"/>
                    <a:pt x="18134" y="893"/>
                    <a:pt x="17527" y="560"/>
                  </a:cubicBezTo>
                  <a:cubicBezTo>
                    <a:pt x="17051" y="286"/>
                    <a:pt x="16515" y="167"/>
                    <a:pt x="15979" y="95"/>
                  </a:cubicBezTo>
                  <a:cubicBezTo>
                    <a:pt x="15519" y="29"/>
                    <a:pt x="15058" y="0"/>
                    <a:pt x="14595" y="0"/>
                  </a:cubicBezTo>
                  <a:close/>
                  <a:moveTo>
                    <a:pt x="1138" y="3974"/>
                  </a:moveTo>
                  <a:lnTo>
                    <a:pt x="1138" y="3974"/>
                  </a:lnTo>
                  <a:cubicBezTo>
                    <a:pt x="762" y="4081"/>
                    <a:pt x="369" y="4215"/>
                    <a:pt x="108" y="4501"/>
                  </a:cubicBezTo>
                  <a:lnTo>
                    <a:pt x="108" y="4501"/>
                  </a:lnTo>
                  <a:cubicBezTo>
                    <a:pt x="108" y="4501"/>
                    <a:pt x="108" y="4501"/>
                    <a:pt x="108" y="4501"/>
                  </a:cubicBezTo>
                  <a:lnTo>
                    <a:pt x="108" y="4501"/>
                  </a:lnTo>
                  <a:lnTo>
                    <a:pt x="1" y="4620"/>
                  </a:lnTo>
                  <a:cubicBezTo>
                    <a:pt x="16" y="4611"/>
                    <a:pt x="30" y="4602"/>
                    <a:pt x="45" y="4593"/>
                  </a:cubicBezTo>
                  <a:lnTo>
                    <a:pt x="45" y="4593"/>
                  </a:lnTo>
                  <a:cubicBezTo>
                    <a:pt x="46" y="4594"/>
                    <a:pt x="48" y="4594"/>
                    <a:pt x="49" y="4594"/>
                  </a:cubicBezTo>
                  <a:cubicBezTo>
                    <a:pt x="60" y="4594"/>
                    <a:pt x="82" y="4581"/>
                    <a:pt x="98" y="4562"/>
                  </a:cubicBezTo>
                  <a:lnTo>
                    <a:pt x="98" y="4562"/>
                  </a:lnTo>
                  <a:cubicBezTo>
                    <a:pt x="441" y="4361"/>
                    <a:pt x="788" y="4164"/>
                    <a:pt x="1138" y="3974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3928450" y="1558900"/>
              <a:ext cx="125050" cy="293575"/>
            </a:xfrm>
            <a:custGeom>
              <a:avLst/>
              <a:gdLst/>
              <a:ahLst/>
              <a:cxnLst/>
              <a:rect l="l" t="t" r="r" b="b"/>
              <a:pathLst>
                <a:path w="5002" h="11743" extrusionOk="0">
                  <a:moveTo>
                    <a:pt x="119" y="1"/>
                  </a:moveTo>
                  <a:cubicBezTo>
                    <a:pt x="80" y="1"/>
                    <a:pt x="40" y="2"/>
                    <a:pt x="1" y="3"/>
                  </a:cubicBezTo>
                  <a:cubicBezTo>
                    <a:pt x="2025" y="967"/>
                    <a:pt x="3454" y="2955"/>
                    <a:pt x="3989" y="5134"/>
                  </a:cubicBezTo>
                  <a:cubicBezTo>
                    <a:pt x="4525" y="7301"/>
                    <a:pt x="4251" y="9623"/>
                    <a:pt x="3525" y="11742"/>
                  </a:cubicBezTo>
                  <a:lnTo>
                    <a:pt x="4251" y="11254"/>
                  </a:lnTo>
                  <a:cubicBezTo>
                    <a:pt x="4406" y="10694"/>
                    <a:pt x="4597" y="9920"/>
                    <a:pt x="4727" y="8992"/>
                  </a:cubicBezTo>
                  <a:cubicBezTo>
                    <a:pt x="4835" y="8218"/>
                    <a:pt x="5001" y="7099"/>
                    <a:pt x="4918" y="5753"/>
                  </a:cubicBezTo>
                  <a:cubicBezTo>
                    <a:pt x="4847" y="4384"/>
                    <a:pt x="4775" y="3420"/>
                    <a:pt x="4299" y="2515"/>
                  </a:cubicBezTo>
                  <a:cubicBezTo>
                    <a:pt x="3496" y="1002"/>
                    <a:pt x="1828" y="1"/>
                    <a:pt x="11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4020125" y="1728575"/>
              <a:ext cx="382525" cy="106625"/>
            </a:xfrm>
            <a:custGeom>
              <a:avLst/>
              <a:gdLst/>
              <a:ahLst/>
              <a:cxnLst/>
              <a:rect l="l" t="t" r="r" b="b"/>
              <a:pathLst>
                <a:path w="15301" h="4265" extrusionOk="0">
                  <a:moveTo>
                    <a:pt x="10691" y="0"/>
                  </a:moveTo>
                  <a:cubicBezTo>
                    <a:pt x="9995" y="0"/>
                    <a:pt x="9111" y="90"/>
                    <a:pt x="7966" y="336"/>
                  </a:cubicBezTo>
                  <a:cubicBezTo>
                    <a:pt x="6394" y="681"/>
                    <a:pt x="3978" y="1395"/>
                    <a:pt x="1251" y="3014"/>
                  </a:cubicBezTo>
                  <a:lnTo>
                    <a:pt x="1" y="4265"/>
                  </a:lnTo>
                  <a:cubicBezTo>
                    <a:pt x="3324" y="2297"/>
                    <a:pt x="7197" y="1246"/>
                    <a:pt x="11067" y="1246"/>
                  </a:cubicBezTo>
                  <a:cubicBezTo>
                    <a:pt x="11717" y="1246"/>
                    <a:pt x="12367" y="1276"/>
                    <a:pt x="13014" y="1336"/>
                  </a:cubicBezTo>
                  <a:cubicBezTo>
                    <a:pt x="13800" y="1407"/>
                    <a:pt x="14634" y="1550"/>
                    <a:pt x="15265" y="2050"/>
                  </a:cubicBezTo>
                  <a:cubicBezTo>
                    <a:pt x="15272" y="2056"/>
                    <a:pt x="15276" y="2059"/>
                    <a:pt x="15277" y="2059"/>
                  </a:cubicBezTo>
                  <a:cubicBezTo>
                    <a:pt x="15300" y="2059"/>
                    <a:pt x="14030" y="777"/>
                    <a:pt x="12598" y="300"/>
                  </a:cubicBezTo>
                  <a:cubicBezTo>
                    <a:pt x="12164" y="146"/>
                    <a:pt x="11580" y="0"/>
                    <a:pt x="10691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4021025" y="1515275"/>
              <a:ext cx="107175" cy="244025"/>
            </a:xfrm>
            <a:custGeom>
              <a:avLst/>
              <a:gdLst/>
              <a:ahLst/>
              <a:cxnLst/>
              <a:rect l="l" t="t" r="r" b="b"/>
              <a:pathLst>
                <a:path w="4287" h="9761" extrusionOk="0">
                  <a:moveTo>
                    <a:pt x="1634" y="0"/>
                  </a:moveTo>
                  <a:cubicBezTo>
                    <a:pt x="1042" y="0"/>
                    <a:pt x="451" y="205"/>
                    <a:pt x="1" y="581"/>
                  </a:cubicBezTo>
                  <a:cubicBezTo>
                    <a:pt x="148" y="545"/>
                    <a:pt x="297" y="528"/>
                    <a:pt x="447" y="528"/>
                  </a:cubicBezTo>
                  <a:cubicBezTo>
                    <a:pt x="1285" y="528"/>
                    <a:pt x="2121" y="1064"/>
                    <a:pt x="2596" y="1771"/>
                  </a:cubicBezTo>
                  <a:cubicBezTo>
                    <a:pt x="3168" y="2605"/>
                    <a:pt x="3358" y="3653"/>
                    <a:pt x="3453" y="4665"/>
                  </a:cubicBezTo>
                  <a:cubicBezTo>
                    <a:pt x="3620" y="6367"/>
                    <a:pt x="3537" y="8082"/>
                    <a:pt x="3251" y="9760"/>
                  </a:cubicBezTo>
                  <a:lnTo>
                    <a:pt x="3775" y="9272"/>
                  </a:lnTo>
                  <a:cubicBezTo>
                    <a:pt x="3894" y="8248"/>
                    <a:pt x="4192" y="5689"/>
                    <a:pt x="4263" y="3212"/>
                  </a:cubicBezTo>
                  <a:cubicBezTo>
                    <a:pt x="4287" y="2795"/>
                    <a:pt x="4263" y="2081"/>
                    <a:pt x="3870" y="1343"/>
                  </a:cubicBezTo>
                  <a:cubicBezTo>
                    <a:pt x="3513" y="676"/>
                    <a:pt x="2858" y="200"/>
                    <a:pt x="2108" y="45"/>
                  </a:cubicBezTo>
                  <a:cubicBezTo>
                    <a:pt x="1952" y="15"/>
                    <a:pt x="1793" y="0"/>
                    <a:pt x="1634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4121925" y="1657650"/>
              <a:ext cx="309000" cy="84375"/>
            </a:xfrm>
            <a:custGeom>
              <a:avLst/>
              <a:gdLst/>
              <a:ahLst/>
              <a:cxnLst/>
              <a:rect l="l" t="t" r="r" b="b"/>
              <a:pathLst>
                <a:path w="12360" h="3375" extrusionOk="0">
                  <a:moveTo>
                    <a:pt x="8540" y="1"/>
                  </a:moveTo>
                  <a:cubicBezTo>
                    <a:pt x="7711" y="1"/>
                    <a:pt x="6881" y="169"/>
                    <a:pt x="6085" y="398"/>
                  </a:cubicBezTo>
                  <a:cubicBezTo>
                    <a:pt x="4115" y="944"/>
                    <a:pt x="2233" y="1817"/>
                    <a:pt x="557" y="2974"/>
                  </a:cubicBezTo>
                  <a:lnTo>
                    <a:pt x="557" y="2974"/>
                  </a:lnTo>
                  <a:cubicBezTo>
                    <a:pt x="1414" y="2732"/>
                    <a:pt x="2278" y="2483"/>
                    <a:pt x="3132" y="2244"/>
                  </a:cubicBezTo>
                  <a:cubicBezTo>
                    <a:pt x="4649" y="1812"/>
                    <a:pt x="6231" y="1373"/>
                    <a:pt x="7792" y="1373"/>
                  </a:cubicBezTo>
                  <a:cubicBezTo>
                    <a:pt x="8338" y="1373"/>
                    <a:pt x="8882" y="1427"/>
                    <a:pt x="9419" y="1553"/>
                  </a:cubicBezTo>
                  <a:cubicBezTo>
                    <a:pt x="10419" y="1791"/>
                    <a:pt x="11347" y="2256"/>
                    <a:pt x="12359" y="2256"/>
                  </a:cubicBezTo>
                  <a:cubicBezTo>
                    <a:pt x="11967" y="1101"/>
                    <a:pt x="10835" y="351"/>
                    <a:pt x="9657" y="113"/>
                  </a:cubicBezTo>
                  <a:cubicBezTo>
                    <a:pt x="9287" y="35"/>
                    <a:pt x="8914" y="1"/>
                    <a:pt x="8540" y="1"/>
                  </a:cubicBezTo>
                  <a:close/>
                  <a:moveTo>
                    <a:pt x="557" y="2974"/>
                  </a:moveTo>
                  <a:cubicBezTo>
                    <a:pt x="435" y="3009"/>
                    <a:pt x="313" y="3043"/>
                    <a:pt x="191" y="3077"/>
                  </a:cubicBezTo>
                  <a:lnTo>
                    <a:pt x="1" y="3375"/>
                  </a:lnTo>
                  <a:cubicBezTo>
                    <a:pt x="184" y="3238"/>
                    <a:pt x="369" y="3104"/>
                    <a:pt x="557" y="2974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4139800" y="1510775"/>
              <a:ext cx="69675" cy="184725"/>
            </a:xfrm>
            <a:custGeom>
              <a:avLst/>
              <a:gdLst/>
              <a:ahLst/>
              <a:cxnLst/>
              <a:rect l="l" t="t" r="r" b="b"/>
              <a:pathLst>
                <a:path w="2787" h="7389" extrusionOk="0">
                  <a:moveTo>
                    <a:pt x="162" y="0"/>
                  </a:moveTo>
                  <a:cubicBezTo>
                    <a:pt x="131" y="0"/>
                    <a:pt x="123" y="11"/>
                    <a:pt x="119" y="23"/>
                  </a:cubicBezTo>
                  <a:cubicBezTo>
                    <a:pt x="0" y="165"/>
                    <a:pt x="857" y="737"/>
                    <a:pt x="1250" y="1689"/>
                  </a:cubicBezTo>
                  <a:cubicBezTo>
                    <a:pt x="1369" y="1963"/>
                    <a:pt x="1465" y="2356"/>
                    <a:pt x="1369" y="3737"/>
                  </a:cubicBezTo>
                  <a:cubicBezTo>
                    <a:pt x="1203" y="5928"/>
                    <a:pt x="738" y="7297"/>
                    <a:pt x="953" y="7381"/>
                  </a:cubicBezTo>
                  <a:cubicBezTo>
                    <a:pt x="957" y="7385"/>
                    <a:pt x="963" y="7388"/>
                    <a:pt x="974" y="7388"/>
                  </a:cubicBezTo>
                  <a:cubicBezTo>
                    <a:pt x="1021" y="7388"/>
                    <a:pt x="1146" y="7311"/>
                    <a:pt x="1441" y="6869"/>
                  </a:cubicBezTo>
                  <a:cubicBezTo>
                    <a:pt x="1941" y="6107"/>
                    <a:pt x="2786" y="4845"/>
                    <a:pt x="2691" y="3023"/>
                  </a:cubicBezTo>
                  <a:cubicBezTo>
                    <a:pt x="2655" y="2487"/>
                    <a:pt x="2584" y="1106"/>
                    <a:pt x="1798" y="630"/>
                  </a:cubicBezTo>
                  <a:cubicBezTo>
                    <a:pt x="1572" y="499"/>
                    <a:pt x="1107" y="320"/>
                    <a:pt x="786" y="201"/>
                  </a:cubicBezTo>
                  <a:cubicBezTo>
                    <a:pt x="381" y="42"/>
                    <a:pt x="225" y="0"/>
                    <a:pt x="162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4213600" y="1609225"/>
              <a:ext cx="205125" cy="50050"/>
            </a:xfrm>
            <a:custGeom>
              <a:avLst/>
              <a:gdLst/>
              <a:ahLst/>
              <a:cxnLst/>
              <a:rect l="l" t="t" r="r" b="b"/>
              <a:pathLst>
                <a:path w="8205" h="2002" extrusionOk="0">
                  <a:moveTo>
                    <a:pt x="5324" y="0"/>
                  </a:moveTo>
                  <a:cubicBezTo>
                    <a:pt x="5092" y="0"/>
                    <a:pt x="4861" y="15"/>
                    <a:pt x="4632" y="37"/>
                  </a:cubicBezTo>
                  <a:cubicBezTo>
                    <a:pt x="3335" y="168"/>
                    <a:pt x="2073" y="585"/>
                    <a:pt x="953" y="1264"/>
                  </a:cubicBezTo>
                  <a:lnTo>
                    <a:pt x="1346" y="883"/>
                  </a:lnTo>
                  <a:lnTo>
                    <a:pt x="1346" y="883"/>
                  </a:lnTo>
                  <a:cubicBezTo>
                    <a:pt x="834" y="1180"/>
                    <a:pt x="394" y="1561"/>
                    <a:pt x="1" y="2002"/>
                  </a:cubicBezTo>
                  <a:cubicBezTo>
                    <a:pt x="1128" y="1269"/>
                    <a:pt x="2491" y="963"/>
                    <a:pt x="3825" y="963"/>
                  </a:cubicBezTo>
                  <a:cubicBezTo>
                    <a:pt x="3900" y="963"/>
                    <a:pt x="3975" y="964"/>
                    <a:pt x="4049" y="966"/>
                  </a:cubicBezTo>
                  <a:cubicBezTo>
                    <a:pt x="5466" y="978"/>
                    <a:pt x="6847" y="1323"/>
                    <a:pt x="8204" y="1752"/>
                  </a:cubicBezTo>
                  <a:cubicBezTo>
                    <a:pt x="8026" y="1049"/>
                    <a:pt x="7430" y="514"/>
                    <a:pt x="6764" y="252"/>
                  </a:cubicBezTo>
                  <a:cubicBezTo>
                    <a:pt x="6310" y="65"/>
                    <a:pt x="5817" y="0"/>
                    <a:pt x="5324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4187725" y="1496100"/>
              <a:ext cx="66400" cy="139675"/>
            </a:xfrm>
            <a:custGeom>
              <a:avLst/>
              <a:gdLst/>
              <a:ahLst/>
              <a:cxnLst/>
              <a:rect l="l" t="t" r="r" b="b"/>
              <a:pathLst>
                <a:path w="2656" h="5587" extrusionOk="0">
                  <a:moveTo>
                    <a:pt x="859" y="1"/>
                  </a:moveTo>
                  <a:cubicBezTo>
                    <a:pt x="568" y="1"/>
                    <a:pt x="277" y="53"/>
                    <a:pt x="0" y="145"/>
                  </a:cubicBezTo>
                  <a:cubicBezTo>
                    <a:pt x="964" y="550"/>
                    <a:pt x="1631" y="1479"/>
                    <a:pt x="1881" y="2491"/>
                  </a:cubicBezTo>
                  <a:cubicBezTo>
                    <a:pt x="2155" y="3503"/>
                    <a:pt x="2048" y="4574"/>
                    <a:pt x="1798" y="5586"/>
                  </a:cubicBezTo>
                  <a:lnTo>
                    <a:pt x="1905" y="5336"/>
                  </a:lnTo>
                  <a:cubicBezTo>
                    <a:pt x="2167" y="4277"/>
                    <a:pt x="2393" y="3229"/>
                    <a:pt x="2572" y="2157"/>
                  </a:cubicBezTo>
                  <a:cubicBezTo>
                    <a:pt x="2619" y="1836"/>
                    <a:pt x="2655" y="1526"/>
                    <a:pt x="2596" y="1217"/>
                  </a:cubicBezTo>
                  <a:cubicBezTo>
                    <a:pt x="2500" y="693"/>
                    <a:pt x="2060" y="288"/>
                    <a:pt x="1560" y="110"/>
                  </a:cubicBezTo>
                  <a:cubicBezTo>
                    <a:pt x="1331" y="35"/>
                    <a:pt x="1095" y="1"/>
                    <a:pt x="85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4266600" y="1497350"/>
              <a:ext cx="33050" cy="115200"/>
            </a:xfrm>
            <a:custGeom>
              <a:avLst/>
              <a:gdLst/>
              <a:ahLst/>
              <a:cxnLst/>
              <a:rect l="l" t="t" r="r" b="b"/>
              <a:pathLst>
                <a:path w="1322" h="4608" extrusionOk="0">
                  <a:moveTo>
                    <a:pt x="179" y="0"/>
                  </a:moveTo>
                  <a:cubicBezTo>
                    <a:pt x="965" y="1417"/>
                    <a:pt x="893" y="3262"/>
                    <a:pt x="0" y="4608"/>
                  </a:cubicBezTo>
                  <a:lnTo>
                    <a:pt x="417" y="4203"/>
                  </a:lnTo>
                  <a:cubicBezTo>
                    <a:pt x="536" y="3953"/>
                    <a:pt x="643" y="3715"/>
                    <a:pt x="762" y="3453"/>
                  </a:cubicBezTo>
                  <a:cubicBezTo>
                    <a:pt x="1036" y="2834"/>
                    <a:pt x="1322" y="2191"/>
                    <a:pt x="1310" y="1512"/>
                  </a:cubicBezTo>
                  <a:cubicBezTo>
                    <a:pt x="1274" y="833"/>
                    <a:pt x="846" y="107"/>
                    <a:pt x="179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4299925" y="1572950"/>
              <a:ext cx="93800" cy="26800"/>
            </a:xfrm>
            <a:custGeom>
              <a:avLst/>
              <a:gdLst/>
              <a:ahLst/>
              <a:cxnLst/>
              <a:rect l="l" t="t" r="r" b="b"/>
              <a:pathLst>
                <a:path w="3752" h="1072" extrusionOk="0">
                  <a:moveTo>
                    <a:pt x="1855" y="0"/>
                  </a:moveTo>
                  <a:cubicBezTo>
                    <a:pt x="1724" y="0"/>
                    <a:pt x="1593" y="5"/>
                    <a:pt x="1465" y="12"/>
                  </a:cubicBezTo>
                  <a:cubicBezTo>
                    <a:pt x="1120" y="48"/>
                    <a:pt x="763" y="107"/>
                    <a:pt x="429" y="167"/>
                  </a:cubicBezTo>
                  <a:lnTo>
                    <a:pt x="1" y="667"/>
                  </a:lnTo>
                  <a:cubicBezTo>
                    <a:pt x="263" y="524"/>
                    <a:pt x="560" y="429"/>
                    <a:pt x="834" y="393"/>
                  </a:cubicBezTo>
                  <a:cubicBezTo>
                    <a:pt x="931" y="383"/>
                    <a:pt x="1027" y="378"/>
                    <a:pt x="1124" y="378"/>
                  </a:cubicBezTo>
                  <a:cubicBezTo>
                    <a:pt x="1467" y="378"/>
                    <a:pt x="1809" y="438"/>
                    <a:pt x="2144" y="512"/>
                  </a:cubicBezTo>
                  <a:cubicBezTo>
                    <a:pt x="2334" y="536"/>
                    <a:pt x="2537" y="584"/>
                    <a:pt x="2715" y="631"/>
                  </a:cubicBezTo>
                  <a:cubicBezTo>
                    <a:pt x="3084" y="726"/>
                    <a:pt x="3442" y="881"/>
                    <a:pt x="3751" y="1072"/>
                  </a:cubicBezTo>
                  <a:cubicBezTo>
                    <a:pt x="3632" y="631"/>
                    <a:pt x="3251" y="298"/>
                    <a:pt x="2811" y="131"/>
                  </a:cubicBezTo>
                  <a:cubicBezTo>
                    <a:pt x="2506" y="30"/>
                    <a:pt x="2178" y="0"/>
                    <a:pt x="1855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4311825" y="1505400"/>
              <a:ext cx="24450" cy="74125"/>
            </a:xfrm>
            <a:custGeom>
              <a:avLst/>
              <a:gdLst/>
              <a:ahLst/>
              <a:cxnLst/>
              <a:rect l="l" t="t" r="r" b="b"/>
              <a:pathLst>
                <a:path w="978" h="2965" extrusionOk="0">
                  <a:moveTo>
                    <a:pt x="217" y="0"/>
                  </a:moveTo>
                  <a:cubicBezTo>
                    <a:pt x="205" y="0"/>
                    <a:pt x="192" y="4"/>
                    <a:pt x="180" y="11"/>
                  </a:cubicBezTo>
                  <a:cubicBezTo>
                    <a:pt x="120" y="59"/>
                    <a:pt x="120" y="130"/>
                    <a:pt x="144" y="202"/>
                  </a:cubicBezTo>
                  <a:cubicBezTo>
                    <a:pt x="346" y="1107"/>
                    <a:pt x="299" y="2083"/>
                    <a:pt x="1" y="2952"/>
                  </a:cubicBezTo>
                  <a:lnTo>
                    <a:pt x="84" y="2964"/>
                  </a:lnTo>
                  <a:cubicBezTo>
                    <a:pt x="406" y="2619"/>
                    <a:pt x="751" y="2226"/>
                    <a:pt x="858" y="1750"/>
                  </a:cubicBezTo>
                  <a:cubicBezTo>
                    <a:pt x="977" y="1154"/>
                    <a:pt x="739" y="547"/>
                    <a:pt x="346" y="83"/>
                  </a:cubicBezTo>
                  <a:cubicBezTo>
                    <a:pt x="309" y="45"/>
                    <a:pt x="264" y="0"/>
                    <a:pt x="217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3753725" y="1536925"/>
              <a:ext cx="622725" cy="732550"/>
            </a:xfrm>
            <a:custGeom>
              <a:avLst/>
              <a:gdLst/>
              <a:ahLst/>
              <a:cxnLst/>
              <a:rect l="l" t="t" r="r" b="b"/>
              <a:pathLst>
                <a:path w="24909" h="29302" extrusionOk="0">
                  <a:moveTo>
                    <a:pt x="24909" y="1"/>
                  </a:moveTo>
                  <a:cubicBezTo>
                    <a:pt x="22075" y="1620"/>
                    <a:pt x="19408" y="3513"/>
                    <a:pt x="16896" y="5644"/>
                  </a:cubicBezTo>
                  <a:cubicBezTo>
                    <a:pt x="15646" y="6692"/>
                    <a:pt x="14455" y="7799"/>
                    <a:pt x="13300" y="8954"/>
                  </a:cubicBezTo>
                  <a:cubicBezTo>
                    <a:pt x="12717" y="9537"/>
                    <a:pt x="12145" y="10121"/>
                    <a:pt x="11597" y="10728"/>
                  </a:cubicBezTo>
                  <a:cubicBezTo>
                    <a:pt x="11335" y="11026"/>
                    <a:pt x="11050" y="11323"/>
                    <a:pt x="10776" y="11633"/>
                  </a:cubicBezTo>
                  <a:lnTo>
                    <a:pt x="9978" y="12562"/>
                  </a:lnTo>
                  <a:cubicBezTo>
                    <a:pt x="7859" y="15062"/>
                    <a:pt x="5942" y="17705"/>
                    <a:pt x="4275" y="20527"/>
                  </a:cubicBezTo>
                  <a:cubicBezTo>
                    <a:pt x="2608" y="23325"/>
                    <a:pt x="1156" y="26254"/>
                    <a:pt x="1" y="29302"/>
                  </a:cubicBezTo>
                  <a:cubicBezTo>
                    <a:pt x="751" y="27861"/>
                    <a:pt x="1513" y="26432"/>
                    <a:pt x="2322" y="25027"/>
                  </a:cubicBezTo>
                  <a:cubicBezTo>
                    <a:pt x="3132" y="23622"/>
                    <a:pt x="3989" y="22253"/>
                    <a:pt x="4870" y="20896"/>
                  </a:cubicBezTo>
                  <a:cubicBezTo>
                    <a:pt x="5323" y="20205"/>
                    <a:pt x="5763" y="19551"/>
                    <a:pt x="6228" y="18884"/>
                  </a:cubicBezTo>
                  <a:cubicBezTo>
                    <a:pt x="6454" y="18562"/>
                    <a:pt x="6692" y="18229"/>
                    <a:pt x="6930" y="17908"/>
                  </a:cubicBezTo>
                  <a:lnTo>
                    <a:pt x="7287" y="17407"/>
                  </a:lnTo>
                  <a:lnTo>
                    <a:pt x="7656" y="16931"/>
                  </a:lnTo>
                  <a:cubicBezTo>
                    <a:pt x="8609" y="15622"/>
                    <a:pt x="9621" y="14371"/>
                    <a:pt x="10657" y="13145"/>
                  </a:cubicBezTo>
                  <a:lnTo>
                    <a:pt x="11455" y="12216"/>
                  </a:lnTo>
                  <a:cubicBezTo>
                    <a:pt x="11705" y="11907"/>
                    <a:pt x="11990" y="11609"/>
                    <a:pt x="12252" y="11311"/>
                  </a:cubicBezTo>
                  <a:cubicBezTo>
                    <a:pt x="12526" y="11014"/>
                    <a:pt x="12788" y="10704"/>
                    <a:pt x="13074" y="10418"/>
                  </a:cubicBezTo>
                  <a:lnTo>
                    <a:pt x="13907" y="9537"/>
                  </a:lnTo>
                  <a:cubicBezTo>
                    <a:pt x="15026" y="8359"/>
                    <a:pt x="16181" y="7251"/>
                    <a:pt x="17372" y="6144"/>
                  </a:cubicBezTo>
                  <a:cubicBezTo>
                    <a:pt x="19753" y="3953"/>
                    <a:pt x="22289" y="1929"/>
                    <a:pt x="2490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8" name="Google Shape;308;p6"/>
          <p:cNvGrpSpPr/>
          <p:nvPr/>
        </p:nvGrpSpPr>
        <p:grpSpPr>
          <a:xfrm rot="-4503338">
            <a:off x="10988411" y="5656738"/>
            <a:ext cx="1466728" cy="1380721"/>
            <a:chOff x="3611750" y="1496100"/>
            <a:chExt cx="821550" cy="773375"/>
          </a:xfrm>
        </p:grpSpPr>
        <p:sp>
          <p:nvSpPr>
            <p:cNvPr id="309" name="Google Shape;309;p6"/>
            <p:cNvSpPr/>
            <p:nvPr/>
          </p:nvSpPr>
          <p:spPr>
            <a:xfrm>
              <a:off x="3829175" y="2004725"/>
              <a:ext cx="455900" cy="178425"/>
            </a:xfrm>
            <a:custGeom>
              <a:avLst/>
              <a:gdLst/>
              <a:ahLst/>
              <a:cxnLst/>
              <a:rect l="l" t="t" r="r" b="b"/>
              <a:pathLst>
                <a:path w="18236" h="7137" extrusionOk="0">
                  <a:moveTo>
                    <a:pt x="9519" y="1"/>
                  </a:moveTo>
                  <a:cubicBezTo>
                    <a:pt x="5908" y="1"/>
                    <a:pt x="2471" y="1297"/>
                    <a:pt x="174" y="4148"/>
                  </a:cubicBezTo>
                  <a:lnTo>
                    <a:pt x="66" y="4351"/>
                  </a:lnTo>
                  <a:cubicBezTo>
                    <a:pt x="66" y="4343"/>
                    <a:pt x="63" y="4340"/>
                    <a:pt x="58" y="4340"/>
                  </a:cubicBezTo>
                  <a:cubicBezTo>
                    <a:pt x="40" y="4340"/>
                    <a:pt x="0" y="4380"/>
                    <a:pt x="19" y="4399"/>
                  </a:cubicBezTo>
                  <a:cubicBezTo>
                    <a:pt x="33" y="4409"/>
                    <a:pt x="48" y="4414"/>
                    <a:pt x="62" y="4414"/>
                  </a:cubicBezTo>
                  <a:cubicBezTo>
                    <a:pt x="95" y="4414"/>
                    <a:pt x="129" y="4391"/>
                    <a:pt x="162" y="4375"/>
                  </a:cubicBezTo>
                  <a:cubicBezTo>
                    <a:pt x="1007" y="3779"/>
                    <a:pt x="1912" y="3244"/>
                    <a:pt x="2817" y="2720"/>
                  </a:cubicBezTo>
                  <a:cubicBezTo>
                    <a:pt x="3507" y="2315"/>
                    <a:pt x="4186" y="1934"/>
                    <a:pt x="4936" y="1660"/>
                  </a:cubicBezTo>
                  <a:cubicBezTo>
                    <a:pt x="5650" y="1410"/>
                    <a:pt x="6389" y="1291"/>
                    <a:pt x="7151" y="1196"/>
                  </a:cubicBezTo>
                  <a:cubicBezTo>
                    <a:pt x="7689" y="1141"/>
                    <a:pt x="8220" y="1100"/>
                    <a:pt x="8755" y="1100"/>
                  </a:cubicBezTo>
                  <a:cubicBezTo>
                    <a:pt x="8918" y="1100"/>
                    <a:pt x="9082" y="1104"/>
                    <a:pt x="9246" y="1112"/>
                  </a:cubicBezTo>
                  <a:cubicBezTo>
                    <a:pt x="11151" y="1172"/>
                    <a:pt x="13056" y="1755"/>
                    <a:pt x="14652" y="2791"/>
                  </a:cubicBezTo>
                  <a:cubicBezTo>
                    <a:pt x="16247" y="3839"/>
                    <a:pt x="17533" y="5363"/>
                    <a:pt x="18235" y="7137"/>
                  </a:cubicBezTo>
                  <a:cubicBezTo>
                    <a:pt x="17973" y="5827"/>
                    <a:pt x="17509" y="4553"/>
                    <a:pt x="16783" y="3422"/>
                  </a:cubicBezTo>
                  <a:cubicBezTo>
                    <a:pt x="16057" y="2291"/>
                    <a:pt x="15056" y="1339"/>
                    <a:pt x="13830" y="767"/>
                  </a:cubicBezTo>
                  <a:cubicBezTo>
                    <a:pt x="13032" y="398"/>
                    <a:pt x="12151" y="208"/>
                    <a:pt x="11270" y="100"/>
                  </a:cubicBezTo>
                  <a:cubicBezTo>
                    <a:pt x="10685" y="34"/>
                    <a:pt x="10099" y="1"/>
                    <a:pt x="9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3611750" y="1770000"/>
              <a:ext cx="259275" cy="343500"/>
            </a:xfrm>
            <a:custGeom>
              <a:avLst/>
              <a:gdLst/>
              <a:ahLst/>
              <a:cxnLst/>
              <a:rect l="l" t="t" r="r" b="b"/>
              <a:pathLst>
                <a:path w="10371" h="13740" extrusionOk="0">
                  <a:moveTo>
                    <a:pt x="3734" y="0"/>
                  </a:moveTo>
                  <a:cubicBezTo>
                    <a:pt x="3240" y="0"/>
                    <a:pt x="2747" y="88"/>
                    <a:pt x="2263" y="167"/>
                  </a:cubicBezTo>
                  <a:cubicBezTo>
                    <a:pt x="1453" y="322"/>
                    <a:pt x="643" y="512"/>
                    <a:pt x="0" y="1024"/>
                  </a:cubicBezTo>
                  <a:cubicBezTo>
                    <a:pt x="12" y="1024"/>
                    <a:pt x="203" y="1048"/>
                    <a:pt x="191" y="1048"/>
                  </a:cubicBezTo>
                  <a:cubicBezTo>
                    <a:pt x="298" y="1060"/>
                    <a:pt x="405" y="1072"/>
                    <a:pt x="489" y="1095"/>
                  </a:cubicBezTo>
                  <a:cubicBezTo>
                    <a:pt x="703" y="1119"/>
                    <a:pt x="893" y="1143"/>
                    <a:pt x="1096" y="1167"/>
                  </a:cubicBezTo>
                  <a:cubicBezTo>
                    <a:pt x="1548" y="1215"/>
                    <a:pt x="1989" y="1238"/>
                    <a:pt x="2441" y="1286"/>
                  </a:cubicBezTo>
                  <a:cubicBezTo>
                    <a:pt x="3275" y="1357"/>
                    <a:pt x="4120" y="1453"/>
                    <a:pt x="4942" y="1691"/>
                  </a:cubicBezTo>
                  <a:cubicBezTo>
                    <a:pt x="5299" y="1798"/>
                    <a:pt x="5644" y="1941"/>
                    <a:pt x="5965" y="2108"/>
                  </a:cubicBezTo>
                  <a:cubicBezTo>
                    <a:pt x="6025" y="2131"/>
                    <a:pt x="6085" y="2167"/>
                    <a:pt x="6144" y="2179"/>
                  </a:cubicBezTo>
                  <a:cubicBezTo>
                    <a:pt x="6239" y="2215"/>
                    <a:pt x="6323" y="2227"/>
                    <a:pt x="6394" y="2274"/>
                  </a:cubicBezTo>
                  <a:cubicBezTo>
                    <a:pt x="6632" y="2393"/>
                    <a:pt x="6811" y="2667"/>
                    <a:pt x="6978" y="2893"/>
                  </a:cubicBezTo>
                  <a:cubicBezTo>
                    <a:pt x="7168" y="3167"/>
                    <a:pt x="7347" y="3429"/>
                    <a:pt x="7489" y="3727"/>
                  </a:cubicBezTo>
                  <a:cubicBezTo>
                    <a:pt x="7501" y="3762"/>
                    <a:pt x="7513" y="3774"/>
                    <a:pt x="7513" y="3798"/>
                  </a:cubicBezTo>
                  <a:cubicBezTo>
                    <a:pt x="7811" y="4417"/>
                    <a:pt x="8025" y="5072"/>
                    <a:pt x="8180" y="5727"/>
                  </a:cubicBezTo>
                  <a:cubicBezTo>
                    <a:pt x="8833" y="8224"/>
                    <a:pt x="9089" y="10842"/>
                    <a:pt x="8949" y="13433"/>
                  </a:cubicBezTo>
                  <a:lnTo>
                    <a:pt x="8949" y="13433"/>
                  </a:lnTo>
                  <a:lnTo>
                    <a:pt x="9454" y="12847"/>
                  </a:lnTo>
                  <a:cubicBezTo>
                    <a:pt x="10371" y="10192"/>
                    <a:pt x="10049" y="7215"/>
                    <a:pt x="9013" y="4596"/>
                  </a:cubicBezTo>
                  <a:cubicBezTo>
                    <a:pt x="8573" y="3477"/>
                    <a:pt x="8001" y="2405"/>
                    <a:pt x="7168" y="1560"/>
                  </a:cubicBezTo>
                  <a:cubicBezTo>
                    <a:pt x="6335" y="703"/>
                    <a:pt x="5227" y="83"/>
                    <a:pt x="4037" y="12"/>
                  </a:cubicBezTo>
                  <a:cubicBezTo>
                    <a:pt x="3936" y="4"/>
                    <a:pt x="3835" y="0"/>
                    <a:pt x="3734" y="0"/>
                  </a:cubicBezTo>
                  <a:close/>
                  <a:moveTo>
                    <a:pt x="8949" y="13433"/>
                  </a:moveTo>
                  <a:lnTo>
                    <a:pt x="8859" y="13537"/>
                  </a:lnTo>
                  <a:cubicBezTo>
                    <a:pt x="8871" y="13609"/>
                    <a:pt x="8894" y="13668"/>
                    <a:pt x="8930" y="13740"/>
                  </a:cubicBezTo>
                  <a:cubicBezTo>
                    <a:pt x="8937" y="13638"/>
                    <a:pt x="8943" y="13535"/>
                    <a:pt x="8949" y="134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3872500" y="1902275"/>
              <a:ext cx="492950" cy="148125"/>
            </a:xfrm>
            <a:custGeom>
              <a:avLst/>
              <a:gdLst/>
              <a:ahLst/>
              <a:cxnLst/>
              <a:rect l="l" t="t" r="r" b="b"/>
              <a:pathLst>
                <a:path w="19718" h="5925" extrusionOk="0">
                  <a:moveTo>
                    <a:pt x="12112" y="0"/>
                  </a:moveTo>
                  <a:cubicBezTo>
                    <a:pt x="10553" y="0"/>
                    <a:pt x="8982" y="306"/>
                    <a:pt x="7513" y="817"/>
                  </a:cubicBezTo>
                  <a:cubicBezTo>
                    <a:pt x="5120" y="1662"/>
                    <a:pt x="2929" y="3055"/>
                    <a:pt x="905" y="4579"/>
                  </a:cubicBezTo>
                  <a:lnTo>
                    <a:pt x="0" y="5925"/>
                  </a:lnTo>
                  <a:cubicBezTo>
                    <a:pt x="1786" y="4472"/>
                    <a:pt x="3810" y="3317"/>
                    <a:pt x="5965" y="2508"/>
                  </a:cubicBezTo>
                  <a:cubicBezTo>
                    <a:pt x="7670" y="1893"/>
                    <a:pt x="9443" y="1459"/>
                    <a:pt x="11262" y="1459"/>
                  </a:cubicBezTo>
                  <a:cubicBezTo>
                    <a:pt x="11310" y="1459"/>
                    <a:pt x="11358" y="1459"/>
                    <a:pt x="11407" y="1460"/>
                  </a:cubicBezTo>
                  <a:cubicBezTo>
                    <a:pt x="13264" y="1472"/>
                    <a:pt x="15133" y="1948"/>
                    <a:pt x="16681" y="2960"/>
                  </a:cubicBezTo>
                  <a:cubicBezTo>
                    <a:pt x="17848" y="3722"/>
                    <a:pt x="18788" y="4758"/>
                    <a:pt x="19717" y="5782"/>
                  </a:cubicBezTo>
                  <a:cubicBezTo>
                    <a:pt x="19527" y="4496"/>
                    <a:pt x="18788" y="3365"/>
                    <a:pt x="17955" y="2365"/>
                  </a:cubicBezTo>
                  <a:cubicBezTo>
                    <a:pt x="17526" y="1877"/>
                    <a:pt x="17086" y="1400"/>
                    <a:pt x="16550" y="1043"/>
                  </a:cubicBezTo>
                  <a:cubicBezTo>
                    <a:pt x="16086" y="734"/>
                    <a:pt x="15550" y="531"/>
                    <a:pt x="15014" y="388"/>
                  </a:cubicBezTo>
                  <a:cubicBezTo>
                    <a:pt x="14071" y="122"/>
                    <a:pt x="13094" y="0"/>
                    <a:pt x="12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3665925" y="1657925"/>
              <a:ext cx="233075" cy="371350"/>
            </a:xfrm>
            <a:custGeom>
              <a:avLst/>
              <a:gdLst/>
              <a:ahLst/>
              <a:cxnLst/>
              <a:rect l="l" t="t" r="r" b="b"/>
              <a:pathLst>
                <a:path w="9323" h="14854" extrusionOk="0">
                  <a:moveTo>
                    <a:pt x="2490" y="1"/>
                  </a:moveTo>
                  <a:cubicBezTo>
                    <a:pt x="1596" y="1"/>
                    <a:pt x="714" y="246"/>
                    <a:pt x="0" y="780"/>
                  </a:cubicBezTo>
                  <a:cubicBezTo>
                    <a:pt x="1905" y="816"/>
                    <a:pt x="3929" y="1102"/>
                    <a:pt x="5418" y="2304"/>
                  </a:cubicBezTo>
                  <a:cubicBezTo>
                    <a:pt x="6430" y="3102"/>
                    <a:pt x="7097" y="4269"/>
                    <a:pt x="7585" y="5459"/>
                  </a:cubicBezTo>
                  <a:cubicBezTo>
                    <a:pt x="8775" y="8400"/>
                    <a:pt x="8894" y="11663"/>
                    <a:pt x="8871" y="14853"/>
                  </a:cubicBezTo>
                  <a:lnTo>
                    <a:pt x="9323" y="14115"/>
                  </a:lnTo>
                  <a:cubicBezTo>
                    <a:pt x="9228" y="12567"/>
                    <a:pt x="9144" y="11020"/>
                    <a:pt x="9013" y="9496"/>
                  </a:cubicBezTo>
                  <a:cubicBezTo>
                    <a:pt x="8859" y="7781"/>
                    <a:pt x="8656" y="6067"/>
                    <a:pt x="8037" y="4471"/>
                  </a:cubicBezTo>
                  <a:cubicBezTo>
                    <a:pt x="7418" y="2864"/>
                    <a:pt x="6358" y="1399"/>
                    <a:pt x="4858" y="590"/>
                  </a:cubicBezTo>
                  <a:cubicBezTo>
                    <a:pt x="4140" y="208"/>
                    <a:pt x="3310" y="1"/>
                    <a:pt x="2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3803450" y="1601225"/>
              <a:ext cx="162825" cy="358400"/>
            </a:xfrm>
            <a:custGeom>
              <a:avLst/>
              <a:gdLst/>
              <a:ahLst/>
              <a:cxnLst/>
              <a:rect l="l" t="t" r="r" b="b"/>
              <a:pathLst>
                <a:path w="6513" h="14336" extrusionOk="0">
                  <a:moveTo>
                    <a:pt x="0" y="0"/>
                  </a:moveTo>
                  <a:cubicBezTo>
                    <a:pt x="2274" y="750"/>
                    <a:pt x="4024" y="2727"/>
                    <a:pt x="4905" y="4953"/>
                  </a:cubicBezTo>
                  <a:cubicBezTo>
                    <a:pt x="5787" y="7204"/>
                    <a:pt x="5894" y="9680"/>
                    <a:pt x="5667" y="12073"/>
                  </a:cubicBezTo>
                  <a:cubicBezTo>
                    <a:pt x="5596" y="12835"/>
                    <a:pt x="5489" y="13585"/>
                    <a:pt x="5298" y="14335"/>
                  </a:cubicBezTo>
                  <a:lnTo>
                    <a:pt x="6084" y="13347"/>
                  </a:lnTo>
                  <a:cubicBezTo>
                    <a:pt x="6287" y="10513"/>
                    <a:pt x="6513" y="7632"/>
                    <a:pt x="6132" y="4810"/>
                  </a:cubicBezTo>
                  <a:cubicBezTo>
                    <a:pt x="6037" y="4203"/>
                    <a:pt x="5917" y="3572"/>
                    <a:pt x="5667" y="3013"/>
                  </a:cubicBezTo>
                  <a:cubicBezTo>
                    <a:pt x="5203" y="1977"/>
                    <a:pt x="4298" y="1203"/>
                    <a:pt x="3274" y="727"/>
                  </a:cubicBezTo>
                  <a:cubicBezTo>
                    <a:pt x="2262" y="250"/>
                    <a:pt x="1131" y="7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3940350" y="1811675"/>
              <a:ext cx="492950" cy="115500"/>
            </a:xfrm>
            <a:custGeom>
              <a:avLst/>
              <a:gdLst/>
              <a:ahLst/>
              <a:cxnLst/>
              <a:rect l="l" t="t" r="r" b="b"/>
              <a:pathLst>
                <a:path w="19718" h="4620" extrusionOk="0">
                  <a:moveTo>
                    <a:pt x="14595" y="0"/>
                  </a:moveTo>
                  <a:cubicBezTo>
                    <a:pt x="13560" y="0"/>
                    <a:pt x="12523" y="144"/>
                    <a:pt x="11502" y="333"/>
                  </a:cubicBezTo>
                  <a:cubicBezTo>
                    <a:pt x="7883" y="983"/>
                    <a:pt x="4369" y="2222"/>
                    <a:pt x="1138" y="3974"/>
                  </a:cubicBezTo>
                  <a:lnTo>
                    <a:pt x="1138" y="3974"/>
                  </a:lnTo>
                  <a:cubicBezTo>
                    <a:pt x="1164" y="3967"/>
                    <a:pt x="1190" y="3960"/>
                    <a:pt x="1215" y="3953"/>
                  </a:cubicBezTo>
                  <a:cubicBezTo>
                    <a:pt x="4263" y="3096"/>
                    <a:pt x="7335" y="2298"/>
                    <a:pt x="10407" y="1572"/>
                  </a:cubicBezTo>
                  <a:cubicBezTo>
                    <a:pt x="10931" y="1453"/>
                    <a:pt x="11467" y="1333"/>
                    <a:pt x="12002" y="1286"/>
                  </a:cubicBezTo>
                  <a:cubicBezTo>
                    <a:pt x="12130" y="1278"/>
                    <a:pt x="12259" y="1274"/>
                    <a:pt x="12388" y="1274"/>
                  </a:cubicBezTo>
                  <a:cubicBezTo>
                    <a:pt x="12811" y="1274"/>
                    <a:pt x="13235" y="1314"/>
                    <a:pt x="13646" y="1369"/>
                  </a:cubicBezTo>
                  <a:cubicBezTo>
                    <a:pt x="15384" y="1643"/>
                    <a:pt x="17063" y="2298"/>
                    <a:pt x="18539" y="3274"/>
                  </a:cubicBezTo>
                  <a:cubicBezTo>
                    <a:pt x="18863" y="3490"/>
                    <a:pt x="19206" y="3735"/>
                    <a:pt x="19595" y="3735"/>
                  </a:cubicBezTo>
                  <a:cubicBezTo>
                    <a:pt x="19635" y="3735"/>
                    <a:pt x="19676" y="3732"/>
                    <a:pt x="19718" y="3727"/>
                  </a:cubicBezTo>
                  <a:cubicBezTo>
                    <a:pt x="19682" y="3119"/>
                    <a:pt x="19372" y="2536"/>
                    <a:pt x="19015" y="2024"/>
                  </a:cubicBezTo>
                  <a:cubicBezTo>
                    <a:pt x="18610" y="1453"/>
                    <a:pt x="18134" y="893"/>
                    <a:pt x="17527" y="560"/>
                  </a:cubicBezTo>
                  <a:cubicBezTo>
                    <a:pt x="17051" y="286"/>
                    <a:pt x="16515" y="167"/>
                    <a:pt x="15979" y="95"/>
                  </a:cubicBezTo>
                  <a:cubicBezTo>
                    <a:pt x="15519" y="29"/>
                    <a:pt x="15058" y="0"/>
                    <a:pt x="14595" y="0"/>
                  </a:cubicBezTo>
                  <a:close/>
                  <a:moveTo>
                    <a:pt x="1138" y="3974"/>
                  </a:moveTo>
                  <a:lnTo>
                    <a:pt x="1138" y="3974"/>
                  </a:lnTo>
                  <a:cubicBezTo>
                    <a:pt x="762" y="4081"/>
                    <a:pt x="369" y="4215"/>
                    <a:pt x="108" y="4501"/>
                  </a:cubicBezTo>
                  <a:lnTo>
                    <a:pt x="108" y="4501"/>
                  </a:lnTo>
                  <a:cubicBezTo>
                    <a:pt x="108" y="4501"/>
                    <a:pt x="108" y="4501"/>
                    <a:pt x="108" y="4501"/>
                  </a:cubicBezTo>
                  <a:lnTo>
                    <a:pt x="108" y="4501"/>
                  </a:lnTo>
                  <a:lnTo>
                    <a:pt x="1" y="4620"/>
                  </a:lnTo>
                  <a:cubicBezTo>
                    <a:pt x="16" y="4611"/>
                    <a:pt x="30" y="4602"/>
                    <a:pt x="45" y="4593"/>
                  </a:cubicBezTo>
                  <a:lnTo>
                    <a:pt x="45" y="4593"/>
                  </a:lnTo>
                  <a:cubicBezTo>
                    <a:pt x="46" y="4594"/>
                    <a:pt x="48" y="4594"/>
                    <a:pt x="49" y="4594"/>
                  </a:cubicBezTo>
                  <a:cubicBezTo>
                    <a:pt x="60" y="4594"/>
                    <a:pt x="82" y="4581"/>
                    <a:pt x="98" y="4562"/>
                  </a:cubicBezTo>
                  <a:lnTo>
                    <a:pt x="98" y="4562"/>
                  </a:lnTo>
                  <a:cubicBezTo>
                    <a:pt x="441" y="4361"/>
                    <a:pt x="788" y="4164"/>
                    <a:pt x="1138" y="3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3928450" y="1558900"/>
              <a:ext cx="125050" cy="293575"/>
            </a:xfrm>
            <a:custGeom>
              <a:avLst/>
              <a:gdLst/>
              <a:ahLst/>
              <a:cxnLst/>
              <a:rect l="l" t="t" r="r" b="b"/>
              <a:pathLst>
                <a:path w="5002" h="11743" extrusionOk="0">
                  <a:moveTo>
                    <a:pt x="119" y="1"/>
                  </a:moveTo>
                  <a:cubicBezTo>
                    <a:pt x="80" y="1"/>
                    <a:pt x="40" y="2"/>
                    <a:pt x="1" y="3"/>
                  </a:cubicBezTo>
                  <a:cubicBezTo>
                    <a:pt x="2025" y="967"/>
                    <a:pt x="3454" y="2955"/>
                    <a:pt x="3989" y="5134"/>
                  </a:cubicBezTo>
                  <a:cubicBezTo>
                    <a:pt x="4525" y="7301"/>
                    <a:pt x="4251" y="9623"/>
                    <a:pt x="3525" y="11742"/>
                  </a:cubicBezTo>
                  <a:lnTo>
                    <a:pt x="4251" y="11254"/>
                  </a:lnTo>
                  <a:cubicBezTo>
                    <a:pt x="4406" y="10694"/>
                    <a:pt x="4597" y="9920"/>
                    <a:pt x="4727" y="8992"/>
                  </a:cubicBezTo>
                  <a:cubicBezTo>
                    <a:pt x="4835" y="8218"/>
                    <a:pt x="5001" y="7099"/>
                    <a:pt x="4918" y="5753"/>
                  </a:cubicBezTo>
                  <a:cubicBezTo>
                    <a:pt x="4847" y="4384"/>
                    <a:pt x="4775" y="3420"/>
                    <a:pt x="4299" y="2515"/>
                  </a:cubicBezTo>
                  <a:cubicBezTo>
                    <a:pt x="3496" y="1002"/>
                    <a:pt x="1828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4020125" y="1728575"/>
              <a:ext cx="382525" cy="106625"/>
            </a:xfrm>
            <a:custGeom>
              <a:avLst/>
              <a:gdLst/>
              <a:ahLst/>
              <a:cxnLst/>
              <a:rect l="l" t="t" r="r" b="b"/>
              <a:pathLst>
                <a:path w="15301" h="4265" extrusionOk="0">
                  <a:moveTo>
                    <a:pt x="10691" y="0"/>
                  </a:moveTo>
                  <a:cubicBezTo>
                    <a:pt x="9995" y="0"/>
                    <a:pt x="9111" y="90"/>
                    <a:pt x="7966" y="336"/>
                  </a:cubicBezTo>
                  <a:cubicBezTo>
                    <a:pt x="6394" y="681"/>
                    <a:pt x="3978" y="1395"/>
                    <a:pt x="1251" y="3014"/>
                  </a:cubicBezTo>
                  <a:lnTo>
                    <a:pt x="1" y="4265"/>
                  </a:lnTo>
                  <a:cubicBezTo>
                    <a:pt x="3324" y="2297"/>
                    <a:pt x="7197" y="1246"/>
                    <a:pt x="11067" y="1246"/>
                  </a:cubicBezTo>
                  <a:cubicBezTo>
                    <a:pt x="11717" y="1246"/>
                    <a:pt x="12367" y="1276"/>
                    <a:pt x="13014" y="1336"/>
                  </a:cubicBezTo>
                  <a:cubicBezTo>
                    <a:pt x="13800" y="1407"/>
                    <a:pt x="14634" y="1550"/>
                    <a:pt x="15265" y="2050"/>
                  </a:cubicBezTo>
                  <a:cubicBezTo>
                    <a:pt x="15272" y="2056"/>
                    <a:pt x="15276" y="2059"/>
                    <a:pt x="15277" y="2059"/>
                  </a:cubicBezTo>
                  <a:cubicBezTo>
                    <a:pt x="15300" y="2059"/>
                    <a:pt x="14030" y="777"/>
                    <a:pt x="12598" y="300"/>
                  </a:cubicBezTo>
                  <a:cubicBezTo>
                    <a:pt x="12164" y="146"/>
                    <a:pt x="11580" y="0"/>
                    <a:pt x="106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4021025" y="1515275"/>
              <a:ext cx="107175" cy="244025"/>
            </a:xfrm>
            <a:custGeom>
              <a:avLst/>
              <a:gdLst/>
              <a:ahLst/>
              <a:cxnLst/>
              <a:rect l="l" t="t" r="r" b="b"/>
              <a:pathLst>
                <a:path w="4287" h="9761" extrusionOk="0">
                  <a:moveTo>
                    <a:pt x="1634" y="0"/>
                  </a:moveTo>
                  <a:cubicBezTo>
                    <a:pt x="1042" y="0"/>
                    <a:pt x="451" y="205"/>
                    <a:pt x="1" y="581"/>
                  </a:cubicBezTo>
                  <a:cubicBezTo>
                    <a:pt x="148" y="545"/>
                    <a:pt x="297" y="528"/>
                    <a:pt x="447" y="528"/>
                  </a:cubicBezTo>
                  <a:cubicBezTo>
                    <a:pt x="1285" y="528"/>
                    <a:pt x="2121" y="1064"/>
                    <a:pt x="2596" y="1771"/>
                  </a:cubicBezTo>
                  <a:cubicBezTo>
                    <a:pt x="3168" y="2605"/>
                    <a:pt x="3358" y="3653"/>
                    <a:pt x="3453" y="4665"/>
                  </a:cubicBezTo>
                  <a:cubicBezTo>
                    <a:pt x="3620" y="6367"/>
                    <a:pt x="3537" y="8082"/>
                    <a:pt x="3251" y="9760"/>
                  </a:cubicBezTo>
                  <a:lnTo>
                    <a:pt x="3775" y="9272"/>
                  </a:lnTo>
                  <a:cubicBezTo>
                    <a:pt x="3894" y="8248"/>
                    <a:pt x="4192" y="5689"/>
                    <a:pt x="4263" y="3212"/>
                  </a:cubicBezTo>
                  <a:cubicBezTo>
                    <a:pt x="4287" y="2795"/>
                    <a:pt x="4263" y="2081"/>
                    <a:pt x="3870" y="1343"/>
                  </a:cubicBezTo>
                  <a:cubicBezTo>
                    <a:pt x="3513" y="676"/>
                    <a:pt x="2858" y="200"/>
                    <a:pt x="2108" y="45"/>
                  </a:cubicBezTo>
                  <a:cubicBezTo>
                    <a:pt x="1952" y="15"/>
                    <a:pt x="1793" y="0"/>
                    <a:pt x="1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4121925" y="1657650"/>
              <a:ext cx="309000" cy="84375"/>
            </a:xfrm>
            <a:custGeom>
              <a:avLst/>
              <a:gdLst/>
              <a:ahLst/>
              <a:cxnLst/>
              <a:rect l="l" t="t" r="r" b="b"/>
              <a:pathLst>
                <a:path w="12360" h="3375" extrusionOk="0">
                  <a:moveTo>
                    <a:pt x="8540" y="1"/>
                  </a:moveTo>
                  <a:cubicBezTo>
                    <a:pt x="7711" y="1"/>
                    <a:pt x="6881" y="169"/>
                    <a:pt x="6085" y="398"/>
                  </a:cubicBezTo>
                  <a:cubicBezTo>
                    <a:pt x="4115" y="944"/>
                    <a:pt x="2233" y="1817"/>
                    <a:pt x="557" y="2974"/>
                  </a:cubicBezTo>
                  <a:lnTo>
                    <a:pt x="557" y="2974"/>
                  </a:lnTo>
                  <a:cubicBezTo>
                    <a:pt x="1414" y="2732"/>
                    <a:pt x="2278" y="2483"/>
                    <a:pt x="3132" y="2244"/>
                  </a:cubicBezTo>
                  <a:cubicBezTo>
                    <a:pt x="4649" y="1812"/>
                    <a:pt x="6231" y="1373"/>
                    <a:pt x="7792" y="1373"/>
                  </a:cubicBezTo>
                  <a:cubicBezTo>
                    <a:pt x="8338" y="1373"/>
                    <a:pt x="8882" y="1427"/>
                    <a:pt x="9419" y="1553"/>
                  </a:cubicBezTo>
                  <a:cubicBezTo>
                    <a:pt x="10419" y="1791"/>
                    <a:pt x="11347" y="2256"/>
                    <a:pt x="12359" y="2256"/>
                  </a:cubicBezTo>
                  <a:cubicBezTo>
                    <a:pt x="11967" y="1101"/>
                    <a:pt x="10835" y="351"/>
                    <a:pt x="9657" y="113"/>
                  </a:cubicBezTo>
                  <a:cubicBezTo>
                    <a:pt x="9287" y="35"/>
                    <a:pt x="8914" y="1"/>
                    <a:pt x="8540" y="1"/>
                  </a:cubicBezTo>
                  <a:close/>
                  <a:moveTo>
                    <a:pt x="557" y="2974"/>
                  </a:moveTo>
                  <a:cubicBezTo>
                    <a:pt x="435" y="3009"/>
                    <a:pt x="313" y="3043"/>
                    <a:pt x="191" y="3077"/>
                  </a:cubicBezTo>
                  <a:lnTo>
                    <a:pt x="1" y="3375"/>
                  </a:lnTo>
                  <a:cubicBezTo>
                    <a:pt x="184" y="3238"/>
                    <a:pt x="369" y="3104"/>
                    <a:pt x="557" y="2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4139800" y="1510775"/>
              <a:ext cx="69675" cy="184725"/>
            </a:xfrm>
            <a:custGeom>
              <a:avLst/>
              <a:gdLst/>
              <a:ahLst/>
              <a:cxnLst/>
              <a:rect l="l" t="t" r="r" b="b"/>
              <a:pathLst>
                <a:path w="2787" h="7389" extrusionOk="0">
                  <a:moveTo>
                    <a:pt x="162" y="0"/>
                  </a:moveTo>
                  <a:cubicBezTo>
                    <a:pt x="131" y="0"/>
                    <a:pt x="123" y="11"/>
                    <a:pt x="119" y="23"/>
                  </a:cubicBezTo>
                  <a:cubicBezTo>
                    <a:pt x="0" y="165"/>
                    <a:pt x="857" y="737"/>
                    <a:pt x="1250" y="1689"/>
                  </a:cubicBezTo>
                  <a:cubicBezTo>
                    <a:pt x="1369" y="1963"/>
                    <a:pt x="1465" y="2356"/>
                    <a:pt x="1369" y="3737"/>
                  </a:cubicBezTo>
                  <a:cubicBezTo>
                    <a:pt x="1203" y="5928"/>
                    <a:pt x="738" y="7297"/>
                    <a:pt x="953" y="7381"/>
                  </a:cubicBezTo>
                  <a:cubicBezTo>
                    <a:pt x="957" y="7385"/>
                    <a:pt x="963" y="7388"/>
                    <a:pt x="974" y="7388"/>
                  </a:cubicBezTo>
                  <a:cubicBezTo>
                    <a:pt x="1021" y="7388"/>
                    <a:pt x="1146" y="7311"/>
                    <a:pt x="1441" y="6869"/>
                  </a:cubicBezTo>
                  <a:cubicBezTo>
                    <a:pt x="1941" y="6107"/>
                    <a:pt x="2786" y="4845"/>
                    <a:pt x="2691" y="3023"/>
                  </a:cubicBezTo>
                  <a:cubicBezTo>
                    <a:pt x="2655" y="2487"/>
                    <a:pt x="2584" y="1106"/>
                    <a:pt x="1798" y="630"/>
                  </a:cubicBezTo>
                  <a:cubicBezTo>
                    <a:pt x="1572" y="499"/>
                    <a:pt x="1107" y="320"/>
                    <a:pt x="786" y="201"/>
                  </a:cubicBezTo>
                  <a:cubicBezTo>
                    <a:pt x="381" y="42"/>
                    <a:pt x="225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4213600" y="1609225"/>
              <a:ext cx="205125" cy="50050"/>
            </a:xfrm>
            <a:custGeom>
              <a:avLst/>
              <a:gdLst/>
              <a:ahLst/>
              <a:cxnLst/>
              <a:rect l="l" t="t" r="r" b="b"/>
              <a:pathLst>
                <a:path w="8205" h="2002" extrusionOk="0">
                  <a:moveTo>
                    <a:pt x="5324" y="0"/>
                  </a:moveTo>
                  <a:cubicBezTo>
                    <a:pt x="5092" y="0"/>
                    <a:pt x="4861" y="15"/>
                    <a:pt x="4632" y="37"/>
                  </a:cubicBezTo>
                  <a:cubicBezTo>
                    <a:pt x="3335" y="168"/>
                    <a:pt x="2073" y="585"/>
                    <a:pt x="953" y="1264"/>
                  </a:cubicBezTo>
                  <a:lnTo>
                    <a:pt x="1346" y="883"/>
                  </a:lnTo>
                  <a:lnTo>
                    <a:pt x="1346" y="883"/>
                  </a:lnTo>
                  <a:cubicBezTo>
                    <a:pt x="834" y="1180"/>
                    <a:pt x="394" y="1561"/>
                    <a:pt x="1" y="2002"/>
                  </a:cubicBezTo>
                  <a:cubicBezTo>
                    <a:pt x="1128" y="1269"/>
                    <a:pt x="2491" y="963"/>
                    <a:pt x="3825" y="963"/>
                  </a:cubicBezTo>
                  <a:cubicBezTo>
                    <a:pt x="3900" y="963"/>
                    <a:pt x="3975" y="964"/>
                    <a:pt x="4049" y="966"/>
                  </a:cubicBezTo>
                  <a:cubicBezTo>
                    <a:pt x="5466" y="978"/>
                    <a:pt x="6847" y="1323"/>
                    <a:pt x="8204" y="1752"/>
                  </a:cubicBezTo>
                  <a:cubicBezTo>
                    <a:pt x="8026" y="1049"/>
                    <a:pt x="7430" y="514"/>
                    <a:pt x="6764" y="252"/>
                  </a:cubicBezTo>
                  <a:cubicBezTo>
                    <a:pt x="6310" y="65"/>
                    <a:pt x="5817" y="0"/>
                    <a:pt x="5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4187725" y="1496100"/>
              <a:ext cx="66400" cy="139675"/>
            </a:xfrm>
            <a:custGeom>
              <a:avLst/>
              <a:gdLst/>
              <a:ahLst/>
              <a:cxnLst/>
              <a:rect l="l" t="t" r="r" b="b"/>
              <a:pathLst>
                <a:path w="2656" h="5587" extrusionOk="0">
                  <a:moveTo>
                    <a:pt x="859" y="1"/>
                  </a:moveTo>
                  <a:cubicBezTo>
                    <a:pt x="568" y="1"/>
                    <a:pt x="277" y="53"/>
                    <a:pt x="0" y="145"/>
                  </a:cubicBezTo>
                  <a:cubicBezTo>
                    <a:pt x="964" y="550"/>
                    <a:pt x="1631" y="1479"/>
                    <a:pt x="1881" y="2491"/>
                  </a:cubicBezTo>
                  <a:cubicBezTo>
                    <a:pt x="2155" y="3503"/>
                    <a:pt x="2048" y="4574"/>
                    <a:pt x="1798" y="5586"/>
                  </a:cubicBezTo>
                  <a:lnTo>
                    <a:pt x="1905" y="5336"/>
                  </a:lnTo>
                  <a:cubicBezTo>
                    <a:pt x="2167" y="4277"/>
                    <a:pt x="2393" y="3229"/>
                    <a:pt x="2572" y="2157"/>
                  </a:cubicBezTo>
                  <a:cubicBezTo>
                    <a:pt x="2619" y="1836"/>
                    <a:pt x="2655" y="1526"/>
                    <a:pt x="2596" y="1217"/>
                  </a:cubicBezTo>
                  <a:cubicBezTo>
                    <a:pt x="2500" y="693"/>
                    <a:pt x="2060" y="288"/>
                    <a:pt x="1560" y="110"/>
                  </a:cubicBezTo>
                  <a:cubicBezTo>
                    <a:pt x="1331" y="35"/>
                    <a:pt x="1095" y="1"/>
                    <a:pt x="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4266600" y="1497350"/>
              <a:ext cx="33050" cy="115200"/>
            </a:xfrm>
            <a:custGeom>
              <a:avLst/>
              <a:gdLst/>
              <a:ahLst/>
              <a:cxnLst/>
              <a:rect l="l" t="t" r="r" b="b"/>
              <a:pathLst>
                <a:path w="1322" h="4608" extrusionOk="0">
                  <a:moveTo>
                    <a:pt x="179" y="0"/>
                  </a:moveTo>
                  <a:cubicBezTo>
                    <a:pt x="965" y="1417"/>
                    <a:pt x="893" y="3262"/>
                    <a:pt x="0" y="4608"/>
                  </a:cubicBezTo>
                  <a:lnTo>
                    <a:pt x="417" y="4203"/>
                  </a:lnTo>
                  <a:cubicBezTo>
                    <a:pt x="536" y="3953"/>
                    <a:pt x="643" y="3715"/>
                    <a:pt x="762" y="3453"/>
                  </a:cubicBezTo>
                  <a:cubicBezTo>
                    <a:pt x="1036" y="2834"/>
                    <a:pt x="1322" y="2191"/>
                    <a:pt x="1310" y="1512"/>
                  </a:cubicBezTo>
                  <a:cubicBezTo>
                    <a:pt x="1274" y="833"/>
                    <a:pt x="846" y="107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4299925" y="1572950"/>
              <a:ext cx="93800" cy="26800"/>
            </a:xfrm>
            <a:custGeom>
              <a:avLst/>
              <a:gdLst/>
              <a:ahLst/>
              <a:cxnLst/>
              <a:rect l="l" t="t" r="r" b="b"/>
              <a:pathLst>
                <a:path w="3752" h="1072" extrusionOk="0">
                  <a:moveTo>
                    <a:pt x="1855" y="0"/>
                  </a:moveTo>
                  <a:cubicBezTo>
                    <a:pt x="1724" y="0"/>
                    <a:pt x="1593" y="5"/>
                    <a:pt x="1465" y="12"/>
                  </a:cubicBezTo>
                  <a:cubicBezTo>
                    <a:pt x="1120" y="48"/>
                    <a:pt x="763" y="107"/>
                    <a:pt x="429" y="167"/>
                  </a:cubicBezTo>
                  <a:lnTo>
                    <a:pt x="1" y="667"/>
                  </a:lnTo>
                  <a:cubicBezTo>
                    <a:pt x="263" y="524"/>
                    <a:pt x="560" y="429"/>
                    <a:pt x="834" y="393"/>
                  </a:cubicBezTo>
                  <a:cubicBezTo>
                    <a:pt x="931" y="383"/>
                    <a:pt x="1027" y="378"/>
                    <a:pt x="1124" y="378"/>
                  </a:cubicBezTo>
                  <a:cubicBezTo>
                    <a:pt x="1467" y="378"/>
                    <a:pt x="1809" y="438"/>
                    <a:pt x="2144" y="512"/>
                  </a:cubicBezTo>
                  <a:cubicBezTo>
                    <a:pt x="2334" y="536"/>
                    <a:pt x="2537" y="584"/>
                    <a:pt x="2715" y="631"/>
                  </a:cubicBezTo>
                  <a:cubicBezTo>
                    <a:pt x="3084" y="726"/>
                    <a:pt x="3442" y="881"/>
                    <a:pt x="3751" y="1072"/>
                  </a:cubicBezTo>
                  <a:cubicBezTo>
                    <a:pt x="3632" y="631"/>
                    <a:pt x="3251" y="298"/>
                    <a:pt x="2811" y="131"/>
                  </a:cubicBezTo>
                  <a:cubicBezTo>
                    <a:pt x="2506" y="30"/>
                    <a:pt x="2178" y="0"/>
                    <a:pt x="1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4311825" y="1505400"/>
              <a:ext cx="24450" cy="74125"/>
            </a:xfrm>
            <a:custGeom>
              <a:avLst/>
              <a:gdLst/>
              <a:ahLst/>
              <a:cxnLst/>
              <a:rect l="l" t="t" r="r" b="b"/>
              <a:pathLst>
                <a:path w="978" h="2965" extrusionOk="0">
                  <a:moveTo>
                    <a:pt x="217" y="0"/>
                  </a:moveTo>
                  <a:cubicBezTo>
                    <a:pt x="205" y="0"/>
                    <a:pt x="192" y="4"/>
                    <a:pt x="180" y="11"/>
                  </a:cubicBezTo>
                  <a:cubicBezTo>
                    <a:pt x="120" y="59"/>
                    <a:pt x="120" y="130"/>
                    <a:pt x="144" y="202"/>
                  </a:cubicBezTo>
                  <a:cubicBezTo>
                    <a:pt x="346" y="1107"/>
                    <a:pt x="299" y="2083"/>
                    <a:pt x="1" y="2952"/>
                  </a:cubicBezTo>
                  <a:lnTo>
                    <a:pt x="84" y="2964"/>
                  </a:lnTo>
                  <a:cubicBezTo>
                    <a:pt x="406" y="2619"/>
                    <a:pt x="751" y="2226"/>
                    <a:pt x="858" y="1750"/>
                  </a:cubicBezTo>
                  <a:cubicBezTo>
                    <a:pt x="977" y="1154"/>
                    <a:pt x="739" y="547"/>
                    <a:pt x="346" y="83"/>
                  </a:cubicBezTo>
                  <a:cubicBezTo>
                    <a:pt x="309" y="45"/>
                    <a:pt x="264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3753725" y="1536925"/>
              <a:ext cx="622725" cy="732550"/>
            </a:xfrm>
            <a:custGeom>
              <a:avLst/>
              <a:gdLst/>
              <a:ahLst/>
              <a:cxnLst/>
              <a:rect l="l" t="t" r="r" b="b"/>
              <a:pathLst>
                <a:path w="24909" h="29302" extrusionOk="0">
                  <a:moveTo>
                    <a:pt x="24909" y="1"/>
                  </a:moveTo>
                  <a:cubicBezTo>
                    <a:pt x="22075" y="1620"/>
                    <a:pt x="19408" y="3513"/>
                    <a:pt x="16896" y="5644"/>
                  </a:cubicBezTo>
                  <a:cubicBezTo>
                    <a:pt x="15646" y="6692"/>
                    <a:pt x="14455" y="7799"/>
                    <a:pt x="13300" y="8954"/>
                  </a:cubicBezTo>
                  <a:cubicBezTo>
                    <a:pt x="12717" y="9537"/>
                    <a:pt x="12145" y="10121"/>
                    <a:pt x="11597" y="10728"/>
                  </a:cubicBezTo>
                  <a:cubicBezTo>
                    <a:pt x="11335" y="11026"/>
                    <a:pt x="11050" y="11323"/>
                    <a:pt x="10776" y="11633"/>
                  </a:cubicBezTo>
                  <a:lnTo>
                    <a:pt x="9978" y="12562"/>
                  </a:lnTo>
                  <a:cubicBezTo>
                    <a:pt x="7859" y="15062"/>
                    <a:pt x="5942" y="17705"/>
                    <a:pt x="4275" y="20527"/>
                  </a:cubicBezTo>
                  <a:cubicBezTo>
                    <a:pt x="2608" y="23325"/>
                    <a:pt x="1156" y="26254"/>
                    <a:pt x="1" y="29302"/>
                  </a:cubicBezTo>
                  <a:cubicBezTo>
                    <a:pt x="751" y="27861"/>
                    <a:pt x="1513" y="26432"/>
                    <a:pt x="2322" y="25027"/>
                  </a:cubicBezTo>
                  <a:cubicBezTo>
                    <a:pt x="3132" y="23622"/>
                    <a:pt x="3989" y="22253"/>
                    <a:pt x="4870" y="20896"/>
                  </a:cubicBezTo>
                  <a:cubicBezTo>
                    <a:pt x="5323" y="20205"/>
                    <a:pt x="5763" y="19551"/>
                    <a:pt x="6228" y="18884"/>
                  </a:cubicBezTo>
                  <a:cubicBezTo>
                    <a:pt x="6454" y="18562"/>
                    <a:pt x="6692" y="18229"/>
                    <a:pt x="6930" y="17908"/>
                  </a:cubicBezTo>
                  <a:lnTo>
                    <a:pt x="7287" y="17407"/>
                  </a:lnTo>
                  <a:lnTo>
                    <a:pt x="7656" y="16931"/>
                  </a:lnTo>
                  <a:cubicBezTo>
                    <a:pt x="8609" y="15622"/>
                    <a:pt x="9621" y="14371"/>
                    <a:pt x="10657" y="13145"/>
                  </a:cubicBezTo>
                  <a:lnTo>
                    <a:pt x="11455" y="12216"/>
                  </a:lnTo>
                  <a:cubicBezTo>
                    <a:pt x="11705" y="11907"/>
                    <a:pt x="11990" y="11609"/>
                    <a:pt x="12252" y="11311"/>
                  </a:cubicBezTo>
                  <a:cubicBezTo>
                    <a:pt x="12526" y="11014"/>
                    <a:pt x="12788" y="10704"/>
                    <a:pt x="13074" y="10418"/>
                  </a:cubicBezTo>
                  <a:lnTo>
                    <a:pt x="13907" y="9537"/>
                  </a:lnTo>
                  <a:cubicBezTo>
                    <a:pt x="15026" y="8359"/>
                    <a:pt x="16181" y="7251"/>
                    <a:pt x="17372" y="6144"/>
                  </a:cubicBezTo>
                  <a:cubicBezTo>
                    <a:pt x="19753" y="3953"/>
                    <a:pt x="22289" y="1929"/>
                    <a:pt x="249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26" name="Google Shape;326;p6"/>
          <p:cNvGrpSpPr/>
          <p:nvPr/>
        </p:nvGrpSpPr>
        <p:grpSpPr>
          <a:xfrm rot="9900035">
            <a:off x="-365437" y="-493327"/>
            <a:ext cx="1545695" cy="1455056"/>
            <a:chOff x="3611750" y="1496100"/>
            <a:chExt cx="821550" cy="773375"/>
          </a:xfrm>
        </p:grpSpPr>
        <p:sp>
          <p:nvSpPr>
            <p:cNvPr id="327" name="Google Shape;327;p6"/>
            <p:cNvSpPr/>
            <p:nvPr/>
          </p:nvSpPr>
          <p:spPr>
            <a:xfrm>
              <a:off x="3829175" y="2004725"/>
              <a:ext cx="455900" cy="178425"/>
            </a:xfrm>
            <a:custGeom>
              <a:avLst/>
              <a:gdLst/>
              <a:ahLst/>
              <a:cxnLst/>
              <a:rect l="l" t="t" r="r" b="b"/>
              <a:pathLst>
                <a:path w="18236" h="7137" extrusionOk="0">
                  <a:moveTo>
                    <a:pt x="9519" y="1"/>
                  </a:moveTo>
                  <a:cubicBezTo>
                    <a:pt x="5908" y="1"/>
                    <a:pt x="2471" y="1297"/>
                    <a:pt x="174" y="4148"/>
                  </a:cubicBezTo>
                  <a:lnTo>
                    <a:pt x="66" y="4351"/>
                  </a:lnTo>
                  <a:cubicBezTo>
                    <a:pt x="66" y="4343"/>
                    <a:pt x="63" y="4340"/>
                    <a:pt x="58" y="4340"/>
                  </a:cubicBezTo>
                  <a:cubicBezTo>
                    <a:pt x="40" y="4340"/>
                    <a:pt x="0" y="4380"/>
                    <a:pt x="19" y="4399"/>
                  </a:cubicBezTo>
                  <a:cubicBezTo>
                    <a:pt x="33" y="4409"/>
                    <a:pt x="48" y="4414"/>
                    <a:pt x="62" y="4414"/>
                  </a:cubicBezTo>
                  <a:cubicBezTo>
                    <a:pt x="95" y="4414"/>
                    <a:pt x="129" y="4391"/>
                    <a:pt x="162" y="4375"/>
                  </a:cubicBezTo>
                  <a:cubicBezTo>
                    <a:pt x="1007" y="3779"/>
                    <a:pt x="1912" y="3244"/>
                    <a:pt x="2817" y="2720"/>
                  </a:cubicBezTo>
                  <a:cubicBezTo>
                    <a:pt x="3507" y="2315"/>
                    <a:pt x="4186" y="1934"/>
                    <a:pt x="4936" y="1660"/>
                  </a:cubicBezTo>
                  <a:cubicBezTo>
                    <a:pt x="5650" y="1410"/>
                    <a:pt x="6389" y="1291"/>
                    <a:pt x="7151" y="1196"/>
                  </a:cubicBezTo>
                  <a:cubicBezTo>
                    <a:pt x="7689" y="1141"/>
                    <a:pt x="8220" y="1100"/>
                    <a:pt x="8755" y="1100"/>
                  </a:cubicBezTo>
                  <a:cubicBezTo>
                    <a:pt x="8918" y="1100"/>
                    <a:pt x="9082" y="1104"/>
                    <a:pt x="9246" y="1112"/>
                  </a:cubicBezTo>
                  <a:cubicBezTo>
                    <a:pt x="11151" y="1172"/>
                    <a:pt x="13056" y="1755"/>
                    <a:pt x="14652" y="2791"/>
                  </a:cubicBezTo>
                  <a:cubicBezTo>
                    <a:pt x="16247" y="3839"/>
                    <a:pt x="17533" y="5363"/>
                    <a:pt x="18235" y="7137"/>
                  </a:cubicBezTo>
                  <a:cubicBezTo>
                    <a:pt x="17973" y="5827"/>
                    <a:pt x="17509" y="4553"/>
                    <a:pt x="16783" y="3422"/>
                  </a:cubicBezTo>
                  <a:cubicBezTo>
                    <a:pt x="16057" y="2291"/>
                    <a:pt x="15056" y="1339"/>
                    <a:pt x="13830" y="767"/>
                  </a:cubicBezTo>
                  <a:cubicBezTo>
                    <a:pt x="13032" y="398"/>
                    <a:pt x="12151" y="208"/>
                    <a:pt x="11270" y="100"/>
                  </a:cubicBezTo>
                  <a:cubicBezTo>
                    <a:pt x="10685" y="34"/>
                    <a:pt x="10099" y="1"/>
                    <a:pt x="951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3611750" y="1770000"/>
              <a:ext cx="259275" cy="343500"/>
            </a:xfrm>
            <a:custGeom>
              <a:avLst/>
              <a:gdLst/>
              <a:ahLst/>
              <a:cxnLst/>
              <a:rect l="l" t="t" r="r" b="b"/>
              <a:pathLst>
                <a:path w="10371" h="13740" extrusionOk="0">
                  <a:moveTo>
                    <a:pt x="3734" y="0"/>
                  </a:moveTo>
                  <a:cubicBezTo>
                    <a:pt x="3240" y="0"/>
                    <a:pt x="2747" y="88"/>
                    <a:pt x="2263" y="167"/>
                  </a:cubicBezTo>
                  <a:cubicBezTo>
                    <a:pt x="1453" y="322"/>
                    <a:pt x="643" y="512"/>
                    <a:pt x="0" y="1024"/>
                  </a:cubicBezTo>
                  <a:cubicBezTo>
                    <a:pt x="12" y="1024"/>
                    <a:pt x="203" y="1048"/>
                    <a:pt x="191" y="1048"/>
                  </a:cubicBezTo>
                  <a:cubicBezTo>
                    <a:pt x="298" y="1060"/>
                    <a:pt x="405" y="1072"/>
                    <a:pt x="489" y="1095"/>
                  </a:cubicBezTo>
                  <a:cubicBezTo>
                    <a:pt x="703" y="1119"/>
                    <a:pt x="893" y="1143"/>
                    <a:pt x="1096" y="1167"/>
                  </a:cubicBezTo>
                  <a:cubicBezTo>
                    <a:pt x="1548" y="1215"/>
                    <a:pt x="1989" y="1238"/>
                    <a:pt x="2441" y="1286"/>
                  </a:cubicBezTo>
                  <a:cubicBezTo>
                    <a:pt x="3275" y="1357"/>
                    <a:pt x="4120" y="1453"/>
                    <a:pt x="4942" y="1691"/>
                  </a:cubicBezTo>
                  <a:cubicBezTo>
                    <a:pt x="5299" y="1798"/>
                    <a:pt x="5644" y="1941"/>
                    <a:pt x="5965" y="2108"/>
                  </a:cubicBezTo>
                  <a:cubicBezTo>
                    <a:pt x="6025" y="2131"/>
                    <a:pt x="6085" y="2167"/>
                    <a:pt x="6144" y="2179"/>
                  </a:cubicBezTo>
                  <a:cubicBezTo>
                    <a:pt x="6239" y="2215"/>
                    <a:pt x="6323" y="2227"/>
                    <a:pt x="6394" y="2274"/>
                  </a:cubicBezTo>
                  <a:cubicBezTo>
                    <a:pt x="6632" y="2393"/>
                    <a:pt x="6811" y="2667"/>
                    <a:pt x="6978" y="2893"/>
                  </a:cubicBezTo>
                  <a:cubicBezTo>
                    <a:pt x="7168" y="3167"/>
                    <a:pt x="7347" y="3429"/>
                    <a:pt x="7489" y="3727"/>
                  </a:cubicBezTo>
                  <a:cubicBezTo>
                    <a:pt x="7501" y="3762"/>
                    <a:pt x="7513" y="3774"/>
                    <a:pt x="7513" y="3798"/>
                  </a:cubicBezTo>
                  <a:cubicBezTo>
                    <a:pt x="7811" y="4417"/>
                    <a:pt x="8025" y="5072"/>
                    <a:pt x="8180" y="5727"/>
                  </a:cubicBezTo>
                  <a:cubicBezTo>
                    <a:pt x="8833" y="8224"/>
                    <a:pt x="9089" y="10842"/>
                    <a:pt x="8949" y="13433"/>
                  </a:cubicBezTo>
                  <a:lnTo>
                    <a:pt x="8949" y="13433"/>
                  </a:lnTo>
                  <a:lnTo>
                    <a:pt x="9454" y="12847"/>
                  </a:lnTo>
                  <a:cubicBezTo>
                    <a:pt x="10371" y="10192"/>
                    <a:pt x="10049" y="7215"/>
                    <a:pt x="9013" y="4596"/>
                  </a:cubicBezTo>
                  <a:cubicBezTo>
                    <a:pt x="8573" y="3477"/>
                    <a:pt x="8001" y="2405"/>
                    <a:pt x="7168" y="1560"/>
                  </a:cubicBezTo>
                  <a:cubicBezTo>
                    <a:pt x="6335" y="703"/>
                    <a:pt x="5227" y="83"/>
                    <a:pt x="4037" y="12"/>
                  </a:cubicBezTo>
                  <a:cubicBezTo>
                    <a:pt x="3936" y="4"/>
                    <a:pt x="3835" y="0"/>
                    <a:pt x="3734" y="0"/>
                  </a:cubicBezTo>
                  <a:close/>
                  <a:moveTo>
                    <a:pt x="8949" y="13433"/>
                  </a:moveTo>
                  <a:lnTo>
                    <a:pt x="8859" y="13537"/>
                  </a:lnTo>
                  <a:cubicBezTo>
                    <a:pt x="8871" y="13609"/>
                    <a:pt x="8894" y="13668"/>
                    <a:pt x="8930" y="13740"/>
                  </a:cubicBezTo>
                  <a:cubicBezTo>
                    <a:pt x="8937" y="13638"/>
                    <a:pt x="8943" y="13535"/>
                    <a:pt x="8949" y="13433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3872500" y="1902275"/>
              <a:ext cx="492950" cy="148125"/>
            </a:xfrm>
            <a:custGeom>
              <a:avLst/>
              <a:gdLst/>
              <a:ahLst/>
              <a:cxnLst/>
              <a:rect l="l" t="t" r="r" b="b"/>
              <a:pathLst>
                <a:path w="19718" h="5925" extrusionOk="0">
                  <a:moveTo>
                    <a:pt x="12112" y="0"/>
                  </a:moveTo>
                  <a:cubicBezTo>
                    <a:pt x="10553" y="0"/>
                    <a:pt x="8982" y="306"/>
                    <a:pt x="7513" y="817"/>
                  </a:cubicBezTo>
                  <a:cubicBezTo>
                    <a:pt x="5120" y="1662"/>
                    <a:pt x="2929" y="3055"/>
                    <a:pt x="905" y="4579"/>
                  </a:cubicBezTo>
                  <a:lnTo>
                    <a:pt x="0" y="5925"/>
                  </a:lnTo>
                  <a:cubicBezTo>
                    <a:pt x="1786" y="4472"/>
                    <a:pt x="3810" y="3317"/>
                    <a:pt x="5965" y="2508"/>
                  </a:cubicBezTo>
                  <a:cubicBezTo>
                    <a:pt x="7670" y="1893"/>
                    <a:pt x="9443" y="1459"/>
                    <a:pt x="11262" y="1459"/>
                  </a:cubicBezTo>
                  <a:cubicBezTo>
                    <a:pt x="11310" y="1459"/>
                    <a:pt x="11358" y="1459"/>
                    <a:pt x="11407" y="1460"/>
                  </a:cubicBezTo>
                  <a:cubicBezTo>
                    <a:pt x="13264" y="1472"/>
                    <a:pt x="15133" y="1948"/>
                    <a:pt x="16681" y="2960"/>
                  </a:cubicBezTo>
                  <a:cubicBezTo>
                    <a:pt x="17848" y="3722"/>
                    <a:pt x="18788" y="4758"/>
                    <a:pt x="19717" y="5782"/>
                  </a:cubicBezTo>
                  <a:cubicBezTo>
                    <a:pt x="19527" y="4496"/>
                    <a:pt x="18788" y="3365"/>
                    <a:pt x="17955" y="2365"/>
                  </a:cubicBezTo>
                  <a:cubicBezTo>
                    <a:pt x="17526" y="1877"/>
                    <a:pt x="17086" y="1400"/>
                    <a:pt x="16550" y="1043"/>
                  </a:cubicBezTo>
                  <a:cubicBezTo>
                    <a:pt x="16086" y="734"/>
                    <a:pt x="15550" y="531"/>
                    <a:pt x="15014" y="388"/>
                  </a:cubicBezTo>
                  <a:cubicBezTo>
                    <a:pt x="14071" y="122"/>
                    <a:pt x="13094" y="0"/>
                    <a:pt x="12112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3665925" y="1657925"/>
              <a:ext cx="233075" cy="371350"/>
            </a:xfrm>
            <a:custGeom>
              <a:avLst/>
              <a:gdLst/>
              <a:ahLst/>
              <a:cxnLst/>
              <a:rect l="l" t="t" r="r" b="b"/>
              <a:pathLst>
                <a:path w="9323" h="14854" extrusionOk="0">
                  <a:moveTo>
                    <a:pt x="2490" y="1"/>
                  </a:moveTo>
                  <a:cubicBezTo>
                    <a:pt x="1596" y="1"/>
                    <a:pt x="714" y="246"/>
                    <a:pt x="0" y="780"/>
                  </a:cubicBezTo>
                  <a:cubicBezTo>
                    <a:pt x="1905" y="816"/>
                    <a:pt x="3929" y="1102"/>
                    <a:pt x="5418" y="2304"/>
                  </a:cubicBezTo>
                  <a:cubicBezTo>
                    <a:pt x="6430" y="3102"/>
                    <a:pt x="7097" y="4269"/>
                    <a:pt x="7585" y="5459"/>
                  </a:cubicBezTo>
                  <a:cubicBezTo>
                    <a:pt x="8775" y="8400"/>
                    <a:pt x="8894" y="11663"/>
                    <a:pt x="8871" y="14853"/>
                  </a:cubicBezTo>
                  <a:lnTo>
                    <a:pt x="9323" y="14115"/>
                  </a:lnTo>
                  <a:cubicBezTo>
                    <a:pt x="9228" y="12567"/>
                    <a:pt x="9144" y="11020"/>
                    <a:pt x="9013" y="9496"/>
                  </a:cubicBezTo>
                  <a:cubicBezTo>
                    <a:pt x="8859" y="7781"/>
                    <a:pt x="8656" y="6067"/>
                    <a:pt x="8037" y="4471"/>
                  </a:cubicBezTo>
                  <a:cubicBezTo>
                    <a:pt x="7418" y="2864"/>
                    <a:pt x="6358" y="1399"/>
                    <a:pt x="4858" y="590"/>
                  </a:cubicBezTo>
                  <a:cubicBezTo>
                    <a:pt x="4140" y="208"/>
                    <a:pt x="3310" y="1"/>
                    <a:pt x="2490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3803450" y="1601225"/>
              <a:ext cx="162825" cy="358400"/>
            </a:xfrm>
            <a:custGeom>
              <a:avLst/>
              <a:gdLst/>
              <a:ahLst/>
              <a:cxnLst/>
              <a:rect l="l" t="t" r="r" b="b"/>
              <a:pathLst>
                <a:path w="6513" h="14336" extrusionOk="0">
                  <a:moveTo>
                    <a:pt x="0" y="0"/>
                  </a:moveTo>
                  <a:cubicBezTo>
                    <a:pt x="2274" y="750"/>
                    <a:pt x="4024" y="2727"/>
                    <a:pt x="4905" y="4953"/>
                  </a:cubicBezTo>
                  <a:cubicBezTo>
                    <a:pt x="5787" y="7204"/>
                    <a:pt x="5894" y="9680"/>
                    <a:pt x="5667" y="12073"/>
                  </a:cubicBezTo>
                  <a:cubicBezTo>
                    <a:pt x="5596" y="12835"/>
                    <a:pt x="5489" y="13585"/>
                    <a:pt x="5298" y="14335"/>
                  </a:cubicBezTo>
                  <a:lnTo>
                    <a:pt x="6084" y="13347"/>
                  </a:lnTo>
                  <a:cubicBezTo>
                    <a:pt x="6287" y="10513"/>
                    <a:pt x="6513" y="7632"/>
                    <a:pt x="6132" y="4810"/>
                  </a:cubicBezTo>
                  <a:cubicBezTo>
                    <a:pt x="6037" y="4203"/>
                    <a:pt x="5917" y="3572"/>
                    <a:pt x="5667" y="3013"/>
                  </a:cubicBezTo>
                  <a:cubicBezTo>
                    <a:pt x="5203" y="1977"/>
                    <a:pt x="4298" y="1203"/>
                    <a:pt x="3274" y="727"/>
                  </a:cubicBezTo>
                  <a:cubicBezTo>
                    <a:pt x="2262" y="250"/>
                    <a:pt x="1131" y="72"/>
                    <a:pt x="0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3940350" y="1811675"/>
              <a:ext cx="492950" cy="115500"/>
            </a:xfrm>
            <a:custGeom>
              <a:avLst/>
              <a:gdLst/>
              <a:ahLst/>
              <a:cxnLst/>
              <a:rect l="l" t="t" r="r" b="b"/>
              <a:pathLst>
                <a:path w="19718" h="4620" extrusionOk="0">
                  <a:moveTo>
                    <a:pt x="14595" y="0"/>
                  </a:moveTo>
                  <a:cubicBezTo>
                    <a:pt x="13560" y="0"/>
                    <a:pt x="12523" y="144"/>
                    <a:pt x="11502" y="333"/>
                  </a:cubicBezTo>
                  <a:cubicBezTo>
                    <a:pt x="7883" y="983"/>
                    <a:pt x="4369" y="2222"/>
                    <a:pt x="1138" y="3974"/>
                  </a:cubicBezTo>
                  <a:lnTo>
                    <a:pt x="1138" y="3974"/>
                  </a:lnTo>
                  <a:cubicBezTo>
                    <a:pt x="1164" y="3967"/>
                    <a:pt x="1190" y="3960"/>
                    <a:pt x="1215" y="3953"/>
                  </a:cubicBezTo>
                  <a:cubicBezTo>
                    <a:pt x="4263" y="3096"/>
                    <a:pt x="7335" y="2298"/>
                    <a:pt x="10407" y="1572"/>
                  </a:cubicBezTo>
                  <a:cubicBezTo>
                    <a:pt x="10931" y="1453"/>
                    <a:pt x="11467" y="1333"/>
                    <a:pt x="12002" y="1286"/>
                  </a:cubicBezTo>
                  <a:cubicBezTo>
                    <a:pt x="12130" y="1278"/>
                    <a:pt x="12259" y="1274"/>
                    <a:pt x="12388" y="1274"/>
                  </a:cubicBezTo>
                  <a:cubicBezTo>
                    <a:pt x="12811" y="1274"/>
                    <a:pt x="13235" y="1314"/>
                    <a:pt x="13646" y="1369"/>
                  </a:cubicBezTo>
                  <a:cubicBezTo>
                    <a:pt x="15384" y="1643"/>
                    <a:pt x="17063" y="2298"/>
                    <a:pt x="18539" y="3274"/>
                  </a:cubicBezTo>
                  <a:cubicBezTo>
                    <a:pt x="18863" y="3490"/>
                    <a:pt x="19206" y="3735"/>
                    <a:pt x="19595" y="3735"/>
                  </a:cubicBezTo>
                  <a:cubicBezTo>
                    <a:pt x="19635" y="3735"/>
                    <a:pt x="19676" y="3732"/>
                    <a:pt x="19718" y="3727"/>
                  </a:cubicBezTo>
                  <a:cubicBezTo>
                    <a:pt x="19682" y="3119"/>
                    <a:pt x="19372" y="2536"/>
                    <a:pt x="19015" y="2024"/>
                  </a:cubicBezTo>
                  <a:cubicBezTo>
                    <a:pt x="18610" y="1453"/>
                    <a:pt x="18134" y="893"/>
                    <a:pt x="17527" y="560"/>
                  </a:cubicBezTo>
                  <a:cubicBezTo>
                    <a:pt x="17051" y="286"/>
                    <a:pt x="16515" y="167"/>
                    <a:pt x="15979" y="95"/>
                  </a:cubicBezTo>
                  <a:cubicBezTo>
                    <a:pt x="15519" y="29"/>
                    <a:pt x="15058" y="0"/>
                    <a:pt x="14595" y="0"/>
                  </a:cubicBezTo>
                  <a:close/>
                  <a:moveTo>
                    <a:pt x="1138" y="3974"/>
                  </a:moveTo>
                  <a:lnTo>
                    <a:pt x="1138" y="3974"/>
                  </a:lnTo>
                  <a:cubicBezTo>
                    <a:pt x="762" y="4081"/>
                    <a:pt x="369" y="4215"/>
                    <a:pt x="108" y="4501"/>
                  </a:cubicBezTo>
                  <a:lnTo>
                    <a:pt x="108" y="4501"/>
                  </a:lnTo>
                  <a:cubicBezTo>
                    <a:pt x="108" y="4501"/>
                    <a:pt x="108" y="4501"/>
                    <a:pt x="108" y="4501"/>
                  </a:cubicBezTo>
                  <a:lnTo>
                    <a:pt x="108" y="4501"/>
                  </a:lnTo>
                  <a:lnTo>
                    <a:pt x="1" y="4620"/>
                  </a:lnTo>
                  <a:cubicBezTo>
                    <a:pt x="16" y="4611"/>
                    <a:pt x="30" y="4602"/>
                    <a:pt x="45" y="4593"/>
                  </a:cubicBezTo>
                  <a:lnTo>
                    <a:pt x="45" y="4593"/>
                  </a:lnTo>
                  <a:cubicBezTo>
                    <a:pt x="46" y="4594"/>
                    <a:pt x="48" y="4594"/>
                    <a:pt x="49" y="4594"/>
                  </a:cubicBezTo>
                  <a:cubicBezTo>
                    <a:pt x="60" y="4594"/>
                    <a:pt x="82" y="4581"/>
                    <a:pt x="98" y="4562"/>
                  </a:cubicBezTo>
                  <a:lnTo>
                    <a:pt x="98" y="4562"/>
                  </a:lnTo>
                  <a:cubicBezTo>
                    <a:pt x="441" y="4361"/>
                    <a:pt x="788" y="4164"/>
                    <a:pt x="1138" y="3974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3928450" y="1558900"/>
              <a:ext cx="125050" cy="293575"/>
            </a:xfrm>
            <a:custGeom>
              <a:avLst/>
              <a:gdLst/>
              <a:ahLst/>
              <a:cxnLst/>
              <a:rect l="l" t="t" r="r" b="b"/>
              <a:pathLst>
                <a:path w="5002" h="11743" extrusionOk="0">
                  <a:moveTo>
                    <a:pt x="119" y="1"/>
                  </a:moveTo>
                  <a:cubicBezTo>
                    <a:pt x="80" y="1"/>
                    <a:pt x="40" y="2"/>
                    <a:pt x="1" y="3"/>
                  </a:cubicBezTo>
                  <a:cubicBezTo>
                    <a:pt x="2025" y="967"/>
                    <a:pt x="3454" y="2955"/>
                    <a:pt x="3989" y="5134"/>
                  </a:cubicBezTo>
                  <a:cubicBezTo>
                    <a:pt x="4525" y="7301"/>
                    <a:pt x="4251" y="9623"/>
                    <a:pt x="3525" y="11742"/>
                  </a:cubicBezTo>
                  <a:lnTo>
                    <a:pt x="4251" y="11254"/>
                  </a:lnTo>
                  <a:cubicBezTo>
                    <a:pt x="4406" y="10694"/>
                    <a:pt x="4597" y="9920"/>
                    <a:pt x="4727" y="8992"/>
                  </a:cubicBezTo>
                  <a:cubicBezTo>
                    <a:pt x="4835" y="8218"/>
                    <a:pt x="5001" y="7099"/>
                    <a:pt x="4918" y="5753"/>
                  </a:cubicBezTo>
                  <a:cubicBezTo>
                    <a:pt x="4847" y="4384"/>
                    <a:pt x="4775" y="3420"/>
                    <a:pt x="4299" y="2515"/>
                  </a:cubicBezTo>
                  <a:cubicBezTo>
                    <a:pt x="3496" y="1002"/>
                    <a:pt x="1828" y="1"/>
                    <a:pt x="11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4020125" y="1728575"/>
              <a:ext cx="382525" cy="106625"/>
            </a:xfrm>
            <a:custGeom>
              <a:avLst/>
              <a:gdLst/>
              <a:ahLst/>
              <a:cxnLst/>
              <a:rect l="l" t="t" r="r" b="b"/>
              <a:pathLst>
                <a:path w="15301" h="4265" extrusionOk="0">
                  <a:moveTo>
                    <a:pt x="10691" y="0"/>
                  </a:moveTo>
                  <a:cubicBezTo>
                    <a:pt x="9995" y="0"/>
                    <a:pt x="9111" y="90"/>
                    <a:pt x="7966" y="336"/>
                  </a:cubicBezTo>
                  <a:cubicBezTo>
                    <a:pt x="6394" y="681"/>
                    <a:pt x="3978" y="1395"/>
                    <a:pt x="1251" y="3014"/>
                  </a:cubicBezTo>
                  <a:lnTo>
                    <a:pt x="1" y="4265"/>
                  </a:lnTo>
                  <a:cubicBezTo>
                    <a:pt x="3324" y="2297"/>
                    <a:pt x="7197" y="1246"/>
                    <a:pt x="11067" y="1246"/>
                  </a:cubicBezTo>
                  <a:cubicBezTo>
                    <a:pt x="11717" y="1246"/>
                    <a:pt x="12367" y="1276"/>
                    <a:pt x="13014" y="1336"/>
                  </a:cubicBezTo>
                  <a:cubicBezTo>
                    <a:pt x="13800" y="1407"/>
                    <a:pt x="14634" y="1550"/>
                    <a:pt x="15265" y="2050"/>
                  </a:cubicBezTo>
                  <a:cubicBezTo>
                    <a:pt x="15272" y="2056"/>
                    <a:pt x="15276" y="2059"/>
                    <a:pt x="15277" y="2059"/>
                  </a:cubicBezTo>
                  <a:cubicBezTo>
                    <a:pt x="15300" y="2059"/>
                    <a:pt x="14030" y="777"/>
                    <a:pt x="12598" y="300"/>
                  </a:cubicBezTo>
                  <a:cubicBezTo>
                    <a:pt x="12164" y="146"/>
                    <a:pt x="11580" y="0"/>
                    <a:pt x="10691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4021025" y="1515275"/>
              <a:ext cx="107175" cy="244025"/>
            </a:xfrm>
            <a:custGeom>
              <a:avLst/>
              <a:gdLst/>
              <a:ahLst/>
              <a:cxnLst/>
              <a:rect l="l" t="t" r="r" b="b"/>
              <a:pathLst>
                <a:path w="4287" h="9761" extrusionOk="0">
                  <a:moveTo>
                    <a:pt x="1634" y="0"/>
                  </a:moveTo>
                  <a:cubicBezTo>
                    <a:pt x="1042" y="0"/>
                    <a:pt x="451" y="205"/>
                    <a:pt x="1" y="581"/>
                  </a:cubicBezTo>
                  <a:cubicBezTo>
                    <a:pt x="148" y="545"/>
                    <a:pt x="297" y="528"/>
                    <a:pt x="447" y="528"/>
                  </a:cubicBezTo>
                  <a:cubicBezTo>
                    <a:pt x="1285" y="528"/>
                    <a:pt x="2121" y="1064"/>
                    <a:pt x="2596" y="1771"/>
                  </a:cubicBezTo>
                  <a:cubicBezTo>
                    <a:pt x="3168" y="2605"/>
                    <a:pt x="3358" y="3653"/>
                    <a:pt x="3453" y="4665"/>
                  </a:cubicBezTo>
                  <a:cubicBezTo>
                    <a:pt x="3620" y="6367"/>
                    <a:pt x="3537" y="8082"/>
                    <a:pt x="3251" y="9760"/>
                  </a:cubicBezTo>
                  <a:lnTo>
                    <a:pt x="3775" y="9272"/>
                  </a:lnTo>
                  <a:cubicBezTo>
                    <a:pt x="3894" y="8248"/>
                    <a:pt x="4192" y="5689"/>
                    <a:pt x="4263" y="3212"/>
                  </a:cubicBezTo>
                  <a:cubicBezTo>
                    <a:pt x="4287" y="2795"/>
                    <a:pt x="4263" y="2081"/>
                    <a:pt x="3870" y="1343"/>
                  </a:cubicBezTo>
                  <a:cubicBezTo>
                    <a:pt x="3513" y="676"/>
                    <a:pt x="2858" y="200"/>
                    <a:pt x="2108" y="45"/>
                  </a:cubicBezTo>
                  <a:cubicBezTo>
                    <a:pt x="1952" y="15"/>
                    <a:pt x="1793" y="0"/>
                    <a:pt x="1634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4121925" y="1657650"/>
              <a:ext cx="309000" cy="84375"/>
            </a:xfrm>
            <a:custGeom>
              <a:avLst/>
              <a:gdLst/>
              <a:ahLst/>
              <a:cxnLst/>
              <a:rect l="l" t="t" r="r" b="b"/>
              <a:pathLst>
                <a:path w="12360" h="3375" extrusionOk="0">
                  <a:moveTo>
                    <a:pt x="8540" y="1"/>
                  </a:moveTo>
                  <a:cubicBezTo>
                    <a:pt x="7711" y="1"/>
                    <a:pt x="6881" y="169"/>
                    <a:pt x="6085" y="398"/>
                  </a:cubicBezTo>
                  <a:cubicBezTo>
                    <a:pt x="4115" y="944"/>
                    <a:pt x="2233" y="1817"/>
                    <a:pt x="557" y="2974"/>
                  </a:cubicBezTo>
                  <a:lnTo>
                    <a:pt x="557" y="2974"/>
                  </a:lnTo>
                  <a:cubicBezTo>
                    <a:pt x="1414" y="2732"/>
                    <a:pt x="2278" y="2483"/>
                    <a:pt x="3132" y="2244"/>
                  </a:cubicBezTo>
                  <a:cubicBezTo>
                    <a:pt x="4649" y="1812"/>
                    <a:pt x="6231" y="1373"/>
                    <a:pt x="7792" y="1373"/>
                  </a:cubicBezTo>
                  <a:cubicBezTo>
                    <a:pt x="8338" y="1373"/>
                    <a:pt x="8882" y="1427"/>
                    <a:pt x="9419" y="1553"/>
                  </a:cubicBezTo>
                  <a:cubicBezTo>
                    <a:pt x="10419" y="1791"/>
                    <a:pt x="11347" y="2256"/>
                    <a:pt x="12359" y="2256"/>
                  </a:cubicBezTo>
                  <a:cubicBezTo>
                    <a:pt x="11967" y="1101"/>
                    <a:pt x="10835" y="351"/>
                    <a:pt x="9657" y="113"/>
                  </a:cubicBezTo>
                  <a:cubicBezTo>
                    <a:pt x="9287" y="35"/>
                    <a:pt x="8914" y="1"/>
                    <a:pt x="8540" y="1"/>
                  </a:cubicBezTo>
                  <a:close/>
                  <a:moveTo>
                    <a:pt x="557" y="2974"/>
                  </a:moveTo>
                  <a:cubicBezTo>
                    <a:pt x="435" y="3009"/>
                    <a:pt x="313" y="3043"/>
                    <a:pt x="191" y="3077"/>
                  </a:cubicBezTo>
                  <a:lnTo>
                    <a:pt x="1" y="3375"/>
                  </a:lnTo>
                  <a:cubicBezTo>
                    <a:pt x="184" y="3238"/>
                    <a:pt x="369" y="3104"/>
                    <a:pt x="557" y="2974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139800" y="1510775"/>
              <a:ext cx="69675" cy="184725"/>
            </a:xfrm>
            <a:custGeom>
              <a:avLst/>
              <a:gdLst/>
              <a:ahLst/>
              <a:cxnLst/>
              <a:rect l="l" t="t" r="r" b="b"/>
              <a:pathLst>
                <a:path w="2787" h="7389" extrusionOk="0">
                  <a:moveTo>
                    <a:pt x="162" y="0"/>
                  </a:moveTo>
                  <a:cubicBezTo>
                    <a:pt x="131" y="0"/>
                    <a:pt x="123" y="11"/>
                    <a:pt x="119" y="23"/>
                  </a:cubicBezTo>
                  <a:cubicBezTo>
                    <a:pt x="0" y="165"/>
                    <a:pt x="857" y="737"/>
                    <a:pt x="1250" y="1689"/>
                  </a:cubicBezTo>
                  <a:cubicBezTo>
                    <a:pt x="1369" y="1963"/>
                    <a:pt x="1465" y="2356"/>
                    <a:pt x="1369" y="3737"/>
                  </a:cubicBezTo>
                  <a:cubicBezTo>
                    <a:pt x="1203" y="5928"/>
                    <a:pt x="738" y="7297"/>
                    <a:pt x="953" y="7381"/>
                  </a:cubicBezTo>
                  <a:cubicBezTo>
                    <a:pt x="957" y="7385"/>
                    <a:pt x="963" y="7388"/>
                    <a:pt x="974" y="7388"/>
                  </a:cubicBezTo>
                  <a:cubicBezTo>
                    <a:pt x="1021" y="7388"/>
                    <a:pt x="1146" y="7311"/>
                    <a:pt x="1441" y="6869"/>
                  </a:cubicBezTo>
                  <a:cubicBezTo>
                    <a:pt x="1941" y="6107"/>
                    <a:pt x="2786" y="4845"/>
                    <a:pt x="2691" y="3023"/>
                  </a:cubicBezTo>
                  <a:cubicBezTo>
                    <a:pt x="2655" y="2487"/>
                    <a:pt x="2584" y="1106"/>
                    <a:pt x="1798" y="630"/>
                  </a:cubicBezTo>
                  <a:cubicBezTo>
                    <a:pt x="1572" y="499"/>
                    <a:pt x="1107" y="320"/>
                    <a:pt x="786" y="201"/>
                  </a:cubicBezTo>
                  <a:cubicBezTo>
                    <a:pt x="381" y="42"/>
                    <a:pt x="225" y="0"/>
                    <a:pt x="162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4213600" y="1609225"/>
              <a:ext cx="205125" cy="50050"/>
            </a:xfrm>
            <a:custGeom>
              <a:avLst/>
              <a:gdLst/>
              <a:ahLst/>
              <a:cxnLst/>
              <a:rect l="l" t="t" r="r" b="b"/>
              <a:pathLst>
                <a:path w="8205" h="2002" extrusionOk="0">
                  <a:moveTo>
                    <a:pt x="5324" y="0"/>
                  </a:moveTo>
                  <a:cubicBezTo>
                    <a:pt x="5092" y="0"/>
                    <a:pt x="4861" y="15"/>
                    <a:pt x="4632" y="37"/>
                  </a:cubicBezTo>
                  <a:cubicBezTo>
                    <a:pt x="3335" y="168"/>
                    <a:pt x="2073" y="585"/>
                    <a:pt x="953" y="1264"/>
                  </a:cubicBezTo>
                  <a:lnTo>
                    <a:pt x="1346" y="883"/>
                  </a:lnTo>
                  <a:lnTo>
                    <a:pt x="1346" y="883"/>
                  </a:lnTo>
                  <a:cubicBezTo>
                    <a:pt x="834" y="1180"/>
                    <a:pt x="394" y="1561"/>
                    <a:pt x="1" y="2002"/>
                  </a:cubicBezTo>
                  <a:cubicBezTo>
                    <a:pt x="1128" y="1269"/>
                    <a:pt x="2491" y="963"/>
                    <a:pt x="3825" y="963"/>
                  </a:cubicBezTo>
                  <a:cubicBezTo>
                    <a:pt x="3900" y="963"/>
                    <a:pt x="3975" y="964"/>
                    <a:pt x="4049" y="966"/>
                  </a:cubicBezTo>
                  <a:cubicBezTo>
                    <a:pt x="5466" y="978"/>
                    <a:pt x="6847" y="1323"/>
                    <a:pt x="8204" y="1752"/>
                  </a:cubicBezTo>
                  <a:cubicBezTo>
                    <a:pt x="8026" y="1049"/>
                    <a:pt x="7430" y="514"/>
                    <a:pt x="6764" y="252"/>
                  </a:cubicBezTo>
                  <a:cubicBezTo>
                    <a:pt x="6310" y="65"/>
                    <a:pt x="5817" y="0"/>
                    <a:pt x="5324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187725" y="1496100"/>
              <a:ext cx="66400" cy="139675"/>
            </a:xfrm>
            <a:custGeom>
              <a:avLst/>
              <a:gdLst/>
              <a:ahLst/>
              <a:cxnLst/>
              <a:rect l="l" t="t" r="r" b="b"/>
              <a:pathLst>
                <a:path w="2656" h="5587" extrusionOk="0">
                  <a:moveTo>
                    <a:pt x="859" y="1"/>
                  </a:moveTo>
                  <a:cubicBezTo>
                    <a:pt x="568" y="1"/>
                    <a:pt x="277" y="53"/>
                    <a:pt x="0" y="145"/>
                  </a:cubicBezTo>
                  <a:cubicBezTo>
                    <a:pt x="964" y="550"/>
                    <a:pt x="1631" y="1479"/>
                    <a:pt x="1881" y="2491"/>
                  </a:cubicBezTo>
                  <a:cubicBezTo>
                    <a:pt x="2155" y="3503"/>
                    <a:pt x="2048" y="4574"/>
                    <a:pt x="1798" y="5586"/>
                  </a:cubicBezTo>
                  <a:lnTo>
                    <a:pt x="1905" y="5336"/>
                  </a:lnTo>
                  <a:cubicBezTo>
                    <a:pt x="2167" y="4277"/>
                    <a:pt x="2393" y="3229"/>
                    <a:pt x="2572" y="2157"/>
                  </a:cubicBezTo>
                  <a:cubicBezTo>
                    <a:pt x="2619" y="1836"/>
                    <a:pt x="2655" y="1526"/>
                    <a:pt x="2596" y="1217"/>
                  </a:cubicBezTo>
                  <a:cubicBezTo>
                    <a:pt x="2500" y="693"/>
                    <a:pt x="2060" y="288"/>
                    <a:pt x="1560" y="110"/>
                  </a:cubicBezTo>
                  <a:cubicBezTo>
                    <a:pt x="1331" y="35"/>
                    <a:pt x="1095" y="1"/>
                    <a:pt x="85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4266600" y="1497350"/>
              <a:ext cx="33050" cy="115200"/>
            </a:xfrm>
            <a:custGeom>
              <a:avLst/>
              <a:gdLst/>
              <a:ahLst/>
              <a:cxnLst/>
              <a:rect l="l" t="t" r="r" b="b"/>
              <a:pathLst>
                <a:path w="1322" h="4608" extrusionOk="0">
                  <a:moveTo>
                    <a:pt x="179" y="0"/>
                  </a:moveTo>
                  <a:cubicBezTo>
                    <a:pt x="965" y="1417"/>
                    <a:pt x="893" y="3262"/>
                    <a:pt x="0" y="4608"/>
                  </a:cubicBezTo>
                  <a:lnTo>
                    <a:pt x="417" y="4203"/>
                  </a:lnTo>
                  <a:cubicBezTo>
                    <a:pt x="536" y="3953"/>
                    <a:pt x="643" y="3715"/>
                    <a:pt x="762" y="3453"/>
                  </a:cubicBezTo>
                  <a:cubicBezTo>
                    <a:pt x="1036" y="2834"/>
                    <a:pt x="1322" y="2191"/>
                    <a:pt x="1310" y="1512"/>
                  </a:cubicBezTo>
                  <a:cubicBezTo>
                    <a:pt x="1274" y="833"/>
                    <a:pt x="846" y="107"/>
                    <a:pt x="179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4299925" y="1572950"/>
              <a:ext cx="93800" cy="26800"/>
            </a:xfrm>
            <a:custGeom>
              <a:avLst/>
              <a:gdLst/>
              <a:ahLst/>
              <a:cxnLst/>
              <a:rect l="l" t="t" r="r" b="b"/>
              <a:pathLst>
                <a:path w="3752" h="1072" extrusionOk="0">
                  <a:moveTo>
                    <a:pt x="1855" y="0"/>
                  </a:moveTo>
                  <a:cubicBezTo>
                    <a:pt x="1724" y="0"/>
                    <a:pt x="1593" y="5"/>
                    <a:pt x="1465" y="12"/>
                  </a:cubicBezTo>
                  <a:cubicBezTo>
                    <a:pt x="1120" y="48"/>
                    <a:pt x="763" y="107"/>
                    <a:pt x="429" y="167"/>
                  </a:cubicBezTo>
                  <a:lnTo>
                    <a:pt x="1" y="667"/>
                  </a:lnTo>
                  <a:cubicBezTo>
                    <a:pt x="263" y="524"/>
                    <a:pt x="560" y="429"/>
                    <a:pt x="834" y="393"/>
                  </a:cubicBezTo>
                  <a:cubicBezTo>
                    <a:pt x="931" y="383"/>
                    <a:pt x="1027" y="378"/>
                    <a:pt x="1124" y="378"/>
                  </a:cubicBezTo>
                  <a:cubicBezTo>
                    <a:pt x="1467" y="378"/>
                    <a:pt x="1809" y="438"/>
                    <a:pt x="2144" y="512"/>
                  </a:cubicBezTo>
                  <a:cubicBezTo>
                    <a:pt x="2334" y="536"/>
                    <a:pt x="2537" y="584"/>
                    <a:pt x="2715" y="631"/>
                  </a:cubicBezTo>
                  <a:cubicBezTo>
                    <a:pt x="3084" y="726"/>
                    <a:pt x="3442" y="881"/>
                    <a:pt x="3751" y="1072"/>
                  </a:cubicBezTo>
                  <a:cubicBezTo>
                    <a:pt x="3632" y="631"/>
                    <a:pt x="3251" y="298"/>
                    <a:pt x="2811" y="131"/>
                  </a:cubicBezTo>
                  <a:cubicBezTo>
                    <a:pt x="2506" y="30"/>
                    <a:pt x="2178" y="0"/>
                    <a:pt x="1855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4311825" y="1505400"/>
              <a:ext cx="24450" cy="74125"/>
            </a:xfrm>
            <a:custGeom>
              <a:avLst/>
              <a:gdLst/>
              <a:ahLst/>
              <a:cxnLst/>
              <a:rect l="l" t="t" r="r" b="b"/>
              <a:pathLst>
                <a:path w="978" h="2965" extrusionOk="0">
                  <a:moveTo>
                    <a:pt x="217" y="0"/>
                  </a:moveTo>
                  <a:cubicBezTo>
                    <a:pt x="205" y="0"/>
                    <a:pt x="192" y="4"/>
                    <a:pt x="180" y="11"/>
                  </a:cubicBezTo>
                  <a:cubicBezTo>
                    <a:pt x="120" y="59"/>
                    <a:pt x="120" y="130"/>
                    <a:pt x="144" y="202"/>
                  </a:cubicBezTo>
                  <a:cubicBezTo>
                    <a:pt x="346" y="1107"/>
                    <a:pt x="299" y="2083"/>
                    <a:pt x="1" y="2952"/>
                  </a:cubicBezTo>
                  <a:lnTo>
                    <a:pt x="84" y="2964"/>
                  </a:lnTo>
                  <a:cubicBezTo>
                    <a:pt x="406" y="2619"/>
                    <a:pt x="751" y="2226"/>
                    <a:pt x="858" y="1750"/>
                  </a:cubicBezTo>
                  <a:cubicBezTo>
                    <a:pt x="977" y="1154"/>
                    <a:pt x="739" y="547"/>
                    <a:pt x="346" y="83"/>
                  </a:cubicBezTo>
                  <a:cubicBezTo>
                    <a:pt x="309" y="45"/>
                    <a:pt x="264" y="0"/>
                    <a:pt x="217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3753725" y="1536925"/>
              <a:ext cx="622725" cy="732550"/>
            </a:xfrm>
            <a:custGeom>
              <a:avLst/>
              <a:gdLst/>
              <a:ahLst/>
              <a:cxnLst/>
              <a:rect l="l" t="t" r="r" b="b"/>
              <a:pathLst>
                <a:path w="24909" h="29302" extrusionOk="0">
                  <a:moveTo>
                    <a:pt x="24909" y="1"/>
                  </a:moveTo>
                  <a:cubicBezTo>
                    <a:pt x="22075" y="1620"/>
                    <a:pt x="19408" y="3513"/>
                    <a:pt x="16896" y="5644"/>
                  </a:cubicBezTo>
                  <a:cubicBezTo>
                    <a:pt x="15646" y="6692"/>
                    <a:pt x="14455" y="7799"/>
                    <a:pt x="13300" y="8954"/>
                  </a:cubicBezTo>
                  <a:cubicBezTo>
                    <a:pt x="12717" y="9537"/>
                    <a:pt x="12145" y="10121"/>
                    <a:pt x="11597" y="10728"/>
                  </a:cubicBezTo>
                  <a:cubicBezTo>
                    <a:pt x="11335" y="11026"/>
                    <a:pt x="11050" y="11323"/>
                    <a:pt x="10776" y="11633"/>
                  </a:cubicBezTo>
                  <a:lnTo>
                    <a:pt x="9978" y="12562"/>
                  </a:lnTo>
                  <a:cubicBezTo>
                    <a:pt x="7859" y="15062"/>
                    <a:pt x="5942" y="17705"/>
                    <a:pt x="4275" y="20527"/>
                  </a:cubicBezTo>
                  <a:cubicBezTo>
                    <a:pt x="2608" y="23325"/>
                    <a:pt x="1156" y="26254"/>
                    <a:pt x="1" y="29302"/>
                  </a:cubicBezTo>
                  <a:cubicBezTo>
                    <a:pt x="751" y="27861"/>
                    <a:pt x="1513" y="26432"/>
                    <a:pt x="2322" y="25027"/>
                  </a:cubicBezTo>
                  <a:cubicBezTo>
                    <a:pt x="3132" y="23622"/>
                    <a:pt x="3989" y="22253"/>
                    <a:pt x="4870" y="20896"/>
                  </a:cubicBezTo>
                  <a:cubicBezTo>
                    <a:pt x="5323" y="20205"/>
                    <a:pt x="5763" y="19551"/>
                    <a:pt x="6228" y="18884"/>
                  </a:cubicBezTo>
                  <a:cubicBezTo>
                    <a:pt x="6454" y="18562"/>
                    <a:pt x="6692" y="18229"/>
                    <a:pt x="6930" y="17908"/>
                  </a:cubicBezTo>
                  <a:lnTo>
                    <a:pt x="7287" y="17407"/>
                  </a:lnTo>
                  <a:lnTo>
                    <a:pt x="7656" y="16931"/>
                  </a:lnTo>
                  <a:cubicBezTo>
                    <a:pt x="8609" y="15622"/>
                    <a:pt x="9621" y="14371"/>
                    <a:pt x="10657" y="13145"/>
                  </a:cubicBezTo>
                  <a:lnTo>
                    <a:pt x="11455" y="12216"/>
                  </a:lnTo>
                  <a:cubicBezTo>
                    <a:pt x="11705" y="11907"/>
                    <a:pt x="11990" y="11609"/>
                    <a:pt x="12252" y="11311"/>
                  </a:cubicBezTo>
                  <a:cubicBezTo>
                    <a:pt x="12526" y="11014"/>
                    <a:pt x="12788" y="10704"/>
                    <a:pt x="13074" y="10418"/>
                  </a:cubicBezTo>
                  <a:lnTo>
                    <a:pt x="13907" y="9537"/>
                  </a:lnTo>
                  <a:cubicBezTo>
                    <a:pt x="15026" y="8359"/>
                    <a:pt x="16181" y="7251"/>
                    <a:pt x="17372" y="6144"/>
                  </a:cubicBezTo>
                  <a:cubicBezTo>
                    <a:pt x="19753" y="3953"/>
                    <a:pt x="22289" y="1929"/>
                    <a:pt x="2490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44" name="Google Shape;344;p6"/>
          <p:cNvGrpSpPr/>
          <p:nvPr/>
        </p:nvGrpSpPr>
        <p:grpSpPr>
          <a:xfrm rot="-4503580">
            <a:off x="11048879" y="4324245"/>
            <a:ext cx="1722469" cy="1621465"/>
            <a:chOff x="3611750" y="1496100"/>
            <a:chExt cx="821550" cy="773375"/>
          </a:xfrm>
        </p:grpSpPr>
        <p:sp>
          <p:nvSpPr>
            <p:cNvPr id="345" name="Google Shape;345;p6"/>
            <p:cNvSpPr/>
            <p:nvPr/>
          </p:nvSpPr>
          <p:spPr>
            <a:xfrm>
              <a:off x="3829175" y="2004725"/>
              <a:ext cx="455900" cy="178425"/>
            </a:xfrm>
            <a:custGeom>
              <a:avLst/>
              <a:gdLst/>
              <a:ahLst/>
              <a:cxnLst/>
              <a:rect l="l" t="t" r="r" b="b"/>
              <a:pathLst>
                <a:path w="18236" h="7137" extrusionOk="0">
                  <a:moveTo>
                    <a:pt x="9519" y="1"/>
                  </a:moveTo>
                  <a:cubicBezTo>
                    <a:pt x="5908" y="1"/>
                    <a:pt x="2471" y="1297"/>
                    <a:pt x="174" y="4148"/>
                  </a:cubicBezTo>
                  <a:lnTo>
                    <a:pt x="66" y="4351"/>
                  </a:lnTo>
                  <a:cubicBezTo>
                    <a:pt x="66" y="4343"/>
                    <a:pt x="63" y="4340"/>
                    <a:pt x="58" y="4340"/>
                  </a:cubicBezTo>
                  <a:cubicBezTo>
                    <a:pt x="40" y="4340"/>
                    <a:pt x="0" y="4380"/>
                    <a:pt x="19" y="4399"/>
                  </a:cubicBezTo>
                  <a:cubicBezTo>
                    <a:pt x="33" y="4409"/>
                    <a:pt x="48" y="4414"/>
                    <a:pt x="62" y="4414"/>
                  </a:cubicBezTo>
                  <a:cubicBezTo>
                    <a:pt x="95" y="4414"/>
                    <a:pt x="129" y="4391"/>
                    <a:pt x="162" y="4375"/>
                  </a:cubicBezTo>
                  <a:cubicBezTo>
                    <a:pt x="1007" y="3779"/>
                    <a:pt x="1912" y="3244"/>
                    <a:pt x="2817" y="2720"/>
                  </a:cubicBezTo>
                  <a:cubicBezTo>
                    <a:pt x="3507" y="2315"/>
                    <a:pt x="4186" y="1934"/>
                    <a:pt x="4936" y="1660"/>
                  </a:cubicBezTo>
                  <a:cubicBezTo>
                    <a:pt x="5650" y="1410"/>
                    <a:pt x="6389" y="1291"/>
                    <a:pt x="7151" y="1196"/>
                  </a:cubicBezTo>
                  <a:cubicBezTo>
                    <a:pt x="7689" y="1141"/>
                    <a:pt x="8220" y="1100"/>
                    <a:pt x="8755" y="1100"/>
                  </a:cubicBezTo>
                  <a:cubicBezTo>
                    <a:pt x="8918" y="1100"/>
                    <a:pt x="9082" y="1104"/>
                    <a:pt x="9246" y="1112"/>
                  </a:cubicBezTo>
                  <a:cubicBezTo>
                    <a:pt x="11151" y="1172"/>
                    <a:pt x="13056" y="1755"/>
                    <a:pt x="14652" y="2791"/>
                  </a:cubicBezTo>
                  <a:cubicBezTo>
                    <a:pt x="16247" y="3839"/>
                    <a:pt x="17533" y="5363"/>
                    <a:pt x="18235" y="7137"/>
                  </a:cubicBezTo>
                  <a:cubicBezTo>
                    <a:pt x="17973" y="5827"/>
                    <a:pt x="17509" y="4553"/>
                    <a:pt x="16783" y="3422"/>
                  </a:cubicBezTo>
                  <a:cubicBezTo>
                    <a:pt x="16057" y="2291"/>
                    <a:pt x="15056" y="1339"/>
                    <a:pt x="13830" y="767"/>
                  </a:cubicBezTo>
                  <a:cubicBezTo>
                    <a:pt x="13032" y="398"/>
                    <a:pt x="12151" y="208"/>
                    <a:pt x="11270" y="100"/>
                  </a:cubicBezTo>
                  <a:cubicBezTo>
                    <a:pt x="10685" y="34"/>
                    <a:pt x="10099" y="1"/>
                    <a:pt x="95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3611750" y="1770000"/>
              <a:ext cx="259275" cy="343500"/>
            </a:xfrm>
            <a:custGeom>
              <a:avLst/>
              <a:gdLst/>
              <a:ahLst/>
              <a:cxnLst/>
              <a:rect l="l" t="t" r="r" b="b"/>
              <a:pathLst>
                <a:path w="10371" h="13740" extrusionOk="0">
                  <a:moveTo>
                    <a:pt x="3734" y="0"/>
                  </a:moveTo>
                  <a:cubicBezTo>
                    <a:pt x="3240" y="0"/>
                    <a:pt x="2747" y="88"/>
                    <a:pt x="2263" y="167"/>
                  </a:cubicBezTo>
                  <a:cubicBezTo>
                    <a:pt x="1453" y="322"/>
                    <a:pt x="643" y="512"/>
                    <a:pt x="0" y="1024"/>
                  </a:cubicBezTo>
                  <a:cubicBezTo>
                    <a:pt x="12" y="1024"/>
                    <a:pt x="203" y="1048"/>
                    <a:pt x="191" y="1048"/>
                  </a:cubicBezTo>
                  <a:cubicBezTo>
                    <a:pt x="298" y="1060"/>
                    <a:pt x="405" y="1072"/>
                    <a:pt x="489" y="1095"/>
                  </a:cubicBezTo>
                  <a:cubicBezTo>
                    <a:pt x="703" y="1119"/>
                    <a:pt x="893" y="1143"/>
                    <a:pt x="1096" y="1167"/>
                  </a:cubicBezTo>
                  <a:cubicBezTo>
                    <a:pt x="1548" y="1215"/>
                    <a:pt x="1989" y="1238"/>
                    <a:pt x="2441" y="1286"/>
                  </a:cubicBezTo>
                  <a:cubicBezTo>
                    <a:pt x="3275" y="1357"/>
                    <a:pt x="4120" y="1453"/>
                    <a:pt x="4942" y="1691"/>
                  </a:cubicBezTo>
                  <a:cubicBezTo>
                    <a:pt x="5299" y="1798"/>
                    <a:pt x="5644" y="1941"/>
                    <a:pt x="5965" y="2108"/>
                  </a:cubicBezTo>
                  <a:cubicBezTo>
                    <a:pt x="6025" y="2131"/>
                    <a:pt x="6085" y="2167"/>
                    <a:pt x="6144" y="2179"/>
                  </a:cubicBezTo>
                  <a:cubicBezTo>
                    <a:pt x="6239" y="2215"/>
                    <a:pt x="6323" y="2227"/>
                    <a:pt x="6394" y="2274"/>
                  </a:cubicBezTo>
                  <a:cubicBezTo>
                    <a:pt x="6632" y="2393"/>
                    <a:pt x="6811" y="2667"/>
                    <a:pt x="6978" y="2893"/>
                  </a:cubicBezTo>
                  <a:cubicBezTo>
                    <a:pt x="7168" y="3167"/>
                    <a:pt x="7347" y="3429"/>
                    <a:pt x="7489" y="3727"/>
                  </a:cubicBezTo>
                  <a:cubicBezTo>
                    <a:pt x="7501" y="3762"/>
                    <a:pt x="7513" y="3774"/>
                    <a:pt x="7513" y="3798"/>
                  </a:cubicBezTo>
                  <a:cubicBezTo>
                    <a:pt x="7811" y="4417"/>
                    <a:pt x="8025" y="5072"/>
                    <a:pt x="8180" y="5727"/>
                  </a:cubicBezTo>
                  <a:cubicBezTo>
                    <a:pt x="8833" y="8224"/>
                    <a:pt x="9089" y="10842"/>
                    <a:pt x="8949" y="13433"/>
                  </a:cubicBezTo>
                  <a:lnTo>
                    <a:pt x="8949" y="13433"/>
                  </a:lnTo>
                  <a:lnTo>
                    <a:pt x="9454" y="12847"/>
                  </a:lnTo>
                  <a:cubicBezTo>
                    <a:pt x="10371" y="10192"/>
                    <a:pt x="10049" y="7215"/>
                    <a:pt x="9013" y="4596"/>
                  </a:cubicBezTo>
                  <a:cubicBezTo>
                    <a:pt x="8573" y="3477"/>
                    <a:pt x="8001" y="2405"/>
                    <a:pt x="7168" y="1560"/>
                  </a:cubicBezTo>
                  <a:cubicBezTo>
                    <a:pt x="6335" y="703"/>
                    <a:pt x="5227" y="83"/>
                    <a:pt x="4037" y="12"/>
                  </a:cubicBezTo>
                  <a:cubicBezTo>
                    <a:pt x="3936" y="4"/>
                    <a:pt x="3835" y="0"/>
                    <a:pt x="3734" y="0"/>
                  </a:cubicBezTo>
                  <a:close/>
                  <a:moveTo>
                    <a:pt x="8949" y="13433"/>
                  </a:moveTo>
                  <a:lnTo>
                    <a:pt x="8859" y="13537"/>
                  </a:lnTo>
                  <a:cubicBezTo>
                    <a:pt x="8871" y="13609"/>
                    <a:pt x="8894" y="13668"/>
                    <a:pt x="8930" y="13740"/>
                  </a:cubicBezTo>
                  <a:cubicBezTo>
                    <a:pt x="8937" y="13638"/>
                    <a:pt x="8943" y="13535"/>
                    <a:pt x="8949" y="134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3872500" y="1902275"/>
              <a:ext cx="492950" cy="148125"/>
            </a:xfrm>
            <a:custGeom>
              <a:avLst/>
              <a:gdLst/>
              <a:ahLst/>
              <a:cxnLst/>
              <a:rect l="l" t="t" r="r" b="b"/>
              <a:pathLst>
                <a:path w="19718" h="5925" extrusionOk="0">
                  <a:moveTo>
                    <a:pt x="12112" y="0"/>
                  </a:moveTo>
                  <a:cubicBezTo>
                    <a:pt x="10553" y="0"/>
                    <a:pt x="8982" y="306"/>
                    <a:pt x="7513" y="817"/>
                  </a:cubicBezTo>
                  <a:cubicBezTo>
                    <a:pt x="5120" y="1662"/>
                    <a:pt x="2929" y="3055"/>
                    <a:pt x="905" y="4579"/>
                  </a:cubicBezTo>
                  <a:lnTo>
                    <a:pt x="0" y="5925"/>
                  </a:lnTo>
                  <a:cubicBezTo>
                    <a:pt x="1786" y="4472"/>
                    <a:pt x="3810" y="3317"/>
                    <a:pt x="5965" y="2508"/>
                  </a:cubicBezTo>
                  <a:cubicBezTo>
                    <a:pt x="7670" y="1893"/>
                    <a:pt x="9443" y="1459"/>
                    <a:pt x="11262" y="1459"/>
                  </a:cubicBezTo>
                  <a:cubicBezTo>
                    <a:pt x="11310" y="1459"/>
                    <a:pt x="11358" y="1459"/>
                    <a:pt x="11407" y="1460"/>
                  </a:cubicBezTo>
                  <a:cubicBezTo>
                    <a:pt x="13264" y="1472"/>
                    <a:pt x="15133" y="1948"/>
                    <a:pt x="16681" y="2960"/>
                  </a:cubicBezTo>
                  <a:cubicBezTo>
                    <a:pt x="17848" y="3722"/>
                    <a:pt x="18788" y="4758"/>
                    <a:pt x="19717" y="5782"/>
                  </a:cubicBezTo>
                  <a:cubicBezTo>
                    <a:pt x="19527" y="4496"/>
                    <a:pt x="18788" y="3365"/>
                    <a:pt x="17955" y="2365"/>
                  </a:cubicBezTo>
                  <a:cubicBezTo>
                    <a:pt x="17526" y="1877"/>
                    <a:pt x="17086" y="1400"/>
                    <a:pt x="16550" y="1043"/>
                  </a:cubicBezTo>
                  <a:cubicBezTo>
                    <a:pt x="16086" y="734"/>
                    <a:pt x="15550" y="531"/>
                    <a:pt x="15014" y="388"/>
                  </a:cubicBezTo>
                  <a:cubicBezTo>
                    <a:pt x="14071" y="122"/>
                    <a:pt x="13094" y="0"/>
                    <a:pt x="12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3665925" y="1657925"/>
              <a:ext cx="233075" cy="371350"/>
            </a:xfrm>
            <a:custGeom>
              <a:avLst/>
              <a:gdLst/>
              <a:ahLst/>
              <a:cxnLst/>
              <a:rect l="l" t="t" r="r" b="b"/>
              <a:pathLst>
                <a:path w="9323" h="14854" extrusionOk="0">
                  <a:moveTo>
                    <a:pt x="2490" y="1"/>
                  </a:moveTo>
                  <a:cubicBezTo>
                    <a:pt x="1596" y="1"/>
                    <a:pt x="714" y="246"/>
                    <a:pt x="0" y="780"/>
                  </a:cubicBezTo>
                  <a:cubicBezTo>
                    <a:pt x="1905" y="816"/>
                    <a:pt x="3929" y="1102"/>
                    <a:pt x="5418" y="2304"/>
                  </a:cubicBezTo>
                  <a:cubicBezTo>
                    <a:pt x="6430" y="3102"/>
                    <a:pt x="7097" y="4269"/>
                    <a:pt x="7585" y="5459"/>
                  </a:cubicBezTo>
                  <a:cubicBezTo>
                    <a:pt x="8775" y="8400"/>
                    <a:pt x="8894" y="11663"/>
                    <a:pt x="8871" y="14853"/>
                  </a:cubicBezTo>
                  <a:lnTo>
                    <a:pt x="9323" y="14115"/>
                  </a:lnTo>
                  <a:cubicBezTo>
                    <a:pt x="9228" y="12567"/>
                    <a:pt x="9144" y="11020"/>
                    <a:pt x="9013" y="9496"/>
                  </a:cubicBezTo>
                  <a:cubicBezTo>
                    <a:pt x="8859" y="7781"/>
                    <a:pt x="8656" y="6067"/>
                    <a:pt x="8037" y="4471"/>
                  </a:cubicBezTo>
                  <a:cubicBezTo>
                    <a:pt x="7418" y="2864"/>
                    <a:pt x="6358" y="1399"/>
                    <a:pt x="4858" y="590"/>
                  </a:cubicBezTo>
                  <a:cubicBezTo>
                    <a:pt x="4140" y="208"/>
                    <a:pt x="3310" y="1"/>
                    <a:pt x="2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3803450" y="1601225"/>
              <a:ext cx="162825" cy="358400"/>
            </a:xfrm>
            <a:custGeom>
              <a:avLst/>
              <a:gdLst/>
              <a:ahLst/>
              <a:cxnLst/>
              <a:rect l="l" t="t" r="r" b="b"/>
              <a:pathLst>
                <a:path w="6513" h="14336" extrusionOk="0">
                  <a:moveTo>
                    <a:pt x="0" y="0"/>
                  </a:moveTo>
                  <a:cubicBezTo>
                    <a:pt x="2274" y="750"/>
                    <a:pt x="4024" y="2727"/>
                    <a:pt x="4905" y="4953"/>
                  </a:cubicBezTo>
                  <a:cubicBezTo>
                    <a:pt x="5787" y="7204"/>
                    <a:pt x="5894" y="9680"/>
                    <a:pt x="5667" y="12073"/>
                  </a:cubicBezTo>
                  <a:cubicBezTo>
                    <a:pt x="5596" y="12835"/>
                    <a:pt x="5489" y="13585"/>
                    <a:pt x="5298" y="14335"/>
                  </a:cubicBezTo>
                  <a:lnTo>
                    <a:pt x="6084" y="13347"/>
                  </a:lnTo>
                  <a:cubicBezTo>
                    <a:pt x="6287" y="10513"/>
                    <a:pt x="6513" y="7632"/>
                    <a:pt x="6132" y="4810"/>
                  </a:cubicBezTo>
                  <a:cubicBezTo>
                    <a:pt x="6037" y="4203"/>
                    <a:pt x="5917" y="3572"/>
                    <a:pt x="5667" y="3013"/>
                  </a:cubicBezTo>
                  <a:cubicBezTo>
                    <a:pt x="5203" y="1977"/>
                    <a:pt x="4298" y="1203"/>
                    <a:pt x="3274" y="727"/>
                  </a:cubicBezTo>
                  <a:cubicBezTo>
                    <a:pt x="2262" y="250"/>
                    <a:pt x="1131" y="7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3940350" y="1811675"/>
              <a:ext cx="492950" cy="115500"/>
            </a:xfrm>
            <a:custGeom>
              <a:avLst/>
              <a:gdLst/>
              <a:ahLst/>
              <a:cxnLst/>
              <a:rect l="l" t="t" r="r" b="b"/>
              <a:pathLst>
                <a:path w="19718" h="4620" extrusionOk="0">
                  <a:moveTo>
                    <a:pt x="14595" y="0"/>
                  </a:moveTo>
                  <a:cubicBezTo>
                    <a:pt x="13560" y="0"/>
                    <a:pt x="12523" y="144"/>
                    <a:pt x="11502" y="333"/>
                  </a:cubicBezTo>
                  <a:cubicBezTo>
                    <a:pt x="7883" y="983"/>
                    <a:pt x="4369" y="2222"/>
                    <a:pt x="1138" y="3974"/>
                  </a:cubicBezTo>
                  <a:lnTo>
                    <a:pt x="1138" y="3974"/>
                  </a:lnTo>
                  <a:cubicBezTo>
                    <a:pt x="1164" y="3967"/>
                    <a:pt x="1190" y="3960"/>
                    <a:pt x="1215" y="3953"/>
                  </a:cubicBezTo>
                  <a:cubicBezTo>
                    <a:pt x="4263" y="3096"/>
                    <a:pt x="7335" y="2298"/>
                    <a:pt x="10407" y="1572"/>
                  </a:cubicBezTo>
                  <a:cubicBezTo>
                    <a:pt x="10931" y="1453"/>
                    <a:pt x="11467" y="1333"/>
                    <a:pt x="12002" y="1286"/>
                  </a:cubicBezTo>
                  <a:cubicBezTo>
                    <a:pt x="12130" y="1278"/>
                    <a:pt x="12259" y="1274"/>
                    <a:pt x="12388" y="1274"/>
                  </a:cubicBezTo>
                  <a:cubicBezTo>
                    <a:pt x="12811" y="1274"/>
                    <a:pt x="13235" y="1314"/>
                    <a:pt x="13646" y="1369"/>
                  </a:cubicBezTo>
                  <a:cubicBezTo>
                    <a:pt x="15384" y="1643"/>
                    <a:pt x="17063" y="2298"/>
                    <a:pt x="18539" y="3274"/>
                  </a:cubicBezTo>
                  <a:cubicBezTo>
                    <a:pt x="18863" y="3490"/>
                    <a:pt x="19206" y="3735"/>
                    <a:pt x="19595" y="3735"/>
                  </a:cubicBezTo>
                  <a:cubicBezTo>
                    <a:pt x="19635" y="3735"/>
                    <a:pt x="19676" y="3732"/>
                    <a:pt x="19718" y="3727"/>
                  </a:cubicBezTo>
                  <a:cubicBezTo>
                    <a:pt x="19682" y="3119"/>
                    <a:pt x="19372" y="2536"/>
                    <a:pt x="19015" y="2024"/>
                  </a:cubicBezTo>
                  <a:cubicBezTo>
                    <a:pt x="18610" y="1453"/>
                    <a:pt x="18134" y="893"/>
                    <a:pt x="17527" y="560"/>
                  </a:cubicBezTo>
                  <a:cubicBezTo>
                    <a:pt x="17051" y="286"/>
                    <a:pt x="16515" y="167"/>
                    <a:pt x="15979" y="95"/>
                  </a:cubicBezTo>
                  <a:cubicBezTo>
                    <a:pt x="15519" y="29"/>
                    <a:pt x="15058" y="0"/>
                    <a:pt x="14595" y="0"/>
                  </a:cubicBezTo>
                  <a:close/>
                  <a:moveTo>
                    <a:pt x="1138" y="3974"/>
                  </a:moveTo>
                  <a:lnTo>
                    <a:pt x="1138" y="3974"/>
                  </a:lnTo>
                  <a:cubicBezTo>
                    <a:pt x="762" y="4081"/>
                    <a:pt x="369" y="4215"/>
                    <a:pt x="108" y="4501"/>
                  </a:cubicBezTo>
                  <a:lnTo>
                    <a:pt x="108" y="4501"/>
                  </a:lnTo>
                  <a:cubicBezTo>
                    <a:pt x="108" y="4501"/>
                    <a:pt x="108" y="4501"/>
                    <a:pt x="108" y="4501"/>
                  </a:cubicBezTo>
                  <a:lnTo>
                    <a:pt x="108" y="4501"/>
                  </a:lnTo>
                  <a:lnTo>
                    <a:pt x="1" y="4620"/>
                  </a:lnTo>
                  <a:cubicBezTo>
                    <a:pt x="16" y="4611"/>
                    <a:pt x="30" y="4602"/>
                    <a:pt x="45" y="4593"/>
                  </a:cubicBezTo>
                  <a:lnTo>
                    <a:pt x="45" y="4593"/>
                  </a:lnTo>
                  <a:cubicBezTo>
                    <a:pt x="46" y="4594"/>
                    <a:pt x="48" y="4594"/>
                    <a:pt x="49" y="4594"/>
                  </a:cubicBezTo>
                  <a:cubicBezTo>
                    <a:pt x="60" y="4594"/>
                    <a:pt x="82" y="4581"/>
                    <a:pt x="98" y="4562"/>
                  </a:cubicBezTo>
                  <a:lnTo>
                    <a:pt x="98" y="4562"/>
                  </a:lnTo>
                  <a:cubicBezTo>
                    <a:pt x="441" y="4361"/>
                    <a:pt x="788" y="4164"/>
                    <a:pt x="1138" y="39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3928450" y="1558900"/>
              <a:ext cx="125050" cy="293575"/>
            </a:xfrm>
            <a:custGeom>
              <a:avLst/>
              <a:gdLst/>
              <a:ahLst/>
              <a:cxnLst/>
              <a:rect l="l" t="t" r="r" b="b"/>
              <a:pathLst>
                <a:path w="5002" h="11743" extrusionOk="0">
                  <a:moveTo>
                    <a:pt x="119" y="1"/>
                  </a:moveTo>
                  <a:cubicBezTo>
                    <a:pt x="80" y="1"/>
                    <a:pt x="40" y="2"/>
                    <a:pt x="1" y="3"/>
                  </a:cubicBezTo>
                  <a:cubicBezTo>
                    <a:pt x="2025" y="967"/>
                    <a:pt x="3454" y="2955"/>
                    <a:pt x="3989" y="5134"/>
                  </a:cubicBezTo>
                  <a:cubicBezTo>
                    <a:pt x="4525" y="7301"/>
                    <a:pt x="4251" y="9623"/>
                    <a:pt x="3525" y="11742"/>
                  </a:cubicBezTo>
                  <a:lnTo>
                    <a:pt x="4251" y="11254"/>
                  </a:lnTo>
                  <a:cubicBezTo>
                    <a:pt x="4406" y="10694"/>
                    <a:pt x="4597" y="9920"/>
                    <a:pt x="4727" y="8992"/>
                  </a:cubicBezTo>
                  <a:cubicBezTo>
                    <a:pt x="4835" y="8218"/>
                    <a:pt x="5001" y="7099"/>
                    <a:pt x="4918" y="5753"/>
                  </a:cubicBezTo>
                  <a:cubicBezTo>
                    <a:pt x="4847" y="4384"/>
                    <a:pt x="4775" y="3420"/>
                    <a:pt x="4299" y="2515"/>
                  </a:cubicBezTo>
                  <a:cubicBezTo>
                    <a:pt x="3496" y="1002"/>
                    <a:pt x="1828" y="1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020125" y="1728575"/>
              <a:ext cx="382525" cy="106625"/>
            </a:xfrm>
            <a:custGeom>
              <a:avLst/>
              <a:gdLst/>
              <a:ahLst/>
              <a:cxnLst/>
              <a:rect l="l" t="t" r="r" b="b"/>
              <a:pathLst>
                <a:path w="15301" h="4265" extrusionOk="0">
                  <a:moveTo>
                    <a:pt x="10691" y="0"/>
                  </a:moveTo>
                  <a:cubicBezTo>
                    <a:pt x="9995" y="0"/>
                    <a:pt x="9111" y="90"/>
                    <a:pt x="7966" y="336"/>
                  </a:cubicBezTo>
                  <a:cubicBezTo>
                    <a:pt x="6394" y="681"/>
                    <a:pt x="3978" y="1395"/>
                    <a:pt x="1251" y="3014"/>
                  </a:cubicBezTo>
                  <a:lnTo>
                    <a:pt x="1" y="4265"/>
                  </a:lnTo>
                  <a:cubicBezTo>
                    <a:pt x="3324" y="2297"/>
                    <a:pt x="7197" y="1246"/>
                    <a:pt x="11067" y="1246"/>
                  </a:cubicBezTo>
                  <a:cubicBezTo>
                    <a:pt x="11717" y="1246"/>
                    <a:pt x="12367" y="1276"/>
                    <a:pt x="13014" y="1336"/>
                  </a:cubicBezTo>
                  <a:cubicBezTo>
                    <a:pt x="13800" y="1407"/>
                    <a:pt x="14634" y="1550"/>
                    <a:pt x="15265" y="2050"/>
                  </a:cubicBezTo>
                  <a:cubicBezTo>
                    <a:pt x="15272" y="2056"/>
                    <a:pt x="15276" y="2059"/>
                    <a:pt x="15277" y="2059"/>
                  </a:cubicBezTo>
                  <a:cubicBezTo>
                    <a:pt x="15300" y="2059"/>
                    <a:pt x="14030" y="777"/>
                    <a:pt x="12598" y="300"/>
                  </a:cubicBezTo>
                  <a:cubicBezTo>
                    <a:pt x="12164" y="146"/>
                    <a:pt x="11580" y="0"/>
                    <a:pt x="10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4021025" y="1515275"/>
              <a:ext cx="107175" cy="244025"/>
            </a:xfrm>
            <a:custGeom>
              <a:avLst/>
              <a:gdLst/>
              <a:ahLst/>
              <a:cxnLst/>
              <a:rect l="l" t="t" r="r" b="b"/>
              <a:pathLst>
                <a:path w="4287" h="9761" extrusionOk="0">
                  <a:moveTo>
                    <a:pt x="1634" y="0"/>
                  </a:moveTo>
                  <a:cubicBezTo>
                    <a:pt x="1042" y="0"/>
                    <a:pt x="451" y="205"/>
                    <a:pt x="1" y="581"/>
                  </a:cubicBezTo>
                  <a:cubicBezTo>
                    <a:pt x="148" y="545"/>
                    <a:pt x="297" y="528"/>
                    <a:pt x="447" y="528"/>
                  </a:cubicBezTo>
                  <a:cubicBezTo>
                    <a:pt x="1285" y="528"/>
                    <a:pt x="2121" y="1064"/>
                    <a:pt x="2596" y="1771"/>
                  </a:cubicBezTo>
                  <a:cubicBezTo>
                    <a:pt x="3168" y="2605"/>
                    <a:pt x="3358" y="3653"/>
                    <a:pt x="3453" y="4665"/>
                  </a:cubicBezTo>
                  <a:cubicBezTo>
                    <a:pt x="3620" y="6367"/>
                    <a:pt x="3537" y="8082"/>
                    <a:pt x="3251" y="9760"/>
                  </a:cubicBezTo>
                  <a:lnTo>
                    <a:pt x="3775" y="9272"/>
                  </a:lnTo>
                  <a:cubicBezTo>
                    <a:pt x="3894" y="8248"/>
                    <a:pt x="4192" y="5689"/>
                    <a:pt x="4263" y="3212"/>
                  </a:cubicBezTo>
                  <a:cubicBezTo>
                    <a:pt x="4287" y="2795"/>
                    <a:pt x="4263" y="2081"/>
                    <a:pt x="3870" y="1343"/>
                  </a:cubicBezTo>
                  <a:cubicBezTo>
                    <a:pt x="3513" y="676"/>
                    <a:pt x="2858" y="200"/>
                    <a:pt x="2108" y="45"/>
                  </a:cubicBezTo>
                  <a:cubicBezTo>
                    <a:pt x="1952" y="15"/>
                    <a:pt x="1793" y="0"/>
                    <a:pt x="1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4121925" y="1657650"/>
              <a:ext cx="309000" cy="84375"/>
            </a:xfrm>
            <a:custGeom>
              <a:avLst/>
              <a:gdLst/>
              <a:ahLst/>
              <a:cxnLst/>
              <a:rect l="l" t="t" r="r" b="b"/>
              <a:pathLst>
                <a:path w="12360" h="3375" extrusionOk="0">
                  <a:moveTo>
                    <a:pt x="8540" y="1"/>
                  </a:moveTo>
                  <a:cubicBezTo>
                    <a:pt x="7711" y="1"/>
                    <a:pt x="6881" y="169"/>
                    <a:pt x="6085" y="398"/>
                  </a:cubicBezTo>
                  <a:cubicBezTo>
                    <a:pt x="4115" y="944"/>
                    <a:pt x="2233" y="1817"/>
                    <a:pt x="557" y="2974"/>
                  </a:cubicBezTo>
                  <a:lnTo>
                    <a:pt x="557" y="2974"/>
                  </a:lnTo>
                  <a:cubicBezTo>
                    <a:pt x="1414" y="2732"/>
                    <a:pt x="2278" y="2483"/>
                    <a:pt x="3132" y="2244"/>
                  </a:cubicBezTo>
                  <a:cubicBezTo>
                    <a:pt x="4649" y="1812"/>
                    <a:pt x="6231" y="1373"/>
                    <a:pt x="7792" y="1373"/>
                  </a:cubicBezTo>
                  <a:cubicBezTo>
                    <a:pt x="8338" y="1373"/>
                    <a:pt x="8882" y="1427"/>
                    <a:pt x="9419" y="1553"/>
                  </a:cubicBezTo>
                  <a:cubicBezTo>
                    <a:pt x="10419" y="1791"/>
                    <a:pt x="11347" y="2256"/>
                    <a:pt x="12359" y="2256"/>
                  </a:cubicBezTo>
                  <a:cubicBezTo>
                    <a:pt x="11967" y="1101"/>
                    <a:pt x="10835" y="351"/>
                    <a:pt x="9657" y="113"/>
                  </a:cubicBezTo>
                  <a:cubicBezTo>
                    <a:pt x="9287" y="35"/>
                    <a:pt x="8914" y="1"/>
                    <a:pt x="8540" y="1"/>
                  </a:cubicBezTo>
                  <a:close/>
                  <a:moveTo>
                    <a:pt x="557" y="2974"/>
                  </a:moveTo>
                  <a:cubicBezTo>
                    <a:pt x="435" y="3009"/>
                    <a:pt x="313" y="3043"/>
                    <a:pt x="191" y="3077"/>
                  </a:cubicBezTo>
                  <a:lnTo>
                    <a:pt x="1" y="3375"/>
                  </a:lnTo>
                  <a:cubicBezTo>
                    <a:pt x="184" y="3238"/>
                    <a:pt x="369" y="3104"/>
                    <a:pt x="557" y="29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4139800" y="1510775"/>
              <a:ext cx="69675" cy="184725"/>
            </a:xfrm>
            <a:custGeom>
              <a:avLst/>
              <a:gdLst/>
              <a:ahLst/>
              <a:cxnLst/>
              <a:rect l="l" t="t" r="r" b="b"/>
              <a:pathLst>
                <a:path w="2787" h="7389" extrusionOk="0">
                  <a:moveTo>
                    <a:pt x="162" y="0"/>
                  </a:moveTo>
                  <a:cubicBezTo>
                    <a:pt x="131" y="0"/>
                    <a:pt x="123" y="11"/>
                    <a:pt x="119" y="23"/>
                  </a:cubicBezTo>
                  <a:cubicBezTo>
                    <a:pt x="0" y="165"/>
                    <a:pt x="857" y="737"/>
                    <a:pt x="1250" y="1689"/>
                  </a:cubicBezTo>
                  <a:cubicBezTo>
                    <a:pt x="1369" y="1963"/>
                    <a:pt x="1465" y="2356"/>
                    <a:pt x="1369" y="3737"/>
                  </a:cubicBezTo>
                  <a:cubicBezTo>
                    <a:pt x="1203" y="5928"/>
                    <a:pt x="738" y="7297"/>
                    <a:pt x="953" y="7381"/>
                  </a:cubicBezTo>
                  <a:cubicBezTo>
                    <a:pt x="957" y="7385"/>
                    <a:pt x="963" y="7388"/>
                    <a:pt x="974" y="7388"/>
                  </a:cubicBezTo>
                  <a:cubicBezTo>
                    <a:pt x="1021" y="7388"/>
                    <a:pt x="1146" y="7311"/>
                    <a:pt x="1441" y="6869"/>
                  </a:cubicBezTo>
                  <a:cubicBezTo>
                    <a:pt x="1941" y="6107"/>
                    <a:pt x="2786" y="4845"/>
                    <a:pt x="2691" y="3023"/>
                  </a:cubicBezTo>
                  <a:cubicBezTo>
                    <a:pt x="2655" y="2487"/>
                    <a:pt x="2584" y="1106"/>
                    <a:pt x="1798" y="630"/>
                  </a:cubicBezTo>
                  <a:cubicBezTo>
                    <a:pt x="1572" y="499"/>
                    <a:pt x="1107" y="320"/>
                    <a:pt x="786" y="201"/>
                  </a:cubicBezTo>
                  <a:cubicBezTo>
                    <a:pt x="381" y="42"/>
                    <a:pt x="225" y="0"/>
                    <a:pt x="1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4213600" y="1609225"/>
              <a:ext cx="205125" cy="50050"/>
            </a:xfrm>
            <a:custGeom>
              <a:avLst/>
              <a:gdLst/>
              <a:ahLst/>
              <a:cxnLst/>
              <a:rect l="l" t="t" r="r" b="b"/>
              <a:pathLst>
                <a:path w="8205" h="2002" extrusionOk="0">
                  <a:moveTo>
                    <a:pt x="5324" y="0"/>
                  </a:moveTo>
                  <a:cubicBezTo>
                    <a:pt x="5092" y="0"/>
                    <a:pt x="4861" y="15"/>
                    <a:pt x="4632" y="37"/>
                  </a:cubicBezTo>
                  <a:cubicBezTo>
                    <a:pt x="3335" y="168"/>
                    <a:pt x="2073" y="585"/>
                    <a:pt x="953" y="1264"/>
                  </a:cubicBezTo>
                  <a:lnTo>
                    <a:pt x="1346" y="883"/>
                  </a:lnTo>
                  <a:lnTo>
                    <a:pt x="1346" y="883"/>
                  </a:lnTo>
                  <a:cubicBezTo>
                    <a:pt x="834" y="1180"/>
                    <a:pt x="394" y="1561"/>
                    <a:pt x="1" y="2002"/>
                  </a:cubicBezTo>
                  <a:cubicBezTo>
                    <a:pt x="1128" y="1269"/>
                    <a:pt x="2491" y="963"/>
                    <a:pt x="3825" y="963"/>
                  </a:cubicBezTo>
                  <a:cubicBezTo>
                    <a:pt x="3900" y="963"/>
                    <a:pt x="3975" y="964"/>
                    <a:pt x="4049" y="966"/>
                  </a:cubicBezTo>
                  <a:cubicBezTo>
                    <a:pt x="5466" y="978"/>
                    <a:pt x="6847" y="1323"/>
                    <a:pt x="8204" y="1752"/>
                  </a:cubicBezTo>
                  <a:cubicBezTo>
                    <a:pt x="8026" y="1049"/>
                    <a:pt x="7430" y="514"/>
                    <a:pt x="6764" y="252"/>
                  </a:cubicBezTo>
                  <a:cubicBezTo>
                    <a:pt x="6310" y="65"/>
                    <a:pt x="5817" y="0"/>
                    <a:pt x="5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4187725" y="1496100"/>
              <a:ext cx="66400" cy="139675"/>
            </a:xfrm>
            <a:custGeom>
              <a:avLst/>
              <a:gdLst/>
              <a:ahLst/>
              <a:cxnLst/>
              <a:rect l="l" t="t" r="r" b="b"/>
              <a:pathLst>
                <a:path w="2656" h="5587" extrusionOk="0">
                  <a:moveTo>
                    <a:pt x="859" y="1"/>
                  </a:moveTo>
                  <a:cubicBezTo>
                    <a:pt x="568" y="1"/>
                    <a:pt x="277" y="53"/>
                    <a:pt x="0" y="145"/>
                  </a:cubicBezTo>
                  <a:cubicBezTo>
                    <a:pt x="964" y="550"/>
                    <a:pt x="1631" y="1479"/>
                    <a:pt x="1881" y="2491"/>
                  </a:cubicBezTo>
                  <a:cubicBezTo>
                    <a:pt x="2155" y="3503"/>
                    <a:pt x="2048" y="4574"/>
                    <a:pt x="1798" y="5586"/>
                  </a:cubicBezTo>
                  <a:lnTo>
                    <a:pt x="1905" y="5336"/>
                  </a:lnTo>
                  <a:cubicBezTo>
                    <a:pt x="2167" y="4277"/>
                    <a:pt x="2393" y="3229"/>
                    <a:pt x="2572" y="2157"/>
                  </a:cubicBezTo>
                  <a:cubicBezTo>
                    <a:pt x="2619" y="1836"/>
                    <a:pt x="2655" y="1526"/>
                    <a:pt x="2596" y="1217"/>
                  </a:cubicBezTo>
                  <a:cubicBezTo>
                    <a:pt x="2500" y="693"/>
                    <a:pt x="2060" y="288"/>
                    <a:pt x="1560" y="110"/>
                  </a:cubicBezTo>
                  <a:cubicBezTo>
                    <a:pt x="1331" y="35"/>
                    <a:pt x="1095" y="1"/>
                    <a:pt x="8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4266600" y="1497350"/>
              <a:ext cx="33050" cy="115200"/>
            </a:xfrm>
            <a:custGeom>
              <a:avLst/>
              <a:gdLst/>
              <a:ahLst/>
              <a:cxnLst/>
              <a:rect l="l" t="t" r="r" b="b"/>
              <a:pathLst>
                <a:path w="1322" h="4608" extrusionOk="0">
                  <a:moveTo>
                    <a:pt x="179" y="0"/>
                  </a:moveTo>
                  <a:cubicBezTo>
                    <a:pt x="965" y="1417"/>
                    <a:pt x="893" y="3262"/>
                    <a:pt x="0" y="4608"/>
                  </a:cubicBezTo>
                  <a:lnTo>
                    <a:pt x="417" y="4203"/>
                  </a:lnTo>
                  <a:cubicBezTo>
                    <a:pt x="536" y="3953"/>
                    <a:pt x="643" y="3715"/>
                    <a:pt x="762" y="3453"/>
                  </a:cubicBezTo>
                  <a:cubicBezTo>
                    <a:pt x="1036" y="2834"/>
                    <a:pt x="1322" y="2191"/>
                    <a:pt x="1310" y="1512"/>
                  </a:cubicBezTo>
                  <a:cubicBezTo>
                    <a:pt x="1274" y="833"/>
                    <a:pt x="846" y="107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4299925" y="1572950"/>
              <a:ext cx="93800" cy="26800"/>
            </a:xfrm>
            <a:custGeom>
              <a:avLst/>
              <a:gdLst/>
              <a:ahLst/>
              <a:cxnLst/>
              <a:rect l="l" t="t" r="r" b="b"/>
              <a:pathLst>
                <a:path w="3752" h="1072" extrusionOk="0">
                  <a:moveTo>
                    <a:pt x="1855" y="0"/>
                  </a:moveTo>
                  <a:cubicBezTo>
                    <a:pt x="1724" y="0"/>
                    <a:pt x="1593" y="5"/>
                    <a:pt x="1465" y="12"/>
                  </a:cubicBezTo>
                  <a:cubicBezTo>
                    <a:pt x="1120" y="48"/>
                    <a:pt x="763" y="107"/>
                    <a:pt x="429" y="167"/>
                  </a:cubicBezTo>
                  <a:lnTo>
                    <a:pt x="1" y="667"/>
                  </a:lnTo>
                  <a:cubicBezTo>
                    <a:pt x="263" y="524"/>
                    <a:pt x="560" y="429"/>
                    <a:pt x="834" y="393"/>
                  </a:cubicBezTo>
                  <a:cubicBezTo>
                    <a:pt x="931" y="383"/>
                    <a:pt x="1027" y="378"/>
                    <a:pt x="1124" y="378"/>
                  </a:cubicBezTo>
                  <a:cubicBezTo>
                    <a:pt x="1467" y="378"/>
                    <a:pt x="1809" y="438"/>
                    <a:pt x="2144" y="512"/>
                  </a:cubicBezTo>
                  <a:cubicBezTo>
                    <a:pt x="2334" y="536"/>
                    <a:pt x="2537" y="584"/>
                    <a:pt x="2715" y="631"/>
                  </a:cubicBezTo>
                  <a:cubicBezTo>
                    <a:pt x="3084" y="726"/>
                    <a:pt x="3442" y="881"/>
                    <a:pt x="3751" y="1072"/>
                  </a:cubicBezTo>
                  <a:cubicBezTo>
                    <a:pt x="3632" y="631"/>
                    <a:pt x="3251" y="298"/>
                    <a:pt x="2811" y="131"/>
                  </a:cubicBezTo>
                  <a:cubicBezTo>
                    <a:pt x="2506" y="30"/>
                    <a:pt x="2178" y="0"/>
                    <a:pt x="1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4311825" y="1505400"/>
              <a:ext cx="24450" cy="74125"/>
            </a:xfrm>
            <a:custGeom>
              <a:avLst/>
              <a:gdLst/>
              <a:ahLst/>
              <a:cxnLst/>
              <a:rect l="l" t="t" r="r" b="b"/>
              <a:pathLst>
                <a:path w="978" h="2965" extrusionOk="0">
                  <a:moveTo>
                    <a:pt x="217" y="0"/>
                  </a:moveTo>
                  <a:cubicBezTo>
                    <a:pt x="205" y="0"/>
                    <a:pt x="192" y="4"/>
                    <a:pt x="180" y="11"/>
                  </a:cubicBezTo>
                  <a:cubicBezTo>
                    <a:pt x="120" y="59"/>
                    <a:pt x="120" y="130"/>
                    <a:pt x="144" y="202"/>
                  </a:cubicBezTo>
                  <a:cubicBezTo>
                    <a:pt x="346" y="1107"/>
                    <a:pt x="299" y="2083"/>
                    <a:pt x="1" y="2952"/>
                  </a:cubicBezTo>
                  <a:lnTo>
                    <a:pt x="84" y="2964"/>
                  </a:lnTo>
                  <a:cubicBezTo>
                    <a:pt x="406" y="2619"/>
                    <a:pt x="751" y="2226"/>
                    <a:pt x="858" y="1750"/>
                  </a:cubicBezTo>
                  <a:cubicBezTo>
                    <a:pt x="977" y="1154"/>
                    <a:pt x="739" y="547"/>
                    <a:pt x="346" y="83"/>
                  </a:cubicBezTo>
                  <a:cubicBezTo>
                    <a:pt x="309" y="45"/>
                    <a:pt x="264" y="0"/>
                    <a:pt x="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3753725" y="1536925"/>
              <a:ext cx="622725" cy="732550"/>
            </a:xfrm>
            <a:custGeom>
              <a:avLst/>
              <a:gdLst/>
              <a:ahLst/>
              <a:cxnLst/>
              <a:rect l="l" t="t" r="r" b="b"/>
              <a:pathLst>
                <a:path w="24909" h="29302" extrusionOk="0">
                  <a:moveTo>
                    <a:pt x="24909" y="1"/>
                  </a:moveTo>
                  <a:cubicBezTo>
                    <a:pt x="22075" y="1620"/>
                    <a:pt x="19408" y="3513"/>
                    <a:pt x="16896" y="5644"/>
                  </a:cubicBezTo>
                  <a:cubicBezTo>
                    <a:pt x="15646" y="6692"/>
                    <a:pt x="14455" y="7799"/>
                    <a:pt x="13300" y="8954"/>
                  </a:cubicBezTo>
                  <a:cubicBezTo>
                    <a:pt x="12717" y="9537"/>
                    <a:pt x="12145" y="10121"/>
                    <a:pt x="11597" y="10728"/>
                  </a:cubicBezTo>
                  <a:cubicBezTo>
                    <a:pt x="11335" y="11026"/>
                    <a:pt x="11050" y="11323"/>
                    <a:pt x="10776" y="11633"/>
                  </a:cubicBezTo>
                  <a:lnTo>
                    <a:pt x="9978" y="12562"/>
                  </a:lnTo>
                  <a:cubicBezTo>
                    <a:pt x="7859" y="15062"/>
                    <a:pt x="5942" y="17705"/>
                    <a:pt x="4275" y="20527"/>
                  </a:cubicBezTo>
                  <a:cubicBezTo>
                    <a:pt x="2608" y="23325"/>
                    <a:pt x="1156" y="26254"/>
                    <a:pt x="1" y="29302"/>
                  </a:cubicBezTo>
                  <a:cubicBezTo>
                    <a:pt x="751" y="27861"/>
                    <a:pt x="1513" y="26432"/>
                    <a:pt x="2322" y="25027"/>
                  </a:cubicBezTo>
                  <a:cubicBezTo>
                    <a:pt x="3132" y="23622"/>
                    <a:pt x="3989" y="22253"/>
                    <a:pt x="4870" y="20896"/>
                  </a:cubicBezTo>
                  <a:cubicBezTo>
                    <a:pt x="5323" y="20205"/>
                    <a:pt x="5763" y="19551"/>
                    <a:pt x="6228" y="18884"/>
                  </a:cubicBezTo>
                  <a:cubicBezTo>
                    <a:pt x="6454" y="18562"/>
                    <a:pt x="6692" y="18229"/>
                    <a:pt x="6930" y="17908"/>
                  </a:cubicBezTo>
                  <a:lnTo>
                    <a:pt x="7287" y="17407"/>
                  </a:lnTo>
                  <a:lnTo>
                    <a:pt x="7656" y="16931"/>
                  </a:lnTo>
                  <a:cubicBezTo>
                    <a:pt x="8609" y="15622"/>
                    <a:pt x="9621" y="14371"/>
                    <a:pt x="10657" y="13145"/>
                  </a:cubicBezTo>
                  <a:lnTo>
                    <a:pt x="11455" y="12216"/>
                  </a:lnTo>
                  <a:cubicBezTo>
                    <a:pt x="11705" y="11907"/>
                    <a:pt x="11990" y="11609"/>
                    <a:pt x="12252" y="11311"/>
                  </a:cubicBezTo>
                  <a:cubicBezTo>
                    <a:pt x="12526" y="11014"/>
                    <a:pt x="12788" y="10704"/>
                    <a:pt x="13074" y="10418"/>
                  </a:cubicBezTo>
                  <a:lnTo>
                    <a:pt x="13907" y="9537"/>
                  </a:lnTo>
                  <a:cubicBezTo>
                    <a:pt x="15026" y="8359"/>
                    <a:pt x="16181" y="7251"/>
                    <a:pt x="17372" y="6144"/>
                  </a:cubicBezTo>
                  <a:cubicBezTo>
                    <a:pt x="19753" y="3953"/>
                    <a:pt x="22289" y="1929"/>
                    <a:pt x="249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62" name="Google Shape;362;p6"/>
          <p:cNvGrpSpPr/>
          <p:nvPr/>
        </p:nvGrpSpPr>
        <p:grpSpPr>
          <a:xfrm rot="10381071">
            <a:off x="11366506" y="-296454"/>
            <a:ext cx="1263521" cy="2290129"/>
            <a:chOff x="5329525" y="1305350"/>
            <a:chExt cx="595325" cy="1079025"/>
          </a:xfrm>
        </p:grpSpPr>
        <p:sp>
          <p:nvSpPr>
            <p:cNvPr id="363" name="Google Shape;363;p6"/>
            <p:cNvSpPr/>
            <p:nvPr/>
          </p:nvSpPr>
          <p:spPr>
            <a:xfrm>
              <a:off x="5350650" y="1843500"/>
              <a:ext cx="574200" cy="517650"/>
            </a:xfrm>
            <a:custGeom>
              <a:avLst/>
              <a:gdLst/>
              <a:ahLst/>
              <a:cxnLst/>
              <a:rect l="l" t="t" r="r" b="b"/>
              <a:pathLst>
                <a:path w="22968" h="20706" extrusionOk="0">
                  <a:moveTo>
                    <a:pt x="22968" y="1"/>
                  </a:moveTo>
                  <a:lnTo>
                    <a:pt x="22968" y="1"/>
                  </a:lnTo>
                  <a:cubicBezTo>
                    <a:pt x="20444" y="4871"/>
                    <a:pt x="17229" y="9371"/>
                    <a:pt x="13431" y="13348"/>
                  </a:cubicBezTo>
                  <a:cubicBezTo>
                    <a:pt x="12883" y="13931"/>
                    <a:pt x="12312" y="14491"/>
                    <a:pt x="11705" y="15003"/>
                  </a:cubicBezTo>
                  <a:cubicBezTo>
                    <a:pt x="10585" y="15943"/>
                    <a:pt x="9323" y="16693"/>
                    <a:pt x="8037" y="17384"/>
                  </a:cubicBezTo>
                  <a:cubicBezTo>
                    <a:pt x="5573" y="18694"/>
                    <a:pt x="3001" y="19789"/>
                    <a:pt x="334" y="20623"/>
                  </a:cubicBezTo>
                  <a:lnTo>
                    <a:pt x="1" y="20706"/>
                  </a:lnTo>
                  <a:cubicBezTo>
                    <a:pt x="4168" y="20551"/>
                    <a:pt x="8204" y="18956"/>
                    <a:pt x="11728" y="16729"/>
                  </a:cubicBezTo>
                  <a:cubicBezTo>
                    <a:pt x="14681" y="14872"/>
                    <a:pt x="17348" y="12514"/>
                    <a:pt x="19348" y="9669"/>
                  </a:cubicBezTo>
                  <a:cubicBezTo>
                    <a:pt x="21372" y="6835"/>
                    <a:pt x="22718" y="3478"/>
                    <a:pt x="229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5501575" y="1305350"/>
              <a:ext cx="91400" cy="290825"/>
            </a:xfrm>
            <a:custGeom>
              <a:avLst/>
              <a:gdLst/>
              <a:ahLst/>
              <a:cxnLst/>
              <a:rect l="l" t="t" r="r" b="b"/>
              <a:pathLst>
                <a:path w="3656" h="11633" extrusionOk="0">
                  <a:moveTo>
                    <a:pt x="2810" y="0"/>
                  </a:moveTo>
                  <a:cubicBezTo>
                    <a:pt x="1810" y="3775"/>
                    <a:pt x="869" y="7549"/>
                    <a:pt x="0" y="11347"/>
                  </a:cubicBezTo>
                  <a:lnTo>
                    <a:pt x="143" y="11633"/>
                  </a:lnTo>
                  <a:cubicBezTo>
                    <a:pt x="2655" y="8382"/>
                    <a:pt x="3655" y="4001"/>
                    <a:pt x="28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5483700" y="1317250"/>
              <a:ext cx="37550" cy="188450"/>
            </a:xfrm>
            <a:custGeom>
              <a:avLst/>
              <a:gdLst/>
              <a:ahLst/>
              <a:cxnLst/>
              <a:rect l="l" t="t" r="r" b="b"/>
              <a:pathLst>
                <a:path w="1502" h="7538" extrusionOk="0">
                  <a:moveTo>
                    <a:pt x="1144" y="1"/>
                  </a:moveTo>
                  <a:cubicBezTo>
                    <a:pt x="918" y="60"/>
                    <a:pt x="834" y="334"/>
                    <a:pt x="787" y="548"/>
                  </a:cubicBezTo>
                  <a:cubicBezTo>
                    <a:pt x="275" y="2846"/>
                    <a:pt x="13" y="5180"/>
                    <a:pt x="1" y="7537"/>
                  </a:cubicBezTo>
                  <a:lnTo>
                    <a:pt x="275" y="7525"/>
                  </a:lnTo>
                  <a:cubicBezTo>
                    <a:pt x="1203" y="5144"/>
                    <a:pt x="1501" y="2537"/>
                    <a:pt x="1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5510500" y="1323200"/>
              <a:ext cx="171175" cy="330425"/>
            </a:xfrm>
            <a:custGeom>
              <a:avLst/>
              <a:gdLst/>
              <a:ahLst/>
              <a:cxnLst/>
              <a:rect l="l" t="t" r="r" b="b"/>
              <a:pathLst>
                <a:path w="6847" h="13217" extrusionOk="0">
                  <a:moveTo>
                    <a:pt x="6442" y="1"/>
                  </a:moveTo>
                  <a:cubicBezTo>
                    <a:pt x="5263" y="4501"/>
                    <a:pt x="3537" y="9073"/>
                    <a:pt x="96" y="12193"/>
                  </a:cubicBezTo>
                  <a:lnTo>
                    <a:pt x="84" y="12145"/>
                  </a:lnTo>
                  <a:lnTo>
                    <a:pt x="84" y="12145"/>
                  </a:lnTo>
                  <a:cubicBezTo>
                    <a:pt x="0" y="12526"/>
                    <a:pt x="84" y="12919"/>
                    <a:pt x="310" y="13217"/>
                  </a:cubicBezTo>
                  <a:cubicBezTo>
                    <a:pt x="1846" y="12181"/>
                    <a:pt x="3120" y="10824"/>
                    <a:pt x="4406" y="9466"/>
                  </a:cubicBezTo>
                  <a:cubicBezTo>
                    <a:pt x="4930" y="8919"/>
                    <a:pt x="5453" y="8335"/>
                    <a:pt x="5787" y="7657"/>
                  </a:cubicBezTo>
                  <a:cubicBezTo>
                    <a:pt x="6013" y="7192"/>
                    <a:pt x="6108" y="6692"/>
                    <a:pt x="6215" y="6180"/>
                  </a:cubicBezTo>
                  <a:cubicBezTo>
                    <a:pt x="6489" y="4859"/>
                    <a:pt x="6668" y="3513"/>
                    <a:pt x="6763" y="2168"/>
                  </a:cubicBezTo>
                  <a:cubicBezTo>
                    <a:pt x="6823" y="1418"/>
                    <a:pt x="6847" y="632"/>
                    <a:pt x="6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5517950" y="1381250"/>
              <a:ext cx="256300" cy="365850"/>
            </a:xfrm>
            <a:custGeom>
              <a:avLst/>
              <a:gdLst/>
              <a:ahLst/>
              <a:cxnLst/>
              <a:rect l="l" t="t" r="r" b="b"/>
              <a:pathLst>
                <a:path w="10252" h="14634" extrusionOk="0">
                  <a:moveTo>
                    <a:pt x="9644" y="1"/>
                  </a:moveTo>
                  <a:cubicBezTo>
                    <a:pt x="8823" y="2656"/>
                    <a:pt x="7739" y="5239"/>
                    <a:pt x="6156" y="7525"/>
                  </a:cubicBezTo>
                  <a:cubicBezTo>
                    <a:pt x="4584" y="9811"/>
                    <a:pt x="2500" y="11776"/>
                    <a:pt x="0" y="12978"/>
                  </a:cubicBezTo>
                  <a:lnTo>
                    <a:pt x="36" y="14633"/>
                  </a:lnTo>
                  <a:cubicBezTo>
                    <a:pt x="1786" y="12895"/>
                    <a:pt x="4191" y="11990"/>
                    <a:pt x="6108" y="10419"/>
                  </a:cubicBezTo>
                  <a:cubicBezTo>
                    <a:pt x="8239" y="8680"/>
                    <a:pt x="9704" y="6120"/>
                    <a:pt x="10085" y="3394"/>
                  </a:cubicBezTo>
                  <a:cubicBezTo>
                    <a:pt x="10251" y="2251"/>
                    <a:pt x="10216" y="1013"/>
                    <a:pt x="9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5383400" y="1737550"/>
              <a:ext cx="506925" cy="567950"/>
            </a:xfrm>
            <a:custGeom>
              <a:avLst/>
              <a:gdLst/>
              <a:ahLst/>
              <a:cxnLst/>
              <a:rect l="l" t="t" r="r" b="b"/>
              <a:pathLst>
                <a:path w="20277" h="22718" extrusionOk="0">
                  <a:moveTo>
                    <a:pt x="20277" y="0"/>
                  </a:moveTo>
                  <a:cubicBezTo>
                    <a:pt x="19574" y="1048"/>
                    <a:pt x="18896" y="2108"/>
                    <a:pt x="18193" y="3167"/>
                  </a:cubicBezTo>
                  <a:cubicBezTo>
                    <a:pt x="17598" y="4072"/>
                    <a:pt x="16991" y="5001"/>
                    <a:pt x="16360" y="5870"/>
                  </a:cubicBezTo>
                  <a:cubicBezTo>
                    <a:pt x="14824" y="8013"/>
                    <a:pt x="13097" y="10025"/>
                    <a:pt x="11371" y="12026"/>
                  </a:cubicBezTo>
                  <a:cubicBezTo>
                    <a:pt x="10645" y="12859"/>
                    <a:pt x="9918" y="13704"/>
                    <a:pt x="9192" y="14538"/>
                  </a:cubicBezTo>
                  <a:cubicBezTo>
                    <a:pt x="6692" y="17419"/>
                    <a:pt x="4037" y="20420"/>
                    <a:pt x="441" y="21693"/>
                  </a:cubicBezTo>
                  <a:lnTo>
                    <a:pt x="0" y="22717"/>
                  </a:lnTo>
                  <a:cubicBezTo>
                    <a:pt x="7656" y="18967"/>
                    <a:pt x="14157" y="12895"/>
                    <a:pt x="18419" y="5513"/>
                  </a:cubicBezTo>
                  <a:cubicBezTo>
                    <a:pt x="19396" y="3822"/>
                    <a:pt x="20277" y="1965"/>
                    <a:pt x="20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5417325" y="1638725"/>
              <a:ext cx="443250" cy="595325"/>
            </a:xfrm>
            <a:custGeom>
              <a:avLst/>
              <a:gdLst/>
              <a:ahLst/>
              <a:cxnLst/>
              <a:rect l="l" t="t" r="r" b="b"/>
              <a:pathLst>
                <a:path w="17730" h="23813" extrusionOk="0">
                  <a:moveTo>
                    <a:pt x="17729" y="0"/>
                  </a:moveTo>
                  <a:lnTo>
                    <a:pt x="17729" y="0"/>
                  </a:lnTo>
                  <a:cubicBezTo>
                    <a:pt x="15943" y="3251"/>
                    <a:pt x="13455" y="6120"/>
                    <a:pt x="10466" y="8323"/>
                  </a:cubicBezTo>
                  <a:cubicBezTo>
                    <a:pt x="9895" y="8740"/>
                    <a:pt x="9300" y="9144"/>
                    <a:pt x="8764" y="9597"/>
                  </a:cubicBezTo>
                  <a:cubicBezTo>
                    <a:pt x="7454" y="10704"/>
                    <a:pt x="6466" y="12133"/>
                    <a:pt x="5501" y="13562"/>
                  </a:cubicBezTo>
                  <a:cubicBezTo>
                    <a:pt x="3858" y="16038"/>
                    <a:pt x="2311" y="18574"/>
                    <a:pt x="858" y="21182"/>
                  </a:cubicBezTo>
                  <a:lnTo>
                    <a:pt x="1" y="23813"/>
                  </a:lnTo>
                  <a:lnTo>
                    <a:pt x="10538" y="11895"/>
                  </a:lnTo>
                  <a:cubicBezTo>
                    <a:pt x="13645" y="8382"/>
                    <a:pt x="16884" y="4620"/>
                    <a:pt x="177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5498900" y="1635750"/>
              <a:ext cx="311350" cy="371200"/>
            </a:xfrm>
            <a:custGeom>
              <a:avLst/>
              <a:gdLst/>
              <a:ahLst/>
              <a:cxnLst/>
              <a:rect l="l" t="t" r="r" b="b"/>
              <a:pathLst>
                <a:path w="12454" h="14848" extrusionOk="0">
                  <a:moveTo>
                    <a:pt x="12359" y="0"/>
                  </a:moveTo>
                  <a:cubicBezTo>
                    <a:pt x="11930" y="1358"/>
                    <a:pt x="10609" y="2179"/>
                    <a:pt x="9382" y="2906"/>
                  </a:cubicBezTo>
                  <a:cubicBezTo>
                    <a:pt x="7108" y="4275"/>
                    <a:pt x="4846" y="5715"/>
                    <a:pt x="3060" y="7680"/>
                  </a:cubicBezTo>
                  <a:cubicBezTo>
                    <a:pt x="1274" y="9644"/>
                    <a:pt x="0" y="12192"/>
                    <a:pt x="72" y="14847"/>
                  </a:cubicBezTo>
                  <a:cubicBezTo>
                    <a:pt x="2286" y="11061"/>
                    <a:pt x="5084" y="7620"/>
                    <a:pt x="8358" y="4691"/>
                  </a:cubicBezTo>
                  <a:cubicBezTo>
                    <a:pt x="9835" y="3382"/>
                    <a:pt x="11418" y="2144"/>
                    <a:pt x="12454" y="477"/>
                  </a:cubicBezTo>
                  <a:lnTo>
                    <a:pt x="123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5521500" y="1511700"/>
              <a:ext cx="295025" cy="318750"/>
            </a:xfrm>
            <a:custGeom>
              <a:avLst/>
              <a:gdLst/>
              <a:ahLst/>
              <a:cxnLst/>
              <a:rect l="l" t="t" r="r" b="b"/>
              <a:pathLst>
                <a:path w="11801" h="12750" extrusionOk="0">
                  <a:moveTo>
                    <a:pt x="11693" y="1"/>
                  </a:moveTo>
                  <a:cubicBezTo>
                    <a:pt x="11556" y="1"/>
                    <a:pt x="11394" y="211"/>
                    <a:pt x="11348" y="379"/>
                  </a:cubicBezTo>
                  <a:cubicBezTo>
                    <a:pt x="10645" y="2736"/>
                    <a:pt x="8978" y="4760"/>
                    <a:pt x="6895" y="6046"/>
                  </a:cubicBezTo>
                  <a:cubicBezTo>
                    <a:pt x="5466" y="6927"/>
                    <a:pt x="3847" y="7510"/>
                    <a:pt x="2477" y="8499"/>
                  </a:cubicBezTo>
                  <a:cubicBezTo>
                    <a:pt x="1108" y="9475"/>
                    <a:pt x="1" y="11082"/>
                    <a:pt x="275" y="12749"/>
                  </a:cubicBezTo>
                  <a:cubicBezTo>
                    <a:pt x="334" y="11916"/>
                    <a:pt x="942" y="11249"/>
                    <a:pt x="1549" y="10677"/>
                  </a:cubicBezTo>
                  <a:cubicBezTo>
                    <a:pt x="2335" y="9951"/>
                    <a:pt x="3204" y="9296"/>
                    <a:pt x="4121" y="8725"/>
                  </a:cubicBezTo>
                  <a:cubicBezTo>
                    <a:pt x="5835" y="7677"/>
                    <a:pt x="7776" y="6903"/>
                    <a:pt x="9145" y="5427"/>
                  </a:cubicBezTo>
                  <a:cubicBezTo>
                    <a:pt x="10478" y="3998"/>
                    <a:pt x="11145" y="2081"/>
                    <a:pt x="11764" y="224"/>
                  </a:cubicBezTo>
                  <a:lnTo>
                    <a:pt x="11800" y="57"/>
                  </a:lnTo>
                  <a:cubicBezTo>
                    <a:pt x="11769" y="18"/>
                    <a:pt x="11732" y="1"/>
                    <a:pt x="116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5329525" y="1399100"/>
              <a:ext cx="200650" cy="985275"/>
            </a:xfrm>
            <a:custGeom>
              <a:avLst/>
              <a:gdLst/>
              <a:ahLst/>
              <a:cxnLst/>
              <a:rect l="l" t="t" r="r" b="b"/>
              <a:pathLst>
                <a:path w="8026" h="39411" extrusionOk="0">
                  <a:moveTo>
                    <a:pt x="5180" y="1"/>
                  </a:moveTo>
                  <a:lnTo>
                    <a:pt x="5180" y="1"/>
                  </a:lnTo>
                  <a:cubicBezTo>
                    <a:pt x="6168" y="3311"/>
                    <a:pt x="6858" y="6692"/>
                    <a:pt x="7156" y="10074"/>
                  </a:cubicBezTo>
                  <a:cubicBezTo>
                    <a:pt x="7323" y="11788"/>
                    <a:pt x="7370" y="13503"/>
                    <a:pt x="7335" y="15217"/>
                  </a:cubicBezTo>
                  <a:cubicBezTo>
                    <a:pt x="7299" y="16932"/>
                    <a:pt x="7204" y="18634"/>
                    <a:pt x="7013" y="20337"/>
                  </a:cubicBezTo>
                  <a:cubicBezTo>
                    <a:pt x="6835" y="22027"/>
                    <a:pt x="6549" y="23730"/>
                    <a:pt x="6180" y="25397"/>
                  </a:cubicBezTo>
                  <a:cubicBezTo>
                    <a:pt x="5811" y="27064"/>
                    <a:pt x="5334" y="28695"/>
                    <a:pt x="4751" y="30302"/>
                  </a:cubicBezTo>
                  <a:cubicBezTo>
                    <a:pt x="4168" y="31910"/>
                    <a:pt x="3465" y="33481"/>
                    <a:pt x="2667" y="34993"/>
                  </a:cubicBezTo>
                  <a:cubicBezTo>
                    <a:pt x="1882" y="36529"/>
                    <a:pt x="953" y="37970"/>
                    <a:pt x="0" y="39411"/>
                  </a:cubicBezTo>
                  <a:cubicBezTo>
                    <a:pt x="1084" y="38077"/>
                    <a:pt x="2096" y="36672"/>
                    <a:pt x="2989" y="35184"/>
                  </a:cubicBezTo>
                  <a:cubicBezTo>
                    <a:pt x="3441" y="34446"/>
                    <a:pt x="3858" y="33684"/>
                    <a:pt x="4239" y="32910"/>
                  </a:cubicBezTo>
                  <a:cubicBezTo>
                    <a:pt x="4632" y="32136"/>
                    <a:pt x="4977" y="31326"/>
                    <a:pt x="5299" y="30529"/>
                  </a:cubicBezTo>
                  <a:cubicBezTo>
                    <a:pt x="5465" y="30124"/>
                    <a:pt x="5608" y="29707"/>
                    <a:pt x="5763" y="29314"/>
                  </a:cubicBezTo>
                  <a:cubicBezTo>
                    <a:pt x="5906" y="28909"/>
                    <a:pt x="6061" y="28493"/>
                    <a:pt x="6180" y="28076"/>
                  </a:cubicBezTo>
                  <a:cubicBezTo>
                    <a:pt x="6442" y="27242"/>
                    <a:pt x="6668" y="26409"/>
                    <a:pt x="6882" y="25564"/>
                  </a:cubicBezTo>
                  <a:cubicBezTo>
                    <a:pt x="7275" y="23861"/>
                    <a:pt x="7573" y="22147"/>
                    <a:pt x="7751" y="20420"/>
                  </a:cubicBezTo>
                  <a:cubicBezTo>
                    <a:pt x="7930" y="18694"/>
                    <a:pt x="8025" y="16967"/>
                    <a:pt x="8025" y="15229"/>
                  </a:cubicBezTo>
                  <a:cubicBezTo>
                    <a:pt x="8025" y="14360"/>
                    <a:pt x="7990" y="13491"/>
                    <a:pt x="7954" y="12622"/>
                  </a:cubicBezTo>
                  <a:cubicBezTo>
                    <a:pt x="7918" y="12193"/>
                    <a:pt x="7894" y="11764"/>
                    <a:pt x="7847" y="11336"/>
                  </a:cubicBezTo>
                  <a:cubicBezTo>
                    <a:pt x="7799" y="10895"/>
                    <a:pt x="7775" y="10467"/>
                    <a:pt x="7716" y="10038"/>
                  </a:cubicBezTo>
                  <a:cubicBezTo>
                    <a:pt x="7299" y="6597"/>
                    <a:pt x="6442" y="3216"/>
                    <a:pt x="5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11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7"/>
          <p:cNvSpPr txBox="1">
            <a:spLocks noGrp="1"/>
          </p:cNvSpPr>
          <p:nvPr>
            <p:ph type="body" idx="1"/>
          </p:nvPr>
        </p:nvSpPr>
        <p:spPr>
          <a:xfrm>
            <a:off x="960000" y="2046867"/>
            <a:ext cx="4303200" cy="39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70" lvl="0" indent="-38944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rgbClr val="434343"/>
                </a:solidFill>
              </a:defRPr>
            </a:lvl1pPr>
            <a:lvl2pPr marL="1219140" lvl="1" indent="-423312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09" lvl="2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278" lvl="3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848" lvl="4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418" lvl="5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6987" lvl="6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557" lvl="7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126" lvl="8" indent="-423312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75" name="Google Shape;375;p7"/>
          <p:cNvSpPr txBox="1">
            <a:spLocks noGrp="1"/>
          </p:cNvSpPr>
          <p:nvPr>
            <p:ph type="title"/>
          </p:nvPr>
        </p:nvSpPr>
        <p:spPr>
          <a:xfrm>
            <a:off x="960000" y="1029967"/>
            <a:ext cx="430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76" name="Google Shape;376;p7"/>
          <p:cNvGrpSpPr/>
          <p:nvPr/>
        </p:nvGrpSpPr>
        <p:grpSpPr>
          <a:xfrm>
            <a:off x="-365596" y="-8344"/>
            <a:ext cx="1545719" cy="1455079"/>
            <a:chOff x="3611750" y="1496100"/>
            <a:chExt cx="821550" cy="773375"/>
          </a:xfrm>
        </p:grpSpPr>
        <p:sp>
          <p:nvSpPr>
            <p:cNvPr id="377" name="Google Shape;377;p7"/>
            <p:cNvSpPr/>
            <p:nvPr/>
          </p:nvSpPr>
          <p:spPr>
            <a:xfrm>
              <a:off x="3829175" y="2004725"/>
              <a:ext cx="455900" cy="178425"/>
            </a:xfrm>
            <a:custGeom>
              <a:avLst/>
              <a:gdLst/>
              <a:ahLst/>
              <a:cxnLst/>
              <a:rect l="l" t="t" r="r" b="b"/>
              <a:pathLst>
                <a:path w="18236" h="7137" extrusionOk="0">
                  <a:moveTo>
                    <a:pt x="9519" y="1"/>
                  </a:moveTo>
                  <a:cubicBezTo>
                    <a:pt x="5908" y="1"/>
                    <a:pt x="2471" y="1297"/>
                    <a:pt x="174" y="4148"/>
                  </a:cubicBezTo>
                  <a:lnTo>
                    <a:pt x="66" y="4351"/>
                  </a:lnTo>
                  <a:cubicBezTo>
                    <a:pt x="66" y="4343"/>
                    <a:pt x="63" y="4340"/>
                    <a:pt x="58" y="4340"/>
                  </a:cubicBezTo>
                  <a:cubicBezTo>
                    <a:pt x="40" y="4340"/>
                    <a:pt x="0" y="4380"/>
                    <a:pt x="19" y="4399"/>
                  </a:cubicBezTo>
                  <a:cubicBezTo>
                    <a:pt x="33" y="4409"/>
                    <a:pt x="48" y="4414"/>
                    <a:pt x="62" y="4414"/>
                  </a:cubicBezTo>
                  <a:cubicBezTo>
                    <a:pt x="95" y="4414"/>
                    <a:pt x="129" y="4391"/>
                    <a:pt x="162" y="4375"/>
                  </a:cubicBezTo>
                  <a:cubicBezTo>
                    <a:pt x="1007" y="3779"/>
                    <a:pt x="1912" y="3244"/>
                    <a:pt x="2817" y="2720"/>
                  </a:cubicBezTo>
                  <a:cubicBezTo>
                    <a:pt x="3507" y="2315"/>
                    <a:pt x="4186" y="1934"/>
                    <a:pt x="4936" y="1660"/>
                  </a:cubicBezTo>
                  <a:cubicBezTo>
                    <a:pt x="5650" y="1410"/>
                    <a:pt x="6389" y="1291"/>
                    <a:pt x="7151" y="1196"/>
                  </a:cubicBezTo>
                  <a:cubicBezTo>
                    <a:pt x="7689" y="1141"/>
                    <a:pt x="8220" y="1100"/>
                    <a:pt x="8755" y="1100"/>
                  </a:cubicBezTo>
                  <a:cubicBezTo>
                    <a:pt x="8918" y="1100"/>
                    <a:pt x="9082" y="1104"/>
                    <a:pt x="9246" y="1112"/>
                  </a:cubicBezTo>
                  <a:cubicBezTo>
                    <a:pt x="11151" y="1172"/>
                    <a:pt x="13056" y="1755"/>
                    <a:pt x="14652" y="2791"/>
                  </a:cubicBezTo>
                  <a:cubicBezTo>
                    <a:pt x="16247" y="3839"/>
                    <a:pt x="17533" y="5363"/>
                    <a:pt x="18235" y="7137"/>
                  </a:cubicBezTo>
                  <a:cubicBezTo>
                    <a:pt x="17973" y="5827"/>
                    <a:pt x="17509" y="4553"/>
                    <a:pt x="16783" y="3422"/>
                  </a:cubicBezTo>
                  <a:cubicBezTo>
                    <a:pt x="16057" y="2291"/>
                    <a:pt x="15056" y="1339"/>
                    <a:pt x="13830" y="767"/>
                  </a:cubicBezTo>
                  <a:cubicBezTo>
                    <a:pt x="13032" y="398"/>
                    <a:pt x="12151" y="208"/>
                    <a:pt x="11270" y="100"/>
                  </a:cubicBezTo>
                  <a:cubicBezTo>
                    <a:pt x="10685" y="34"/>
                    <a:pt x="10099" y="1"/>
                    <a:pt x="951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3611750" y="1770000"/>
              <a:ext cx="259275" cy="343500"/>
            </a:xfrm>
            <a:custGeom>
              <a:avLst/>
              <a:gdLst/>
              <a:ahLst/>
              <a:cxnLst/>
              <a:rect l="l" t="t" r="r" b="b"/>
              <a:pathLst>
                <a:path w="10371" h="13740" extrusionOk="0">
                  <a:moveTo>
                    <a:pt x="3734" y="0"/>
                  </a:moveTo>
                  <a:cubicBezTo>
                    <a:pt x="3240" y="0"/>
                    <a:pt x="2747" y="88"/>
                    <a:pt x="2263" y="167"/>
                  </a:cubicBezTo>
                  <a:cubicBezTo>
                    <a:pt x="1453" y="322"/>
                    <a:pt x="643" y="512"/>
                    <a:pt x="0" y="1024"/>
                  </a:cubicBezTo>
                  <a:cubicBezTo>
                    <a:pt x="12" y="1024"/>
                    <a:pt x="203" y="1048"/>
                    <a:pt x="191" y="1048"/>
                  </a:cubicBezTo>
                  <a:cubicBezTo>
                    <a:pt x="298" y="1060"/>
                    <a:pt x="405" y="1072"/>
                    <a:pt x="489" y="1095"/>
                  </a:cubicBezTo>
                  <a:cubicBezTo>
                    <a:pt x="703" y="1119"/>
                    <a:pt x="893" y="1143"/>
                    <a:pt x="1096" y="1167"/>
                  </a:cubicBezTo>
                  <a:cubicBezTo>
                    <a:pt x="1548" y="1215"/>
                    <a:pt x="1989" y="1238"/>
                    <a:pt x="2441" y="1286"/>
                  </a:cubicBezTo>
                  <a:cubicBezTo>
                    <a:pt x="3275" y="1357"/>
                    <a:pt x="4120" y="1453"/>
                    <a:pt x="4942" y="1691"/>
                  </a:cubicBezTo>
                  <a:cubicBezTo>
                    <a:pt x="5299" y="1798"/>
                    <a:pt x="5644" y="1941"/>
                    <a:pt x="5965" y="2108"/>
                  </a:cubicBezTo>
                  <a:cubicBezTo>
                    <a:pt x="6025" y="2131"/>
                    <a:pt x="6085" y="2167"/>
                    <a:pt x="6144" y="2179"/>
                  </a:cubicBezTo>
                  <a:cubicBezTo>
                    <a:pt x="6239" y="2215"/>
                    <a:pt x="6323" y="2227"/>
                    <a:pt x="6394" y="2274"/>
                  </a:cubicBezTo>
                  <a:cubicBezTo>
                    <a:pt x="6632" y="2393"/>
                    <a:pt x="6811" y="2667"/>
                    <a:pt x="6978" y="2893"/>
                  </a:cubicBezTo>
                  <a:cubicBezTo>
                    <a:pt x="7168" y="3167"/>
                    <a:pt x="7347" y="3429"/>
                    <a:pt x="7489" y="3727"/>
                  </a:cubicBezTo>
                  <a:cubicBezTo>
                    <a:pt x="7501" y="3762"/>
                    <a:pt x="7513" y="3774"/>
                    <a:pt x="7513" y="3798"/>
                  </a:cubicBezTo>
                  <a:cubicBezTo>
                    <a:pt x="7811" y="4417"/>
                    <a:pt x="8025" y="5072"/>
                    <a:pt x="8180" y="5727"/>
                  </a:cubicBezTo>
                  <a:cubicBezTo>
                    <a:pt x="8833" y="8224"/>
                    <a:pt x="9089" y="10842"/>
                    <a:pt x="8949" y="13433"/>
                  </a:cubicBezTo>
                  <a:lnTo>
                    <a:pt x="8949" y="13433"/>
                  </a:lnTo>
                  <a:lnTo>
                    <a:pt x="9454" y="12847"/>
                  </a:lnTo>
                  <a:cubicBezTo>
                    <a:pt x="10371" y="10192"/>
                    <a:pt x="10049" y="7215"/>
                    <a:pt x="9013" y="4596"/>
                  </a:cubicBezTo>
                  <a:cubicBezTo>
                    <a:pt x="8573" y="3477"/>
                    <a:pt x="8001" y="2405"/>
                    <a:pt x="7168" y="1560"/>
                  </a:cubicBezTo>
                  <a:cubicBezTo>
                    <a:pt x="6335" y="703"/>
                    <a:pt x="5227" y="83"/>
                    <a:pt x="4037" y="12"/>
                  </a:cubicBezTo>
                  <a:cubicBezTo>
                    <a:pt x="3936" y="4"/>
                    <a:pt x="3835" y="0"/>
                    <a:pt x="3734" y="0"/>
                  </a:cubicBezTo>
                  <a:close/>
                  <a:moveTo>
                    <a:pt x="8949" y="13433"/>
                  </a:moveTo>
                  <a:lnTo>
                    <a:pt x="8859" y="13537"/>
                  </a:lnTo>
                  <a:cubicBezTo>
                    <a:pt x="8871" y="13609"/>
                    <a:pt x="8894" y="13668"/>
                    <a:pt x="8930" y="13740"/>
                  </a:cubicBezTo>
                  <a:cubicBezTo>
                    <a:pt x="8937" y="13638"/>
                    <a:pt x="8943" y="13535"/>
                    <a:pt x="8949" y="13433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3872500" y="1902275"/>
              <a:ext cx="492950" cy="148125"/>
            </a:xfrm>
            <a:custGeom>
              <a:avLst/>
              <a:gdLst/>
              <a:ahLst/>
              <a:cxnLst/>
              <a:rect l="l" t="t" r="r" b="b"/>
              <a:pathLst>
                <a:path w="19718" h="5925" extrusionOk="0">
                  <a:moveTo>
                    <a:pt x="12112" y="0"/>
                  </a:moveTo>
                  <a:cubicBezTo>
                    <a:pt x="10553" y="0"/>
                    <a:pt x="8982" y="306"/>
                    <a:pt x="7513" y="817"/>
                  </a:cubicBezTo>
                  <a:cubicBezTo>
                    <a:pt x="5120" y="1662"/>
                    <a:pt x="2929" y="3055"/>
                    <a:pt x="905" y="4579"/>
                  </a:cubicBezTo>
                  <a:lnTo>
                    <a:pt x="0" y="5925"/>
                  </a:lnTo>
                  <a:cubicBezTo>
                    <a:pt x="1786" y="4472"/>
                    <a:pt x="3810" y="3317"/>
                    <a:pt x="5965" y="2508"/>
                  </a:cubicBezTo>
                  <a:cubicBezTo>
                    <a:pt x="7670" y="1893"/>
                    <a:pt x="9443" y="1459"/>
                    <a:pt x="11262" y="1459"/>
                  </a:cubicBezTo>
                  <a:cubicBezTo>
                    <a:pt x="11310" y="1459"/>
                    <a:pt x="11358" y="1459"/>
                    <a:pt x="11407" y="1460"/>
                  </a:cubicBezTo>
                  <a:cubicBezTo>
                    <a:pt x="13264" y="1472"/>
                    <a:pt x="15133" y="1948"/>
                    <a:pt x="16681" y="2960"/>
                  </a:cubicBezTo>
                  <a:cubicBezTo>
                    <a:pt x="17848" y="3722"/>
                    <a:pt x="18788" y="4758"/>
                    <a:pt x="19717" y="5782"/>
                  </a:cubicBezTo>
                  <a:cubicBezTo>
                    <a:pt x="19527" y="4496"/>
                    <a:pt x="18788" y="3365"/>
                    <a:pt x="17955" y="2365"/>
                  </a:cubicBezTo>
                  <a:cubicBezTo>
                    <a:pt x="17526" y="1877"/>
                    <a:pt x="17086" y="1400"/>
                    <a:pt x="16550" y="1043"/>
                  </a:cubicBezTo>
                  <a:cubicBezTo>
                    <a:pt x="16086" y="734"/>
                    <a:pt x="15550" y="531"/>
                    <a:pt x="15014" y="388"/>
                  </a:cubicBezTo>
                  <a:cubicBezTo>
                    <a:pt x="14071" y="122"/>
                    <a:pt x="13094" y="0"/>
                    <a:pt x="12112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3665925" y="1657925"/>
              <a:ext cx="233075" cy="371350"/>
            </a:xfrm>
            <a:custGeom>
              <a:avLst/>
              <a:gdLst/>
              <a:ahLst/>
              <a:cxnLst/>
              <a:rect l="l" t="t" r="r" b="b"/>
              <a:pathLst>
                <a:path w="9323" h="14854" extrusionOk="0">
                  <a:moveTo>
                    <a:pt x="2490" y="1"/>
                  </a:moveTo>
                  <a:cubicBezTo>
                    <a:pt x="1596" y="1"/>
                    <a:pt x="714" y="246"/>
                    <a:pt x="0" y="780"/>
                  </a:cubicBezTo>
                  <a:cubicBezTo>
                    <a:pt x="1905" y="816"/>
                    <a:pt x="3929" y="1102"/>
                    <a:pt x="5418" y="2304"/>
                  </a:cubicBezTo>
                  <a:cubicBezTo>
                    <a:pt x="6430" y="3102"/>
                    <a:pt x="7097" y="4269"/>
                    <a:pt x="7585" y="5459"/>
                  </a:cubicBezTo>
                  <a:cubicBezTo>
                    <a:pt x="8775" y="8400"/>
                    <a:pt x="8894" y="11663"/>
                    <a:pt x="8871" y="14853"/>
                  </a:cubicBezTo>
                  <a:lnTo>
                    <a:pt x="9323" y="14115"/>
                  </a:lnTo>
                  <a:cubicBezTo>
                    <a:pt x="9228" y="12567"/>
                    <a:pt x="9144" y="11020"/>
                    <a:pt x="9013" y="9496"/>
                  </a:cubicBezTo>
                  <a:cubicBezTo>
                    <a:pt x="8859" y="7781"/>
                    <a:pt x="8656" y="6067"/>
                    <a:pt x="8037" y="4471"/>
                  </a:cubicBezTo>
                  <a:cubicBezTo>
                    <a:pt x="7418" y="2864"/>
                    <a:pt x="6358" y="1399"/>
                    <a:pt x="4858" y="590"/>
                  </a:cubicBezTo>
                  <a:cubicBezTo>
                    <a:pt x="4140" y="208"/>
                    <a:pt x="3310" y="1"/>
                    <a:pt x="2490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3803450" y="1601225"/>
              <a:ext cx="162825" cy="358400"/>
            </a:xfrm>
            <a:custGeom>
              <a:avLst/>
              <a:gdLst/>
              <a:ahLst/>
              <a:cxnLst/>
              <a:rect l="l" t="t" r="r" b="b"/>
              <a:pathLst>
                <a:path w="6513" h="14336" extrusionOk="0">
                  <a:moveTo>
                    <a:pt x="0" y="0"/>
                  </a:moveTo>
                  <a:cubicBezTo>
                    <a:pt x="2274" y="750"/>
                    <a:pt x="4024" y="2727"/>
                    <a:pt x="4905" y="4953"/>
                  </a:cubicBezTo>
                  <a:cubicBezTo>
                    <a:pt x="5787" y="7204"/>
                    <a:pt x="5894" y="9680"/>
                    <a:pt x="5667" y="12073"/>
                  </a:cubicBezTo>
                  <a:cubicBezTo>
                    <a:pt x="5596" y="12835"/>
                    <a:pt x="5489" y="13585"/>
                    <a:pt x="5298" y="14335"/>
                  </a:cubicBezTo>
                  <a:lnTo>
                    <a:pt x="6084" y="13347"/>
                  </a:lnTo>
                  <a:cubicBezTo>
                    <a:pt x="6287" y="10513"/>
                    <a:pt x="6513" y="7632"/>
                    <a:pt x="6132" y="4810"/>
                  </a:cubicBezTo>
                  <a:cubicBezTo>
                    <a:pt x="6037" y="4203"/>
                    <a:pt x="5917" y="3572"/>
                    <a:pt x="5667" y="3013"/>
                  </a:cubicBezTo>
                  <a:cubicBezTo>
                    <a:pt x="5203" y="1977"/>
                    <a:pt x="4298" y="1203"/>
                    <a:pt x="3274" y="727"/>
                  </a:cubicBezTo>
                  <a:cubicBezTo>
                    <a:pt x="2262" y="250"/>
                    <a:pt x="1131" y="72"/>
                    <a:pt x="0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3940350" y="1811675"/>
              <a:ext cx="492950" cy="115500"/>
            </a:xfrm>
            <a:custGeom>
              <a:avLst/>
              <a:gdLst/>
              <a:ahLst/>
              <a:cxnLst/>
              <a:rect l="l" t="t" r="r" b="b"/>
              <a:pathLst>
                <a:path w="19718" h="4620" extrusionOk="0">
                  <a:moveTo>
                    <a:pt x="14595" y="0"/>
                  </a:moveTo>
                  <a:cubicBezTo>
                    <a:pt x="13560" y="0"/>
                    <a:pt x="12523" y="144"/>
                    <a:pt x="11502" y="333"/>
                  </a:cubicBezTo>
                  <a:cubicBezTo>
                    <a:pt x="7883" y="983"/>
                    <a:pt x="4369" y="2222"/>
                    <a:pt x="1138" y="3974"/>
                  </a:cubicBezTo>
                  <a:lnTo>
                    <a:pt x="1138" y="3974"/>
                  </a:lnTo>
                  <a:cubicBezTo>
                    <a:pt x="1164" y="3967"/>
                    <a:pt x="1190" y="3960"/>
                    <a:pt x="1215" y="3953"/>
                  </a:cubicBezTo>
                  <a:cubicBezTo>
                    <a:pt x="4263" y="3096"/>
                    <a:pt x="7335" y="2298"/>
                    <a:pt x="10407" y="1572"/>
                  </a:cubicBezTo>
                  <a:cubicBezTo>
                    <a:pt x="10931" y="1453"/>
                    <a:pt x="11467" y="1333"/>
                    <a:pt x="12002" y="1286"/>
                  </a:cubicBezTo>
                  <a:cubicBezTo>
                    <a:pt x="12130" y="1278"/>
                    <a:pt x="12259" y="1274"/>
                    <a:pt x="12388" y="1274"/>
                  </a:cubicBezTo>
                  <a:cubicBezTo>
                    <a:pt x="12811" y="1274"/>
                    <a:pt x="13235" y="1314"/>
                    <a:pt x="13646" y="1369"/>
                  </a:cubicBezTo>
                  <a:cubicBezTo>
                    <a:pt x="15384" y="1643"/>
                    <a:pt x="17063" y="2298"/>
                    <a:pt x="18539" y="3274"/>
                  </a:cubicBezTo>
                  <a:cubicBezTo>
                    <a:pt x="18863" y="3490"/>
                    <a:pt x="19206" y="3735"/>
                    <a:pt x="19595" y="3735"/>
                  </a:cubicBezTo>
                  <a:cubicBezTo>
                    <a:pt x="19635" y="3735"/>
                    <a:pt x="19676" y="3732"/>
                    <a:pt x="19718" y="3727"/>
                  </a:cubicBezTo>
                  <a:cubicBezTo>
                    <a:pt x="19682" y="3119"/>
                    <a:pt x="19372" y="2536"/>
                    <a:pt x="19015" y="2024"/>
                  </a:cubicBezTo>
                  <a:cubicBezTo>
                    <a:pt x="18610" y="1453"/>
                    <a:pt x="18134" y="893"/>
                    <a:pt x="17527" y="560"/>
                  </a:cubicBezTo>
                  <a:cubicBezTo>
                    <a:pt x="17051" y="286"/>
                    <a:pt x="16515" y="167"/>
                    <a:pt x="15979" y="95"/>
                  </a:cubicBezTo>
                  <a:cubicBezTo>
                    <a:pt x="15519" y="29"/>
                    <a:pt x="15058" y="0"/>
                    <a:pt x="14595" y="0"/>
                  </a:cubicBezTo>
                  <a:close/>
                  <a:moveTo>
                    <a:pt x="1138" y="3974"/>
                  </a:moveTo>
                  <a:lnTo>
                    <a:pt x="1138" y="3974"/>
                  </a:lnTo>
                  <a:cubicBezTo>
                    <a:pt x="762" y="4081"/>
                    <a:pt x="369" y="4215"/>
                    <a:pt x="108" y="4501"/>
                  </a:cubicBezTo>
                  <a:lnTo>
                    <a:pt x="108" y="4501"/>
                  </a:lnTo>
                  <a:cubicBezTo>
                    <a:pt x="108" y="4501"/>
                    <a:pt x="108" y="4501"/>
                    <a:pt x="108" y="4501"/>
                  </a:cubicBezTo>
                  <a:lnTo>
                    <a:pt x="108" y="4501"/>
                  </a:lnTo>
                  <a:lnTo>
                    <a:pt x="1" y="4620"/>
                  </a:lnTo>
                  <a:cubicBezTo>
                    <a:pt x="16" y="4611"/>
                    <a:pt x="30" y="4602"/>
                    <a:pt x="45" y="4593"/>
                  </a:cubicBezTo>
                  <a:lnTo>
                    <a:pt x="45" y="4593"/>
                  </a:lnTo>
                  <a:cubicBezTo>
                    <a:pt x="46" y="4594"/>
                    <a:pt x="48" y="4594"/>
                    <a:pt x="49" y="4594"/>
                  </a:cubicBezTo>
                  <a:cubicBezTo>
                    <a:pt x="60" y="4594"/>
                    <a:pt x="82" y="4581"/>
                    <a:pt x="98" y="4562"/>
                  </a:cubicBezTo>
                  <a:lnTo>
                    <a:pt x="98" y="4562"/>
                  </a:lnTo>
                  <a:cubicBezTo>
                    <a:pt x="441" y="4361"/>
                    <a:pt x="788" y="4164"/>
                    <a:pt x="1138" y="3974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3928450" y="1558900"/>
              <a:ext cx="125050" cy="293575"/>
            </a:xfrm>
            <a:custGeom>
              <a:avLst/>
              <a:gdLst/>
              <a:ahLst/>
              <a:cxnLst/>
              <a:rect l="l" t="t" r="r" b="b"/>
              <a:pathLst>
                <a:path w="5002" h="11743" extrusionOk="0">
                  <a:moveTo>
                    <a:pt x="119" y="1"/>
                  </a:moveTo>
                  <a:cubicBezTo>
                    <a:pt x="80" y="1"/>
                    <a:pt x="40" y="2"/>
                    <a:pt x="1" y="3"/>
                  </a:cubicBezTo>
                  <a:cubicBezTo>
                    <a:pt x="2025" y="967"/>
                    <a:pt x="3454" y="2955"/>
                    <a:pt x="3989" y="5134"/>
                  </a:cubicBezTo>
                  <a:cubicBezTo>
                    <a:pt x="4525" y="7301"/>
                    <a:pt x="4251" y="9623"/>
                    <a:pt x="3525" y="11742"/>
                  </a:cubicBezTo>
                  <a:lnTo>
                    <a:pt x="4251" y="11254"/>
                  </a:lnTo>
                  <a:cubicBezTo>
                    <a:pt x="4406" y="10694"/>
                    <a:pt x="4597" y="9920"/>
                    <a:pt x="4727" y="8992"/>
                  </a:cubicBezTo>
                  <a:cubicBezTo>
                    <a:pt x="4835" y="8218"/>
                    <a:pt x="5001" y="7099"/>
                    <a:pt x="4918" y="5753"/>
                  </a:cubicBezTo>
                  <a:cubicBezTo>
                    <a:pt x="4847" y="4384"/>
                    <a:pt x="4775" y="3420"/>
                    <a:pt x="4299" y="2515"/>
                  </a:cubicBezTo>
                  <a:cubicBezTo>
                    <a:pt x="3496" y="1002"/>
                    <a:pt x="1828" y="1"/>
                    <a:pt x="11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4020125" y="1728575"/>
              <a:ext cx="382525" cy="106625"/>
            </a:xfrm>
            <a:custGeom>
              <a:avLst/>
              <a:gdLst/>
              <a:ahLst/>
              <a:cxnLst/>
              <a:rect l="l" t="t" r="r" b="b"/>
              <a:pathLst>
                <a:path w="15301" h="4265" extrusionOk="0">
                  <a:moveTo>
                    <a:pt x="10691" y="0"/>
                  </a:moveTo>
                  <a:cubicBezTo>
                    <a:pt x="9995" y="0"/>
                    <a:pt x="9111" y="90"/>
                    <a:pt x="7966" y="336"/>
                  </a:cubicBezTo>
                  <a:cubicBezTo>
                    <a:pt x="6394" y="681"/>
                    <a:pt x="3978" y="1395"/>
                    <a:pt x="1251" y="3014"/>
                  </a:cubicBezTo>
                  <a:lnTo>
                    <a:pt x="1" y="4265"/>
                  </a:lnTo>
                  <a:cubicBezTo>
                    <a:pt x="3324" y="2297"/>
                    <a:pt x="7197" y="1246"/>
                    <a:pt x="11067" y="1246"/>
                  </a:cubicBezTo>
                  <a:cubicBezTo>
                    <a:pt x="11717" y="1246"/>
                    <a:pt x="12367" y="1276"/>
                    <a:pt x="13014" y="1336"/>
                  </a:cubicBezTo>
                  <a:cubicBezTo>
                    <a:pt x="13800" y="1407"/>
                    <a:pt x="14634" y="1550"/>
                    <a:pt x="15265" y="2050"/>
                  </a:cubicBezTo>
                  <a:cubicBezTo>
                    <a:pt x="15272" y="2056"/>
                    <a:pt x="15276" y="2059"/>
                    <a:pt x="15277" y="2059"/>
                  </a:cubicBezTo>
                  <a:cubicBezTo>
                    <a:pt x="15300" y="2059"/>
                    <a:pt x="14030" y="777"/>
                    <a:pt x="12598" y="300"/>
                  </a:cubicBezTo>
                  <a:cubicBezTo>
                    <a:pt x="12164" y="146"/>
                    <a:pt x="11580" y="0"/>
                    <a:pt x="10691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4021025" y="1515275"/>
              <a:ext cx="107175" cy="244025"/>
            </a:xfrm>
            <a:custGeom>
              <a:avLst/>
              <a:gdLst/>
              <a:ahLst/>
              <a:cxnLst/>
              <a:rect l="l" t="t" r="r" b="b"/>
              <a:pathLst>
                <a:path w="4287" h="9761" extrusionOk="0">
                  <a:moveTo>
                    <a:pt x="1634" y="0"/>
                  </a:moveTo>
                  <a:cubicBezTo>
                    <a:pt x="1042" y="0"/>
                    <a:pt x="451" y="205"/>
                    <a:pt x="1" y="581"/>
                  </a:cubicBezTo>
                  <a:cubicBezTo>
                    <a:pt x="148" y="545"/>
                    <a:pt x="297" y="528"/>
                    <a:pt x="447" y="528"/>
                  </a:cubicBezTo>
                  <a:cubicBezTo>
                    <a:pt x="1285" y="528"/>
                    <a:pt x="2121" y="1064"/>
                    <a:pt x="2596" y="1771"/>
                  </a:cubicBezTo>
                  <a:cubicBezTo>
                    <a:pt x="3168" y="2605"/>
                    <a:pt x="3358" y="3653"/>
                    <a:pt x="3453" y="4665"/>
                  </a:cubicBezTo>
                  <a:cubicBezTo>
                    <a:pt x="3620" y="6367"/>
                    <a:pt x="3537" y="8082"/>
                    <a:pt x="3251" y="9760"/>
                  </a:cubicBezTo>
                  <a:lnTo>
                    <a:pt x="3775" y="9272"/>
                  </a:lnTo>
                  <a:cubicBezTo>
                    <a:pt x="3894" y="8248"/>
                    <a:pt x="4192" y="5689"/>
                    <a:pt x="4263" y="3212"/>
                  </a:cubicBezTo>
                  <a:cubicBezTo>
                    <a:pt x="4287" y="2795"/>
                    <a:pt x="4263" y="2081"/>
                    <a:pt x="3870" y="1343"/>
                  </a:cubicBezTo>
                  <a:cubicBezTo>
                    <a:pt x="3513" y="676"/>
                    <a:pt x="2858" y="200"/>
                    <a:pt x="2108" y="45"/>
                  </a:cubicBezTo>
                  <a:cubicBezTo>
                    <a:pt x="1952" y="15"/>
                    <a:pt x="1793" y="0"/>
                    <a:pt x="1634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4121925" y="1657650"/>
              <a:ext cx="309000" cy="84375"/>
            </a:xfrm>
            <a:custGeom>
              <a:avLst/>
              <a:gdLst/>
              <a:ahLst/>
              <a:cxnLst/>
              <a:rect l="l" t="t" r="r" b="b"/>
              <a:pathLst>
                <a:path w="12360" h="3375" extrusionOk="0">
                  <a:moveTo>
                    <a:pt x="8540" y="1"/>
                  </a:moveTo>
                  <a:cubicBezTo>
                    <a:pt x="7711" y="1"/>
                    <a:pt x="6881" y="169"/>
                    <a:pt x="6085" y="398"/>
                  </a:cubicBezTo>
                  <a:cubicBezTo>
                    <a:pt x="4115" y="944"/>
                    <a:pt x="2233" y="1817"/>
                    <a:pt x="557" y="2974"/>
                  </a:cubicBezTo>
                  <a:lnTo>
                    <a:pt x="557" y="2974"/>
                  </a:lnTo>
                  <a:cubicBezTo>
                    <a:pt x="1414" y="2732"/>
                    <a:pt x="2278" y="2483"/>
                    <a:pt x="3132" y="2244"/>
                  </a:cubicBezTo>
                  <a:cubicBezTo>
                    <a:pt x="4649" y="1812"/>
                    <a:pt x="6231" y="1373"/>
                    <a:pt x="7792" y="1373"/>
                  </a:cubicBezTo>
                  <a:cubicBezTo>
                    <a:pt x="8338" y="1373"/>
                    <a:pt x="8882" y="1427"/>
                    <a:pt x="9419" y="1553"/>
                  </a:cubicBezTo>
                  <a:cubicBezTo>
                    <a:pt x="10419" y="1791"/>
                    <a:pt x="11347" y="2256"/>
                    <a:pt x="12359" y="2256"/>
                  </a:cubicBezTo>
                  <a:cubicBezTo>
                    <a:pt x="11967" y="1101"/>
                    <a:pt x="10835" y="351"/>
                    <a:pt x="9657" y="113"/>
                  </a:cubicBezTo>
                  <a:cubicBezTo>
                    <a:pt x="9287" y="35"/>
                    <a:pt x="8914" y="1"/>
                    <a:pt x="8540" y="1"/>
                  </a:cubicBezTo>
                  <a:close/>
                  <a:moveTo>
                    <a:pt x="557" y="2974"/>
                  </a:moveTo>
                  <a:cubicBezTo>
                    <a:pt x="435" y="3009"/>
                    <a:pt x="313" y="3043"/>
                    <a:pt x="191" y="3077"/>
                  </a:cubicBezTo>
                  <a:lnTo>
                    <a:pt x="1" y="3375"/>
                  </a:lnTo>
                  <a:cubicBezTo>
                    <a:pt x="184" y="3238"/>
                    <a:pt x="369" y="3104"/>
                    <a:pt x="557" y="2974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4139800" y="1510775"/>
              <a:ext cx="69675" cy="184725"/>
            </a:xfrm>
            <a:custGeom>
              <a:avLst/>
              <a:gdLst/>
              <a:ahLst/>
              <a:cxnLst/>
              <a:rect l="l" t="t" r="r" b="b"/>
              <a:pathLst>
                <a:path w="2787" h="7389" extrusionOk="0">
                  <a:moveTo>
                    <a:pt x="162" y="0"/>
                  </a:moveTo>
                  <a:cubicBezTo>
                    <a:pt x="131" y="0"/>
                    <a:pt x="123" y="11"/>
                    <a:pt x="119" y="23"/>
                  </a:cubicBezTo>
                  <a:cubicBezTo>
                    <a:pt x="0" y="165"/>
                    <a:pt x="857" y="737"/>
                    <a:pt x="1250" y="1689"/>
                  </a:cubicBezTo>
                  <a:cubicBezTo>
                    <a:pt x="1369" y="1963"/>
                    <a:pt x="1465" y="2356"/>
                    <a:pt x="1369" y="3737"/>
                  </a:cubicBezTo>
                  <a:cubicBezTo>
                    <a:pt x="1203" y="5928"/>
                    <a:pt x="738" y="7297"/>
                    <a:pt x="953" y="7381"/>
                  </a:cubicBezTo>
                  <a:cubicBezTo>
                    <a:pt x="957" y="7385"/>
                    <a:pt x="963" y="7388"/>
                    <a:pt x="974" y="7388"/>
                  </a:cubicBezTo>
                  <a:cubicBezTo>
                    <a:pt x="1021" y="7388"/>
                    <a:pt x="1146" y="7311"/>
                    <a:pt x="1441" y="6869"/>
                  </a:cubicBezTo>
                  <a:cubicBezTo>
                    <a:pt x="1941" y="6107"/>
                    <a:pt x="2786" y="4845"/>
                    <a:pt x="2691" y="3023"/>
                  </a:cubicBezTo>
                  <a:cubicBezTo>
                    <a:pt x="2655" y="2487"/>
                    <a:pt x="2584" y="1106"/>
                    <a:pt x="1798" y="630"/>
                  </a:cubicBezTo>
                  <a:cubicBezTo>
                    <a:pt x="1572" y="499"/>
                    <a:pt x="1107" y="320"/>
                    <a:pt x="786" y="201"/>
                  </a:cubicBezTo>
                  <a:cubicBezTo>
                    <a:pt x="381" y="42"/>
                    <a:pt x="225" y="0"/>
                    <a:pt x="162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4213600" y="1609225"/>
              <a:ext cx="205125" cy="50050"/>
            </a:xfrm>
            <a:custGeom>
              <a:avLst/>
              <a:gdLst/>
              <a:ahLst/>
              <a:cxnLst/>
              <a:rect l="l" t="t" r="r" b="b"/>
              <a:pathLst>
                <a:path w="8205" h="2002" extrusionOk="0">
                  <a:moveTo>
                    <a:pt x="5324" y="0"/>
                  </a:moveTo>
                  <a:cubicBezTo>
                    <a:pt x="5092" y="0"/>
                    <a:pt x="4861" y="15"/>
                    <a:pt x="4632" y="37"/>
                  </a:cubicBezTo>
                  <a:cubicBezTo>
                    <a:pt x="3335" y="168"/>
                    <a:pt x="2073" y="585"/>
                    <a:pt x="953" y="1264"/>
                  </a:cubicBezTo>
                  <a:lnTo>
                    <a:pt x="1346" y="883"/>
                  </a:lnTo>
                  <a:lnTo>
                    <a:pt x="1346" y="883"/>
                  </a:lnTo>
                  <a:cubicBezTo>
                    <a:pt x="834" y="1180"/>
                    <a:pt x="394" y="1561"/>
                    <a:pt x="1" y="2002"/>
                  </a:cubicBezTo>
                  <a:cubicBezTo>
                    <a:pt x="1128" y="1269"/>
                    <a:pt x="2491" y="963"/>
                    <a:pt x="3825" y="963"/>
                  </a:cubicBezTo>
                  <a:cubicBezTo>
                    <a:pt x="3900" y="963"/>
                    <a:pt x="3975" y="964"/>
                    <a:pt x="4049" y="966"/>
                  </a:cubicBezTo>
                  <a:cubicBezTo>
                    <a:pt x="5466" y="978"/>
                    <a:pt x="6847" y="1323"/>
                    <a:pt x="8204" y="1752"/>
                  </a:cubicBezTo>
                  <a:cubicBezTo>
                    <a:pt x="8026" y="1049"/>
                    <a:pt x="7430" y="514"/>
                    <a:pt x="6764" y="252"/>
                  </a:cubicBezTo>
                  <a:cubicBezTo>
                    <a:pt x="6310" y="65"/>
                    <a:pt x="5817" y="0"/>
                    <a:pt x="5324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4187725" y="1496100"/>
              <a:ext cx="66400" cy="139675"/>
            </a:xfrm>
            <a:custGeom>
              <a:avLst/>
              <a:gdLst/>
              <a:ahLst/>
              <a:cxnLst/>
              <a:rect l="l" t="t" r="r" b="b"/>
              <a:pathLst>
                <a:path w="2656" h="5587" extrusionOk="0">
                  <a:moveTo>
                    <a:pt x="859" y="1"/>
                  </a:moveTo>
                  <a:cubicBezTo>
                    <a:pt x="568" y="1"/>
                    <a:pt x="277" y="53"/>
                    <a:pt x="0" y="145"/>
                  </a:cubicBezTo>
                  <a:cubicBezTo>
                    <a:pt x="964" y="550"/>
                    <a:pt x="1631" y="1479"/>
                    <a:pt x="1881" y="2491"/>
                  </a:cubicBezTo>
                  <a:cubicBezTo>
                    <a:pt x="2155" y="3503"/>
                    <a:pt x="2048" y="4574"/>
                    <a:pt x="1798" y="5586"/>
                  </a:cubicBezTo>
                  <a:lnTo>
                    <a:pt x="1905" y="5336"/>
                  </a:lnTo>
                  <a:cubicBezTo>
                    <a:pt x="2167" y="4277"/>
                    <a:pt x="2393" y="3229"/>
                    <a:pt x="2572" y="2157"/>
                  </a:cubicBezTo>
                  <a:cubicBezTo>
                    <a:pt x="2619" y="1836"/>
                    <a:pt x="2655" y="1526"/>
                    <a:pt x="2596" y="1217"/>
                  </a:cubicBezTo>
                  <a:cubicBezTo>
                    <a:pt x="2500" y="693"/>
                    <a:pt x="2060" y="288"/>
                    <a:pt x="1560" y="110"/>
                  </a:cubicBezTo>
                  <a:cubicBezTo>
                    <a:pt x="1331" y="35"/>
                    <a:pt x="1095" y="1"/>
                    <a:pt x="85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4266600" y="1497350"/>
              <a:ext cx="33050" cy="115200"/>
            </a:xfrm>
            <a:custGeom>
              <a:avLst/>
              <a:gdLst/>
              <a:ahLst/>
              <a:cxnLst/>
              <a:rect l="l" t="t" r="r" b="b"/>
              <a:pathLst>
                <a:path w="1322" h="4608" extrusionOk="0">
                  <a:moveTo>
                    <a:pt x="179" y="0"/>
                  </a:moveTo>
                  <a:cubicBezTo>
                    <a:pt x="965" y="1417"/>
                    <a:pt x="893" y="3262"/>
                    <a:pt x="0" y="4608"/>
                  </a:cubicBezTo>
                  <a:lnTo>
                    <a:pt x="417" y="4203"/>
                  </a:lnTo>
                  <a:cubicBezTo>
                    <a:pt x="536" y="3953"/>
                    <a:pt x="643" y="3715"/>
                    <a:pt x="762" y="3453"/>
                  </a:cubicBezTo>
                  <a:cubicBezTo>
                    <a:pt x="1036" y="2834"/>
                    <a:pt x="1322" y="2191"/>
                    <a:pt x="1310" y="1512"/>
                  </a:cubicBezTo>
                  <a:cubicBezTo>
                    <a:pt x="1274" y="833"/>
                    <a:pt x="846" y="107"/>
                    <a:pt x="179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4299925" y="1572950"/>
              <a:ext cx="93800" cy="26800"/>
            </a:xfrm>
            <a:custGeom>
              <a:avLst/>
              <a:gdLst/>
              <a:ahLst/>
              <a:cxnLst/>
              <a:rect l="l" t="t" r="r" b="b"/>
              <a:pathLst>
                <a:path w="3752" h="1072" extrusionOk="0">
                  <a:moveTo>
                    <a:pt x="1855" y="0"/>
                  </a:moveTo>
                  <a:cubicBezTo>
                    <a:pt x="1724" y="0"/>
                    <a:pt x="1593" y="5"/>
                    <a:pt x="1465" y="12"/>
                  </a:cubicBezTo>
                  <a:cubicBezTo>
                    <a:pt x="1120" y="48"/>
                    <a:pt x="763" y="107"/>
                    <a:pt x="429" y="167"/>
                  </a:cubicBezTo>
                  <a:lnTo>
                    <a:pt x="1" y="667"/>
                  </a:lnTo>
                  <a:cubicBezTo>
                    <a:pt x="263" y="524"/>
                    <a:pt x="560" y="429"/>
                    <a:pt x="834" y="393"/>
                  </a:cubicBezTo>
                  <a:cubicBezTo>
                    <a:pt x="931" y="383"/>
                    <a:pt x="1027" y="378"/>
                    <a:pt x="1124" y="378"/>
                  </a:cubicBezTo>
                  <a:cubicBezTo>
                    <a:pt x="1467" y="378"/>
                    <a:pt x="1809" y="438"/>
                    <a:pt x="2144" y="512"/>
                  </a:cubicBezTo>
                  <a:cubicBezTo>
                    <a:pt x="2334" y="536"/>
                    <a:pt x="2537" y="584"/>
                    <a:pt x="2715" y="631"/>
                  </a:cubicBezTo>
                  <a:cubicBezTo>
                    <a:pt x="3084" y="726"/>
                    <a:pt x="3442" y="881"/>
                    <a:pt x="3751" y="1072"/>
                  </a:cubicBezTo>
                  <a:cubicBezTo>
                    <a:pt x="3632" y="631"/>
                    <a:pt x="3251" y="298"/>
                    <a:pt x="2811" y="131"/>
                  </a:cubicBezTo>
                  <a:cubicBezTo>
                    <a:pt x="2506" y="30"/>
                    <a:pt x="2178" y="0"/>
                    <a:pt x="1855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4311825" y="1505400"/>
              <a:ext cx="24450" cy="74125"/>
            </a:xfrm>
            <a:custGeom>
              <a:avLst/>
              <a:gdLst/>
              <a:ahLst/>
              <a:cxnLst/>
              <a:rect l="l" t="t" r="r" b="b"/>
              <a:pathLst>
                <a:path w="978" h="2965" extrusionOk="0">
                  <a:moveTo>
                    <a:pt x="217" y="0"/>
                  </a:moveTo>
                  <a:cubicBezTo>
                    <a:pt x="205" y="0"/>
                    <a:pt x="192" y="4"/>
                    <a:pt x="180" y="11"/>
                  </a:cubicBezTo>
                  <a:cubicBezTo>
                    <a:pt x="120" y="59"/>
                    <a:pt x="120" y="130"/>
                    <a:pt x="144" y="202"/>
                  </a:cubicBezTo>
                  <a:cubicBezTo>
                    <a:pt x="346" y="1107"/>
                    <a:pt x="299" y="2083"/>
                    <a:pt x="1" y="2952"/>
                  </a:cubicBezTo>
                  <a:lnTo>
                    <a:pt x="84" y="2964"/>
                  </a:lnTo>
                  <a:cubicBezTo>
                    <a:pt x="406" y="2619"/>
                    <a:pt x="751" y="2226"/>
                    <a:pt x="858" y="1750"/>
                  </a:cubicBezTo>
                  <a:cubicBezTo>
                    <a:pt x="977" y="1154"/>
                    <a:pt x="739" y="547"/>
                    <a:pt x="346" y="83"/>
                  </a:cubicBezTo>
                  <a:cubicBezTo>
                    <a:pt x="309" y="45"/>
                    <a:pt x="264" y="0"/>
                    <a:pt x="217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3753725" y="1536925"/>
              <a:ext cx="622725" cy="732550"/>
            </a:xfrm>
            <a:custGeom>
              <a:avLst/>
              <a:gdLst/>
              <a:ahLst/>
              <a:cxnLst/>
              <a:rect l="l" t="t" r="r" b="b"/>
              <a:pathLst>
                <a:path w="24909" h="29302" extrusionOk="0">
                  <a:moveTo>
                    <a:pt x="24909" y="1"/>
                  </a:moveTo>
                  <a:cubicBezTo>
                    <a:pt x="22075" y="1620"/>
                    <a:pt x="19408" y="3513"/>
                    <a:pt x="16896" y="5644"/>
                  </a:cubicBezTo>
                  <a:cubicBezTo>
                    <a:pt x="15646" y="6692"/>
                    <a:pt x="14455" y="7799"/>
                    <a:pt x="13300" y="8954"/>
                  </a:cubicBezTo>
                  <a:cubicBezTo>
                    <a:pt x="12717" y="9537"/>
                    <a:pt x="12145" y="10121"/>
                    <a:pt x="11597" y="10728"/>
                  </a:cubicBezTo>
                  <a:cubicBezTo>
                    <a:pt x="11335" y="11026"/>
                    <a:pt x="11050" y="11323"/>
                    <a:pt x="10776" y="11633"/>
                  </a:cubicBezTo>
                  <a:lnTo>
                    <a:pt x="9978" y="12562"/>
                  </a:lnTo>
                  <a:cubicBezTo>
                    <a:pt x="7859" y="15062"/>
                    <a:pt x="5942" y="17705"/>
                    <a:pt x="4275" y="20527"/>
                  </a:cubicBezTo>
                  <a:cubicBezTo>
                    <a:pt x="2608" y="23325"/>
                    <a:pt x="1156" y="26254"/>
                    <a:pt x="1" y="29302"/>
                  </a:cubicBezTo>
                  <a:cubicBezTo>
                    <a:pt x="751" y="27861"/>
                    <a:pt x="1513" y="26432"/>
                    <a:pt x="2322" y="25027"/>
                  </a:cubicBezTo>
                  <a:cubicBezTo>
                    <a:pt x="3132" y="23622"/>
                    <a:pt x="3989" y="22253"/>
                    <a:pt x="4870" y="20896"/>
                  </a:cubicBezTo>
                  <a:cubicBezTo>
                    <a:pt x="5323" y="20205"/>
                    <a:pt x="5763" y="19551"/>
                    <a:pt x="6228" y="18884"/>
                  </a:cubicBezTo>
                  <a:cubicBezTo>
                    <a:pt x="6454" y="18562"/>
                    <a:pt x="6692" y="18229"/>
                    <a:pt x="6930" y="17908"/>
                  </a:cubicBezTo>
                  <a:lnTo>
                    <a:pt x="7287" y="17407"/>
                  </a:lnTo>
                  <a:lnTo>
                    <a:pt x="7656" y="16931"/>
                  </a:lnTo>
                  <a:cubicBezTo>
                    <a:pt x="8609" y="15622"/>
                    <a:pt x="9621" y="14371"/>
                    <a:pt x="10657" y="13145"/>
                  </a:cubicBezTo>
                  <a:lnTo>
                    <a:pt x="11455" y="12216"/>
                  </a:lnTo>
                  <a:cubicBezTo>
                    <a:pt x="11705" y="11907"/>
                    <a:pt x="11990" y="11609"/>
                    <a:pt x="12252" y="11311"/>
                  </a:cubicBezTo>
                  <a:cubicBezTo>
                    <a:pt x="12526" y="11014"/>
                    <a:pt x="12788" y="10704"/>
                    <a:pt x="13074" y="10418"/>
                  </a:cubicBezTo>
                  <a:lnTo>
                    <a:pt x="13907" y="9537"/>
                  </a:lnTo>
                  <a:cubicBezTo>
                    <a:pt x="15026" y="8359"/>
                    <a:pt x="16181" y="7251"/>
                    <a:pt x="17372" y="6144"/>
                  </a:cubicBezTo>
                  <a:cubicBezTo>
                    <a:pt x="19753" y="3953"/>
                    <a:pt x="22289" y="1929"/>
                    <a:pt x="2490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94" name="Google Shape;394;p7"/>
          <p:cNvGrpSpPr/>
          <p:nvPr/>
        </p:nvGrpSpPr>
        <p:grpSpPr>
          <a:xfrm rot="-4503473">
            <a:off x="11430630" y="5037945"/>
            <a:ext cx="1058681" cy="996601"/>
            <a:chOff x="3611750" y="1496100"/>
            <a:chExt cx="821550" cy="773375"/>
          </a:xfrm>
        </p:grpSpPr>
        <p:sp>
          <p:nvSpPr>
            <p:cNvPr id="395" name="Google Shape;395;p7"/>
            <p:cNvSpPr/>
            <p:nvPr/>
          </p:nvSpPr>
          <p:spPr>
            <a:xfrm>
              <a:off x="3829175" y="2004725"/>
              <a:ext cx="455900" cy="178425"/>
            </a:xfrm>
            <a:custGeom>
              <a:avLst/>
              <a:gdLst/>
              <a:ahLst/>
              <a:cxnLst/>
              <a:rect l="l" t="t" r="r" b="b"/>
              <a:pathLst>
                <a:path w="18236" h="7137" extrusionOk="0">
                  <a:moveTo>
                    <a:pt x="9519" y="1"/>
                  </a:moveTo>
                  <a:cubicBezTo>
                    <a:pt x="5908" y="1"/>
                    <a:pt x="2471" y="1297"/>
                    <a:pt x="174" y="4148"/>
                  </a:cubicBezTo>
                  <a:lnTo>
                    <a:pt x="66" y="4351"/>
                  </a:lnTo>
                  <a:cubicBezTo>
                    <a:pt x="66" y="4343"/>
                    <a:pt x="63" y="4340"/>
                    <a:pt x="58" y="4340"/>
                  </a:cubicBezTo>
                  <a:cubicBezTo>
                    <a:pt x="40" y="4340"/>
                    <a:pt x="0" y="4380"/>
                    <a:pt x="19" y="4399"/>
                  </a:cubicBezTo>
                  <a:cubicBezTo>
                    <a:pt x="33" y="4409"/>
                    <a:pt x="48" y="4414"/>
                    <a:pt x="62" y="4414"/>
                  </a:cubicBezTo>
                  <a:cubicBezTo>
                    <a:pt x="95" y="4414"/>
                    <a:pt x="129" y="4391"/>
                    <a:pt x="162" y="4375"/>
                  </a:cubicBezTo>
                  <a:cubicBezTo>
                    <a:pt x="1007" y="3779"/>
                    <a:pt x="1912" y="3244"/>
                    <a:pt x="2817" y="2720"/>
                  </a:cubicBezTo>
                  <a:cubicBezTo>
                    <a:pt x="3507" y="2315"/>
                    <a:pt x="4186" y="1934"/>
                    <a:pt x="4936" y="1660"/>
                  </a:cubicBezTo>
                  <a:cubicBezTo>
                    <a:pt x="5650" y="1410"/>
                    <a:pt x="6389" y="1291"/>
                    <a:pt x="7151" y="1196"/>
                  </a:cubicBezTo>
                  <a:cubicBezTo>
                    <a:pt x="7689" y="1141"/>
                    <a:pt x="8220" y="1100"/>
                    <a:pt x="8755" y="1100"/>
                  </a:cubicBezTo>
                  <a:cubicBezTo>
                    <a:pt x="8918" y="1100"/>
                    <a:pt x="9082" y="1104"/>
                    <a:pt x="9246" y="1112"/>
                  </a:cubicBezTo>
                  <a:cubicBezTo>
                    <a:pt x="11151" y="1172"/>
                    <a:pt x="13056" y="1755"/>
                    <a:pt x="14652" y="2791"/>
                  </a:cubicBezTo>
                  <a:cubicBezTo>
                    <a:pt x="16247" y="3839"/>
                    <a:pt x="17533" y="5363"/>
                    <a:pt x="18235" y="7137"/>
                  </a:cubicBezTo>
                  <a:cubicBezTo>
                    <a:pt x="17973" y="5827"/>
                    <a:pt x="17509" y="4553"/>
                    <a:pt x="16783" y="3422"/>
                  </a:cubicBezTo>
                  <a:cubicBezTo>
                    <a:pt x="16057" y="2291"/>
                    <a:pt x="15056" y="1339"/>
                    <a:pt x="13830" y="767"/>
                  </a:cubicBezTo>
                  <a:cubicBezTo>
                    <a:pt x="13032" y="398"/>
                    <a:pt x="12151" y="208"/>
                    <a:pt x="11270" y="100"/>
                  </a:cubicBezTo>
                  <a:cubicBezTo>
                    <a:pt x="10685" y="34"/>
                    <a:pt x="10099" y="1"/>
                    <a:pt x="95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3611750" y="1770000"/>
              <a:ext cx="259275" cy="343500"/>
            </a:xfrm>
            <a:custGeom>
              <a:avLst/>
              <a:gdLst/>
              <a:ahLst/>
              <a:cxnLst/>
              <a:rect l="l" t="t" r="r" b="b"/>
              <a:pathLst>
                <a:path w="10371" h="13740" extrusionOk="0">
                  <a:moveTo>
                    <a:pt x="3734" y="0"/>
                  </a:moveTo>
                  <a:cubicBezTo>
                    <a:pt x="3240" y="0"/>
                    <a:pt x="2747" y="88"/>
                    <a:pt x="2263" y="167"/>
                  </a:cubicBezTo>
                  <a:cubicBezTo>
                    <a:pt x="1453" y="322"/>
                    <a:pt x="643" y="512"/>
                    <a:pt x="0" y="1024"/>
                  </a:cubicBezTo>
                  <a:cubicBezTo>
                    <a:pt x="12" y="1024"/>
                    <a:pt x="203" y="1048"/>
                    <a:pt x="191" y="1048"/>
                  </a:cubicBezTo>
                  <a:cubicBezTo>
                    <a:pt x="298" y="1060"/>
                    <a:pt x="405" y="1072"/>
                    <a:pt x="489" y="1095"/>
                  </a:cubicBezTo>
                  <a:cubicBezTo>
                    <a:pt x="703" y="1119"/>
                    <a:pt x="893" y="1143"/>
                    <a:pt x="1096" y="1167"/>
                  </a:cubicBezTo>
                  <a:cubicBezTo>
                    <a:pt x="1548" y="1215"/>
                    <a:pt x="1989" y="1238"/>
                    <a:pt x="2441" y="1286"/>
                  </a:cubicBezTo>
                  <a:cubicBezTo>
                    <a:pt x="3275" y="1357"/>
                    <a:pt x="4120" y="1453"/>
                    <a:pt x="4942" y="1691"/>
                  </a:cubicBezTo>
                  <a:cubicBezTo>
                    <a:pt x="5299" y="1798"/>
                    <a:pt x="5644" y="1941"/>
                    <a:pt x="5965" y="2108"/>
                  </a:cubicBezTo>
                  <a:cubicBezTo>
                    <a:pt x="6025" y="2131"/>
                    <a:pt x="6085" y="2167"/>
                    <a:pt x="6144" y="2179"/>
                  </a:cubicBezTo>
                  <a:cubicBezTo>
                    <a:pt x="6239" y="2215"/>
                    <a:pt x="6323" y="2227"/>
                    <a:pt x="6394" y="2274"/>
                  </a:cubicBezTo>
                  <a:cubicBezTo>
                    <a:pt x="6632" y="2393"/>
                    <a:pt x="6811" y="2667"/>
                    <a:pt x="6978" y="2893"/>
                  </a:cubicBezTo>
                  <a:cubicBezTo>
                    <a:pt x="7168" y="3167"/>
                    <a:pt x="7347" y="3429"/>
                    <a:pt x="7489" y="3727"/>
                  </a:cubicBezTo>
                  <a:cubicBezTo>
                    <a:pt x="7501" y="3762"/>
                    <a:pt x="7513" y="3774"/>
                    <a:pt x="7513" y="3798"/>
                  </a:cubicBezTo>
                  <a:cubicBezTo>
                    <a:pt x="7811" y="4417"/>
                    <a:pt x="8025" y="5072"/>
                    <a:pt x="8180" y="5727"/>
                  </a:cubicBezTo>
                  <a:cubicBezTo>
                    <a:pt x="8833" y="8224"/>
                    <a:pt x="9089" y="10842"/>
                    <a:pt x="8949" y="13433"/>
                  </a:cubicBezTo>
                  <a:lnTo>
                    <a:pt x="8949" y="13433"/>
                  </a:lnTo>
                  <a:lnTo>
                    <a:pt x="9454" y="12847"/>
                  </a:lnTo>
                  <a:cubicBezTo>
                    <a:pt x="10371" y="10192"/>
                    <a:pt x="10049" y="7215"/>
                    <a:pt x="9013" y="4596"/>
                  </a:cubicBezTo>
                  <a:cubicBezTo>
                    <a:pt x="8573" y="3477"/>
                    <a:pt x="8001" y="2405"/>
                    <a:pt x="7168" y="1560"/>
                  </a:cubicBezTo>
                  <a:cubicBezTo>
                    <a:pt x="6335" y="703"/>
                    <a:pt x="5227" y="83"/>
                    <a:pt x="4037" y="12"/>
                  </a:cubicBezTo>
                  <a:cubicBezTo>
                    <a:pt x="3936" y="4"/>
                    <a:pt x="3835" y="0"/>
                    <a:pt x="3734" y="0"/>
                  </a:cubicBezTo>
                  <a:close/>
                  <a:moveTo>
                    <a:pt x="8949" y="13433"/>
                  </a:moveTo>
                  <a:lnTo>
                    <a:pt x="8859" y="13537"/>
                  </a:lnTo>
                  <a:cubicBezTo>
                    <a:pt x="8871" y="13609"/>
                    <a:pt x="8894" y="13668"/>
                    <a:pt x="8930" y="13740"/>
                  </a:cubicBezTo>
                  <a:cubicBezTo>
                    <a:pt x="8937" y="13638"/>
                    <a:pt x="8943" y="13535"/>
                    <a:pt x="8949" y="134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3872500" y="1902275"/>
              <a:ext cx="492950" cy="148125"/>
            </a:xfrm>
            <a:custGeom>
              <a:avLst/>
              <a:gdLst/>
              <a:ahLst/>
              <a:cxnLst/>
              <a:rect l="l" t="t" r="r" b="b"/>
              <a:pathLst>
                <a:path w="19718" h="5925" extrusionOk="0">
                  <a:moveTo>
                    <a:pt x="12112" y="0"/>
                  </a:moveTo>
                  <a:cubicBezTo>
                    <a:pt x="10553" y="0"/>
                    <a:pt x="8982" y="306"/>
                    <a:pt x="7513" y="817"/>
                  </a:cubicBezTo>
                  <a:cubicBezTo>
                    <a:pt x="5120" y="1662"/>
                    <a:pt x="2929" y="3055"/>
                    <a:pt x="905" y="4579"/>
                  </a:cubicBezTo>
                  <a:lnTo>
                    <a:pt x="0" y="5925"/>
                  </a:lnTo>
                  <a:cubicBezTo>
                    <a:pt x="1786" y="4472"/>
                    <a:pt x="3810" y="3317"/>
                    <a:pt x="5965" y="2508"/>
                  </a:cubicBezTo>
                  <a:cubicBezTo>
                    <a:pt x="7670" y="1893"/>
                    <a:pt x="9443" y="1459"/>
                    <a:pt x="11262" y="1459"/>
                  </a:cubicBezTo>
                  <a:cubicBezTo>
                    <a:pt x="11310" y="1459"/>
                    <a:pt x="11358" y="1459"/>
                    <a:pt x="11407" y="1460"/>
                  </a:cubicBezTo>
                  <a:cubicBezTo>
                    <a:pt x="13264" y="1472"/>
                    <a:pt x="15133" y="1948"/>
                    <a:pt x="16681" y="2960"/>
                  </a:cubicBezTo>
                  <a:cubicBezTo>
                    <a:pt x="17848" y="3722"/>
                    <a:pt x="18788" y="4758"/>
                    <a:pt x="19717" y="5782"/>
                  </a:cubicBezTo>
                  <a:cubicBezTo>
                    <a:pt x="19527" y="4496"/>
                    <a:pt x="18788" y="3365"/>
                    <a:pt x="17955" y="2365"/>
                  </a:cubicBezTo>
                  <a:cubicBezTo>
                    <a:pt x="17526" y="1877"/>
                    <a:pt x="17086" y="1400"/>
                    <a:pt x="16550" y="1043"/>
                  </a:cubicBezTo>
                  <a:cubicBezTo>
                    <a:pt x="16086" y="734"/>
                    <a:pt x="15550" y="531"/>
                    <a:pt x="15014" y="388"/>
                  </a:cubicBezTo>
                  <a:cubicBezTo>
                    <a:pt x="14071" y="122"/>
                    <a:pt x="13094" y="0"/>
                    <a:pt x="12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3665925" y="1657925"/>
              <a:ext cx="233075" cy="371350"/>
            </a:xfrm>
            <a:custGeom>
              <a:avLst/>
              <a:gdLst/>
              <a:ahLst/>
              <a:cxnLst/>
              <a:rect l="l" t="t" r="r" b="b"/>
              <a:pathLst>
                <a:path w="9323" h="14854" extrusionOk="0">
                  <a:moveTo>
                    <a:pt x="2490" y="1"/>
                  </a:moveTo>
                  <a:cubicBezTo>
                    <a:pt x="1596" y="1"/>
                    <a:pt x="714" y="246"/>
                    <a:pt x="0" y="780"/>
                  </a:cubicBezTo>
                  <a:cubicBezTo>
                    <a:pt x="1905" y="816"/>
                    <a:pt x="3929" y="1102"/>
                    <a:pt x="5418" y="2304"/>
                  </a:cubicBezTo>
                  <a:cubicBezTo>
                    <a:pt x="6430" y="3102"/>
                    <a:pt x="7097" y="4269"/>
                    <a:pt x="7585" y="5459"/>
                  </a:cubicBezTo>
                  <a:cubicBezTo>
                    <a:pt x="8775" y="8400"/>
                    <a:pt x="8894" y="11663"/>
                    <a:pt x="8871" y="14853"/>
                  </a:cubicBezTo>
                  <a:lnTo>
                    <a:pt x="9323" y="14115"/>
                  </a:lnTo>
                  <a:cubicBezTo>
                    <a:pt x="9228" y="12567"/>
                    <a:pt x="9144" y="11020"/>
                    <a:pt x="9013" y="9496"/>
                  </a:cubicBezTo>
                  <a:cubicBezTo>
                    <a:pt x="8859" y="7781"/>
                    <a:pt x="8656" y="6067"/>
                    <a:pt x="8037" y="4471"/>
                  </a:cubicBezTo>
                  <a:cubicBezTo>
                    <a:pt x="7418" y="2864"/>
                    <a:pt x="6358" y="1399"/>
                    <a:pt x="4858" y="590"/>
                  </a:cubicBezTo>
                  <a:cubicBezTo>
                    <a:pt x="4140" y="208"/>
                    <a:pt x="3310" y="1"/>
                    <a:pt x="2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3803450" y="1601225"/>
              <a:ext cx="162825" cy="358400"/>
            </a:xfrm>
            <a:custGeom>
              <a:avLst/>
              <a:gdLst/>
              <a:ahLst/>
              <a:cxnLst/>
              <a:rect l="l" t="t" r="r" b="b"/>
              <a:pathLst>
                <a:path w="6513" h="14336" extrusionOk="0">
                  <a:moveTo>
                    <a:pt x="0" y="0"/>
                  </a:moveTo>
                  <a:cubicBezTo>
                    <a:pt x="2274" y="750"/>
                    <a:pt x="4024" y="2727"/>
                    <a:pt x="4905" y="4953"/>
                  </a:cubicBezTo>
                  <a:cubicBezTo>
                    <a:pt x="5787" y="7204"/>
                    <a:pt x="5894" y="9680"/>
                    <a:pt x="5667" y="12073"/>
                  </a:cubicBezTo>
                  <a:cubicBezTo>
                    <a:pt x="5596" y="12835"/>
                    <a:pt x="5489" y="13585"/>
                    <a:pt x="5298" y="14335"/>
                  </a:cubicBezTo>
                  <a:lnTo>
                    <a:pt x="6084" y="13347"/>
                  </a:lnTo>
                  <a:cubicBezTo>
                    <a:pt x="6287" y="10513"/>
                    <a:pt x="6513" y="7632"/>
                    <a:pt x="6132" y="4810"/>
                  </a:cubicBezTo>
                  <a:cubicBezTo>
                    <a:pt x="6037" y="4203"/>
                    <a:pt x="5917" y="3572"/>
                    <a:pt x="5667" y="3013"/>
                  </a:cubicBezTo>
                  <a:cubicBezTo>
                    <a:pt x="5203" y="1977"/>
                    <a:pt x="4298" y="1203"/>
                    <a:pt x="3274" y="727"/>
                  </a:cubicBezTo>
                  <a:cubicBezTo>
                    <a:pt x="2262" y="250"/>
                    <a:pt x="1131" y="7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3940350" y="1811675"/>
              <a:ext cx="492950" cy="115500"/>
            </a:xfrm>
            <a:custGeom>
              <a:avLst/>
              <a:gdLst/>
              <a:ahLst/>
              <a:cxnLst/>
              <a:rect l="l" t="t" r="r" b="b"/>
              <a:pathLst>
                <a:path w="19718" h="4620" extrusionOk="0">
                  <a:moveTo>
                    <a:pt x="14595" y="0"/>
                  </a:moveTo>
                  <a:cubicBezTo>
                    <a:pt x="13560" y="0"/>
                    <a:pt x="12523" y="144"/>
                    <a:pt x="11502" y="333"/>
                  </a:cubicBezTo>
                  <a:cubicBezTo>
                    <a:pt x="7883" y="983"/>
                    <a:pt x="4369" y="2222"/>
                    <a:pt x="1138" y="3974"/>
                  </a:cubicBezTo>
                  <a:lnTo>
                    <a:pt x="1138" y="3974"/>
                  </a:lnTo>
                  <a:cubicBezTo>
                    <a:pt x="1164" y="3967"/>
                    <a:pt x="1190" y="3960"/>
                    <a:pt x="1215" y="3953"/>
                  </a:cubicBezTo>
                  <a:cubicBezTo>
                    <a:pt x="4263" y="3096"/>
                    <a:pt x="7335" y="2298"/>
                    <a:pt x="10407" y="1572"/>
                  </a:cubicBezTo>
                  <a:cubicBezTo>
                    <a:pt x="10931" y="1453"/>
                    <a:pt x="11467" y="1333"/>
                    <a:pt x="12002" y="1286"/>
                  </a:cubicBezTo>
                  <a:cubicBezTo>
                    <a:pt x="12130" y="1278"/>
                    <a:pt x="12259" y="1274"/>
                    <a:pt x="12388" y="1274"/>
                  </a:cubicBezTo>
                  <a:cubicBezTo>
                    <a:pt x="12811" y="1274"/>
                    <a:pt x="13235" y="1314"/>
                    <a:pt x="13646" y="1369"/>
                  </a:cubicBezTo>
                  <a:cubicBezTo>
                    <a:pt x="15384" y="1643"/>
                    <a:pt x="17063" y="2298"/>
                    <a:pt x="18539" y="3274"/>
                  </a:cubicBezTo>
                  <a:cubicBezTo>
                    <a:pt x="18863" y="3490"/>
                    <a:pt x="19206" y="3735"/>
                    <a:pt x="19595" y="3735"/>
                  </a:cubicBezTo>
                  <a:cubicBezTo>
                    <a:pt x="19635" y="3735"/>
                    <a:pt x="19676" y="3732"/>
                    <a:pt x="19718" y="3727"/>
                  </a:cubicBezTo>
                  <a:cubicBezTo>
                    <a:pt x="19682" y="3119"/>
                    <a:pt x="19372" y="2536"/>
                    <a:pt x="19015" y="2024"/>
                  </a:cubicBezTo>
                  <a:cubicBezTo>
                    <a:pt x="18610" y="1453"/>
                    <a:pt x="18134" y="893"/>
                    <a:pt x="17527" y="560"/>
                  </a:cubicBezTo>
                  <a:cubicBezTo>
                    <a:pt x="17051" y="286"/>
                    <a:pt x="16515" y="167"/>
                    <a:pt x="15979" y="95"/>
                  </a:cubicBezTo>
                  <a:cubicBezTo>
                    <a:pt x="15519" y="29"/>
                    <a:pt x="15058" y="0"/>
                    <a:pt x="14595" y="0"/>
                  </a:cubicBezTo>
                  <a:close/>
                  <a:moveTo>
                    <a:pt x="1138" y="3974"/>
                  </a:moveTo>
                  <a:lnTo>
                    <a:pt x="1138" y="3974"/>
                  </a:lnTo>
                  <a:cubicBezTo>
                    <a:pt x="762" y="4081"/>
                    <a:pt x="369" y="4215"/>
                    <a:pt x="108" y="4501"/>
                  </a:cubicBezTo>
                  <a:lnTo>
                    <a:pt x="108" y="4501"/>
                  </a:lnTo>
                  <a:cubicBezTo>
                    <a:pt x="108" y="4501"/>
                    <a:pt x="108" y="4501"/>
                    <a:pt x="108" y="4501"/>
                  </a:cubicBezTo>
                  <a:lnTo>
                    <a:pt x="108" y="4501"/>
                  </a:lnTo>
                  <a:lnTo>
                    <a:pt x="1" y="4620"/>
                  </a:lnTo>
                  <a:cubicBezTo>
                    <a:pt x="16" y="4611"/>
                    <a:pt x="30" y="4602"/>
                    <a:pt x="45" y="4593"/>
                  </a:cubicBezTo>
                  <a:lnTo>
                    <a:pt x="45" y="4593"/>
                  </a:lnTo>
                  <a:cubicBezTo>
                    <a:pt x="46" y="4594"/>
                    <a:pt x="48" y="4594"/>
                    <a:pt x="49" y="4594"/>
                  </a:cubicBezTo>
                  <a:cubicBezTo>
                    <a:pt x="60" y="4594"/>
                    <a:pt x="82" y="4581"/>
                    <a:pt x="98" y="4562"/>
                  </a:cubicBezTo>
                  <a:lnTo>
                    <a:pt x="98" y="4562"/>
                  </a:lnTo>
                  <a:cubicBezTo>
                    <a:pt x="441" y="4361"/>
                    <a:pt x="788" y="4164"/>
                    <a:pt x="1138" y="39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3928450" y="1558900"/>
              <a:ext cx="125050" cy="293575"/>
            </a:xfrm>
            <a:custGeom>
              <a:avLst/>
              <a:gdLst/>
              <a:ahLst/>
              <a:cxnLst/>
              <a:rect l="l" t="t" r="r" b="b"/>
              <a:pathLst>
                <a:path w="5002" h="11743" extrusionOk="0">
                  <a:moveTo>
                    <a:pt x="119" y="1"/>
                  </a:moveTo>
                  <a:cubicBezTo>
                    <a:pt x="80" y="1"/>
                    <a:pt x="40" y="2"/>
                    <a:pt x="1" y="3"/>
                  </a:cubicBezTo>
                  <a:cubicBezTo>
                    <a:pt x="2025" y="967"/>
                    <a:pt x="3454" y="2955"/>
                    <a:pt x="3989" y="5134"/>
                  </a:cubicBezTo>
                  <a:cubicBezTo>
                    <a:pt x="4525" y="7301"/>
                    <a:pt x="4251" y="9623"/>
                    <a:pt x="3525" y="11742"/>
                  </a:cubicBezTo>
                  <a:lnTo>
                    <a:pt x="4251" y="11254"/>
                  </a:lnTo>
                  <a:cubicBezTo>
                    <a:pt x="4406" y="10694"/>
                    <a:pt x="4597" y="9920"/>
                    <a:pt x="4727" y="8992"/>
                  </a:cubicBezTo>
                  <a:cubicBezTo>
                    <a:pt x="4835" y="8218"/>
                    <a:pt x="5001" y="7099"/>
                    <a:pt x="4918" y="5753"/>
                  </a:cubicBezTo>
                  <a:cubicBezTo>
                    <a:pt x="4847" y="4384"/>
                    <a:pt x="4775" y="3420"/>
                    <a:pt x="4299" y="2515"/>
                  </a:cubicBezTo>
                  <a:cubicBezTo>
                    <a:pt x="3496" y="1002"/>
                    <a:pt x="1828" y="1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4020125" y="1728575"/>
              <a:ext cx="382525" cy="106625"/>
            </a:xfrm>
            <a:custGeom>
              <a:avLst/>
              <a:gdLst/>
              <a:ahLst/>
              <a:cxnLst/>
              <a:rect l="l" t="t" r="r" b="b"/>
              <a:pathLst>
                <a:path w="15301" h="4265" extrusionOk="0">
                  <a:moveTo>
                    <a:pt x="10691" y="0"/>
                  </a:moveTo>
                  <a:cubicBezTo>
                    <a:pt x="9995" y="0"/>
                    <a:pt x="9111" y="90"/>
                    <a:pt x="7966" y="336"/>
                  </a:cubicBezTo>
                  <a:cubicBezTo>
                    <a:pt x="6394" y="681"/>
                    <a:pt x="3978" y="1395"/>
                    <a:pt x="1251" y="3014"/>
                  </a:cubicBezTo>
                  <a:lnTo>
                    <a:pt x="1" y="4265"/>
                  </a:lnTo>
                  <a:cubicBezTo>
                    <a:pt x="3324" y="2297"/>
                    <a:pt x="7197" y="1246"/>
                    <a:pt x="11067" y="1246"/>
                  </a:cubicBezTo>
                  <a:cubicBezTo>
                    <a:pt x="11717" y="1246"/>
                    <a:pt x="12367" y="1276"/>
                    <a:pt x="13014" y="1336"/>
                  </a:cubicBezTo>
                  <a:cubicBezTo>
                    <a:pt x="13800" y="1407"/>
                    <a:pt x="14634" y="1550"/>
                    <a:pt x="15265" y="2050"/>
                  </a:cubicBezTo>
                  <a:cubicBezTo>
                    <a:pt x="15272" y="2056"/>
                    <a:pt x="15276" y="2059"/>
                    <a:pt x="15277" y="2059"/>
                  </a:cubicBezTo>
                  <a:cubicBezTo>
                    <a:pt x="15300" y="2059"/>
                    <a:pt x="14030" y="777"/>
                    <a:pt x="12598" y="300"/>
                  </a:cubicBezTo>
                  <a:cubicBezTo>
                    <a:pt x="12164" y="146"/>
                    <a:pt x="11580" y="0"/>
                    <a:pt x="10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4021025" y="1515275"/>
              <a:ext cx="107175" cy="244025"/>
            </a:xfrm>
            <a:custGeom>
              <a:avLst/>
              <a:gdLst/>
              <a:ahLst/>
              <a:cxnLst/>
              <a:rect l="l" t="t" r="r" b="b"/>
              <a:pathLst>
                <a:path w="4287" h="9761" extrusionOk="0">
                  <a:moveTo>
                    <a:pt x="1634" y="0"/>
                  </a:moveTo>
                  <a:cubicBezTo>
                    <a:pt x="1042" y="0"/>
                    <a:pt x="451" y="205"/>
                    <a:pt x="1" y="581"/>
                  </a:cubicBezTo>
                  <a:cubicBezTo>
                    <a:pt x="148" y="545"/>
                    <a:pt x="297" y="528"/>
                    <a:pt x="447" y="528"/>
                  </a:cubicBezTo>
                  <a:cubicBezTo>
                    <a:pt x="1285" y="528"/>
                    <a:pt x="2121" y="1064"/>
                    <a:pt x="2596" y="1771"/>
                  </a:cubicBezTo>
                  <a:cubicBezTo>
                    <a:pt x="3168" y="2605"/>
                    <a:pt x="3358" y="3653"/>
                    <a:pt x="3453" y="4665"/>
                  </a:cubicBezTo>
                  <a:cubicBezTo>
                    <a:pt x="3620" y="6367"/>
                    <a:pt x="3537" y="8082"/>
                    <a:pt x="3251" y="9760"/>
                  </a:cubicBezTo>
                  <a:lnTo>
                    <a:pt x="3775" y="9272"/>
                  </a:lnTo>
                  <a:cubicBezTo>
                    <a:pt x="3894" y="8248"/>
                    <a:pt x="4192" y="5689"/>
                    <a:pt x="4263" y="3212"/>
                  </a:cubicBezTo>
                  <a:cubicBezTo>
                    <a:pt x="4287" y="2795"/>
                    <a:pt x="4263" y="2081"/>
                    <a:pt x="3870" y="1343"/>
                  </a:cubicBezTo>
                  <a:cubicBezTo>
                    <a:pt x="3513" y="676"/>
                    <a:pt x="2858" y="200"/>
                    <a:pt x="2108" y="45"/>
                  </a:cubicBezTo>
                  <a:cubicBezTo>
                    <a:pt x="1952" y="15"/>
                    <a:pt x="1793" y="0"/>
                    <a:pt x="1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121925" y="1657650"/>
              <a:ext cx="309000" cy="84375"/>
            </a:xfrm>
            <a:custGeom>
              <a:avLst/>
              <a:gdLst/>
              <a:ahLst/>
              <a:cxnLst/>
              <a:rect l="l" t="t" r="r" b="b"/>
              <a:pathLst>
                <a:path w="12360" h="3375" extrusionOk="0">
                  <a:moveTo>
                    <a:pt x="8540" y="1"/>
                  </a:moveTo>
                  <a:cubicBezTo>
                    <a:pt x="7711" y="1"/>
                    <a:pt x="6881" y="169"/>
                    <a:pt x="6085" y="398"/>
                  </a:cubicBezTo>
                  <a:cubicBezTo>
                    <a:pt x="4115" y="944"/>
                    <a:pt x="2233" y="1817"/>
                    <a:pt x="557" y="2974"/>
                  </a:cubicBezTo>
                  <a:lnTo>
                    <a:pt x="557" y="2974"/>
                  </a:lnTo>
                  <a:cubicBezTo>
                    <a:pt x="1414" y="2732"/>
                    <a:pt x="2278" y="2483"/>
                    <a:pt x="3132" y="2244"/>
                  </a:cubicBezTo>
                  <a:cubicBezTo>
                    <a:pt x="4649" y="1812"/>
                    <a:pt x="6231" y="1373"/>
                    <a:pt x="7792" y="1373"/>
                  </a:cubicBezTo>
                  <a:cubicBezTo>
                    <a:pt x="8338" y="1373"/>
                    <a:pt x="8882" y="1427"/>
                    <a:pt x="9419" y="1553"/>
                  </a:cubicBezTo>
                  <a:cubicBezTo>
                    <a:pt x="10419" y="1791"/>
                    <a:pt x="11347" y="2256"/>
                    <a:pt x="12359" y="2256"/>
                  </a:cubicBezTo>
                  <a:cubicBezTo>
                    <a:pt x="11967" y="1101"/>
                    <a:pt x="10835" y="351"/>
                    <a:pt x="9657" y="113"/>
                  </a:cubicBezTo>
                  <a:cubicBezTo>
                    <a:pt x="9287" y="35"/>
                    <a:pt x="8914" y="1"/>
                    <a:pt x="8540" y="1"/>
                  </a:cubicBezTo>
                  <a:close/>
                  <a:moveTo>
                    <a:pt x="557" y="2974"/>
                  </a:moveTo>
                  <a:cubicBezTo>
                    <a:pt x="435" y="3009"/>
                    <a:pt x="313" y="3043"/>
                    <a:pt x="191" y="3077"/>
                  </a:cubicBezTo>
                  <a:lnTo>
                    <a:pt x="1" y="3375"/>
                  </a:lnTo>
                  <a:cubicBezTo>
                    <a:pt x="184" y="3238"/>
                    <a:pt x="369" y="3104"/>
                    <a:pt x="557" y="29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4139800" y="1510775"/>
              <a:ext cx="69675" cy="184725"/>
            </a:xfrm>
            <a:custGeom>
              <a:avLst/>
              <a:gdLst/>
              <a:ahLst/>
              <a:cxnLst/>
              <a:rect l="l" t="t" r="r" b="b"/>
              <a:pathLst>
                <a:path w="2787" h="7389" extrusionOk="0">
                  <a:moveTo>
                    <a:pt x="162" y="0"/>
                  </a:moveTo>
                  <a:cubicBezTo>
                    <a:pt x="131" y="0"/>
                    <a:pt x="123" y="11"/>
                    <a:pt x="119" y="23"/>
                  </a:cubicBezTo>
                  <a:cubicBezTo>
                    <a:pt x="0" y="165"/>
                    <a:pt x="857" y="737"/>
                    <a:pt x="1250" y="1689"/>
                  </a:cubicBezTo>
                  <a:cubicBezTo>
                    <a:pt x="1369" y="1963"/>
                    <a:pt x="1465" y="2356"/>
                    <a:pt x="1369" y="3737"/>
                  </a:cubicBezTo>
                  <a:cubicBezTo>
                    <a:pt x="1203" y="5928"/>
                    <a:pt x="738" y="7297"/>
                    <a:pt x="953" y="7381"/>
                  </a:cubicBezTo>
                  <a:cubicBezTo>
                    <a:pt x="957" y="7385"/>
                    <a:pt x="963" y="7388"/>
                    <a:pt x="974" y="7388"/>
                  </a:cubicBezTo>
                  <a:cubicBezTo>
                    <a:pt x="1021" y="7388"/>
                    <a:pt x="1146" y="7311"/>
                    <a:pt x="1441" y="6869"/>
                  </a:cubicBezTo>
                  <a:cubicBezTo>
                    <a:pt x="1941" y="6107"/>
                    <a:pt x="2786" y="4845"/>
                    <a:pt x="2691" y="3023"/>
                  </a:cubicBezTo>
                  <a:cubicBezTo>
                    <a:pt x="2655" y="2487"/>
                    <a:pt x="2584" y="1106"/>
                    <a:pt x="1798" y="630"/>
                  </a:cubicBezTo>
                  <a:cubicBezTo>
                    <a:pt x="1572" y="499"/>
                    <a:pt x="1107" y="320"/>
                    <a:pt x="786" y="201"/>
                  </a:cubicBezTo>
                  <a:cubicBezTo>
                    <a:pt x="381" y="42"/>
                    <a:pt x="225" y="0"/>
                    <a:pt x="1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4213600" y="1609225"/>
              <a:ext cx="205125" cy="50050"/>
            </a:xfrm>
            <a:custGeom>
              <a:avLst/>
              <a:gdLst/>
              <a:ahLst/>
              <a:cxnLst/>
              <a:rect l="l" t="t" r="r" b="b"/>
              <a:pathLst>
                <a:path w="8205" h="2002" extrusionOk="0">
                  <a:moveTo>
                    <a:pt x="5324" y="0"/>
                  </a:moveTo>
                  <a:cubicBezTo>
                    <a:pt x="5092" y="0"/>
                    <a:pt x="4861" y="15"/>
                    <a:pt x="4632" y="37"/>
                  </a:cubicBezTo>
                  <a:cubicBezTo>
                    <a:pt x="3335" y="168"/>
                    <a:pt x="2073" y="585"/>
                    <a:pt x="953" y="1264"/>
                  </a:cubicBezTo>
                  <a:lnTo>
                    <a:pt x="1346" y="883"/>
                  </a:lnTo>
                  <a:lnTo>
                    <a:pt x="1346" y="883"/>
                  </a:lnTo>
                  <a:cubicBezTo>
                    <a:pt x="834" y="1180"/>
                    <a:pt x="394" y="1561"/>
                    <a:pt x="1" y="2002"/>
                  </a:cubicBezTo>
                  <a:cubicBezTo>
                    <a:pt x="1128" y="1269"/>
                    <a:pt x="2491" y="963"/>
                    <a:pt x="3825" y="963"/>
                  </a:cubicBezTo>
                  <a:cubicBezTo>
                    <a:pt x="3900" y="963"/>
                    <a:pt x="3975" y="964"/>
                    <a:pt x="4049" y="966"/>
                  </a:cubicBezTo>
                  <a:cubicBezTo>
                    <a:pt x="5466" y="978"/>
                    <a:pt x="6847" y="1323"/>
                    <a:pt x="8204" y="1752"/>
                  </a:cubicBezTo>
                  <a:cubicBezTo>
                    <a:pt x="8026" y="1049"/>
                    <a:pt x="7430" y="514"/>
                    <a:pt x="6764" y="252"/>
                  </a:cubicBezTo>
                  <a:cubicBezTo>
                    <a:pt x="6310" y="65"/>
                    <a:pt x="5817" y="0"/>
                    <a:pt x="5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4187725" y="1496100"/>
              <a:ext cx="66400" cy="139675"/>
            </a:xfrm>
            <a:custGeom>
              <a:avLst/>
              <a:gdLst/>
              <a:ahLst/>
              <a:cxnLst/>
              <a:rect l="l" t="t" r="r" b="b"/>
              <a:pathLst>
                <a:path w="2656" h="5587" extrusionOk="0">
                  <a:moveTo>
                    <a:pt x="859" y="1"/>
                  </a:moveTo>
                  <a:cubicBezTo>
                    <a:pt x="568" y="1"/>
                    <a:pt x="277" y="53"/>
                    <a:pt x="0" y="145"/>
                  </a:cubicBezTo>
                  <a:cubicBezTo>
                    <a:pt x="964" y="550"/>
                    <a:pt x="1631" y="1479"/>
                    <a:pt x="1881" y="2491"/>
                  </a:cubicBezTo>
                  <a:cubicBezTo>
                    <a:pt x="2155" y="3503"/>
                    <a:pt x="2048" y="4574"/>
                    <a:pt x="1798" y="5586"/>
                  </a:cubicBezTo>
                  <a:lnTo>
                    <a:pt x="1905" y="5336"/>
                  </a:lnTo>
                  <a:cubicBezTo>
                    <a:pt x="2167" y="4277"/>
                    <a:pt x="2393" y="3229"/>
                    <a:pt x="2572" y="2157"/>
                  </a:cubicBezTo>
                  <a:cubicBezTo>
                    <a:pt x="2619" y="1836"/>
                    <a:pt x="2655" y="1526"/>
                    <a:pt x="2596" y="1217"/>
                  </a:cubicBezTo>
                  <a:cubicBezTo>
                    <a:pt x="2500" y="693"/>
                    <a:pt x="2060" y="288"/>
                    <a:pt x="1560" y="110"/>
                  </a:cubicBezTo>
                  <a:cubicBezTo>
                    <a:pt x="1331" y="35"/>
                    <a:pt x="1095" y="1"/>
                    <a:pt x="8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4266600" y="1497350"/>
              <a:ext cx="33050" cy="115200"/>
            </a:xfrm>
            <a:custGeom>
              <a:avLst/>
              <a:gdLst/>
              <a:ahLst/>
              <a:cxnLst/>
              <a:rect l="l" t="t" r="r" b="b"/>
              <a:pathLst>
                <a:path w="1322" h="4608" extrusionOk="0">
                  <a:moveTo>
                    <a:pt x="179" y="0"/>
                  </a:moveTo>
                  <a:cubicBezTo>
                    <a:pt x="965" y="1417"/>
                    <a:pt x="893" y="3262"/>
                    <a:pt x="0" y="4608"/>
                  </a:cubicBezTo>
                  <a:lnTo>
                    <a:pt x="417" y="4203"/>
                  </a:lnTo>
                  <a:cubicBezTo>
                    <a:pt x="536" y="3953"/>
                    <a:pt x="643" y="3715"/>
                    <a:pt x="762" y="3453"/>
                  </a:cubicBezTo>
                  <a:cubicBezTo>
                    <a:pt x="1036" y="2834"/>
                    <a:pt x="1322" y="2191"/>
                    <a:pt x="1310" y="1512"/>
                  </a:cubicBezTo>
                  <a:cubicBezTo>
                    <a:pt x="1274" y="833"/>
                    <a:pt x="846" y="107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4299925" y="1572950"/>
              <a:ext cx="93800" cy="26800"/>
            </a:xfrm>
            <a:custGeom>
              <a:avLst/>
              <a:gdLst/>
              <a:ahLst/>
              <a:cxnLst/>
              <a:rect l="l" t="t" r="r" b="b"/>
              <a:pathLst>
                <a:path w="3752" h="1072" extrusionOk="0">
                  <a:moveTo>
                    <a:pt x="1855" y="0"/>
                  </a:moveTo>
                  <a:cubicBezTo>
                    <a:pt x="1724" y="0"/>
                    <a:pt x="1593" y="5"/>
                    <a:pt x="1465" y="12"/>
                  </a:cubicBezTo>
                  <a:cubicBezTo>
                    <a:pt x="1120" y="48"/>
                    <a:pt x="763" y="107"/>
                    <a:pt x="429" y="167"/>
                  </a:cubicBezTo>
                  <a:lnTo>
                    <a:pt x="1" y="667"/>
                  </a:lnTo>
                  <a:cubicBezTo>
                    <a:pt x="263" y="524"/>
                    <a:pt x="560" y="429"/>
                    <a:pt x="834" y="393"/>
                  </a:cubicBezTo>
                  <a:cubicBezTo>
                    <a:pt x="931" y="383"/>
                    <a:pt x="1027" y="378"/>
                    <a:pt x="1124" y="378"/>
                  </a:cubicBezTo>
                  <a:cubicBezTo>
                    <a:pt x="1467" y="378"/>
                    <a:pt x="1809" y="438"/>
                    <a:pt x="2144" y="512"/>
                  </a:cubicBezTo>
                  <a:cubicBezTo>
                    <a:pt x="2334" y="536"/>
                    <a:pt x="2537" y="584"/>
                    <a:pt x="2715" y="631"/>
                  </a:cubicBezTo>
                  <a:cubicBezTo>
                    <a:pt x="3084" y="726"/>
                    <a:pt x="3442" y="881"/>
                    <a:pt x="3751" y="1072"/>
                  </a:cubicBezTo>
                  <a:cubicBezTo>
                    <a:pt x="3632" y="631"/>
                    <a:pt x="3251" y="298"/>
                    <a:pt x="2811" y="131"/>
                  </a:cubicBezTo>
                  <a:cubicBezTo>
                    <a:pt x="2506" y="30"/>
                    <a:pt x="2178" y="0"/>
                    <a:pt x="1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4311825" y="1505400"/>
              <a:ext cx="24450" cy="74125"/>
            </a:xfrm>
            <a:custGeom>
              <a:avLst/>
              <a:gdLst/>
              <a:ahLst/>
              <a:cxnLst/>
              <a:rect l="l" t="t" r="r" b="b"/>
              <a:pathLst>
                <a:path w="978" h="2965" extrusionOk="0">
                  <a:moveTo>
                    <a:pt x="217" y="0"/>
                  </a:moveTo>
                  <a:cubicBezTo>
                    <a:pt x="205" y="0"/>
                    <a:pt x="192" y="4"/>
                    <a:pt x="180" y="11"/>
                  </a:cubicBezTo>
                  <a:cubicBezTo>
                    <a:pt x="120" y="59"/>
                    <a:pt x="120" y="130"/>
                    <a:pt x="144" y="202"/>
                  </a:cubicBezTo>
                  <a:cubicBezTo>
                    <a:pt x="346" y="1107"/>
                    <a:pt x="299" y="2083"/>
                    <a:pt x="1" y="2952"/>
                  </a:cubicBezTo>
                  <a:lnTo>
                    <a:pt x="84" y="2964"/>
                  </a:lnTo>
                  <a:cubicBezTo>
                    <a:pt x="406" y="2619"/>
                    <a:pt x="751" y="2226"/>
                    <a:pt x="858" y="1750"/>
                  </a:cubicBezTo>
                  <a:cubicBezTo>
                    <a:pt x="977" y="1154"/>
                    <a:pt x="739" y="547"/>
                    <a:pt x="346" y="83"/>
                  </a:cubicBezTo>
                  <a:cubicBezTo>
                    <a:pt x="309" y="45"/>
                    <a:pt x="264" y="0"/>
                    <a:pt x="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3753725" y="1536925"/>
              <a:ext cx="622725" cy="732550"/>
            </a:xfrm>
            <a:custGeom>
              <a:avLst/>
              <a:gdLst/>
              <a:ahLst/>
              <a:cxnLst/>
              <a:rect l="l" t="t" r="r" b="b"/>
              <a:pathLst>
                <a:path w="24909" h="29302" extrusionOk="0">
                  <a:moveTo>
                    <a:pt x="24909" y="1"/>
                  </a:moveTo>
                  <a:cubicBezTo>
                    <a:pt x="22075" y="1620"/>
                    <a:pt x="19408" y="3513"/>
                    <a:pt x="16896" y="5644"/>
                  </a:cubicBezTo>
                  <a:cubicBezTo>
                    <a:pt x="15646" y="6692"/>
                    <a:pt x="14455" y="7799"/>
                    <a:pt x="13300" y="8954"/>
                  </a:cubicBezTo>
                  <a:cubicBezTo>
                    <a:pt x="12717" y="9537"/>
                    <a:pt x="12145" y="10121"/>
                    <a:pt x="11597" y="10728"/>
                  </a:cubicBezTo>
                  <a:cubicBezTo>
                    <a:pt x="11335" y="11026"/>
                    <a:pt x="11050" y="11323"/>
                    <a:pt x="10776" y="11633"/>
                  </a:cubicBezTo>
                  <a:lnTo>
                    <a:pt x="9978" y="12562"/>
                  </a:lnTo>
                  <a:cubicBezTo>
                    <a:pt x="7859" y="15062"/>
                    <a:pt x="5942" y="17705"/>
                    <a:pt x="4275" y="20527"/>
                  </a:cubicBezTo>
                  <a:cubicBezTo>
                    <a:pt x="2608" y="23325"/>
                    <a:pt x="1156" y="26254"/>
                    <a:pt x="1" y="29302"/>
                  </a:cubicBezTo>
                  <a:cubicBezTo>
                    <a:pt x="751" y="27861"/>
                    <a:pt x="1513" y="26432"/>
                    <a:pt x="2322" y="25027"/>
                  </a:cubicBezTo>
                  <a:cubicBezTo>
                    <a:pt x="3132" y="23622"/>
                    <a:pt x="3989" y="22253"/>
                    <a:pt x="4870" y="20896"/>
                  </a:cubicBezTo>
                  <a:cubicBezTo>
                    <a:pt x="5323" y="20205"/>
                    <a:pt x="5763" y="19551"/>
                    <a:pt x="6228" y="18884"/>
                  </a:cubicBezTo>
                  <a:cubicBezTo>
                    <a:pt x="6454" y="18562"/>
                    <a:pt x="6692" y="18229"/>
                    <a:pt x="6930" y="17908"/>
                  </a:cubicBezTo>
                  <a:lnTo>
                    <a:pt x="7287" y="17407"/>
                  </a:lnTo>
                  <a:lnTo>
                    <a:pt x="7656" y="16931"/>
                  </a:lnTo>
                  <a:cubicBezTo>
                    <a:pt x="8609" y="15622"/>
                    <a:pt x="9621" y="14371"/>
                    <a:pt x="10657" y="13145"/>
                  </a:cubicBezTo>
                  <a:lnTo>
                    <a:pt x="11455" y="12216"/>
                  </a:lnTo>
                  <a:cubicBezTo>
                    <a:pt x="11705" y="11907"/>
                    <a:pt x="11990" y="11609"/>
                    <a:pt x="12252" y="11311"/>
                  </a:cubicBezTo>
                  <a:cubicBezTo>
                    <a:pt x="12526" y="11014"/>
                    <a:pt x="12788" y="10704"/>
                    <a:pt x="13074" y="10418"/>
                  </a:cubicBezTo>
                  <a:lnTo>
                    <a:pt x="13907" y="9537"/>
                  </a:lnTo>
                  <a:cubicBezTo>
                    <a:pt x="15026" y="8359"/>
                    <a:pt x="16181" y="7251"/>
                    <a:pt x="17372" y="6144"/>
                  </a:cubicBezTo>
                  <a:cubicBezTo>
                    <a:pt x="19753" y="3953"/>
                    <a:pt x="22289" y="1929"/>
                    <a:pt x="249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12" name="Google Shape;412;p7"/>
          <p:cNvGrpSpPr/>
          <p:nvPr/>
        </p:nvGrpSpPr>
        <p:grpSpPr>
          <a:xfrm rot="-4503338">
            <a:off x="10988411" y="5656738"/>
            <a:ext cx="1466728" cy="1380721"/>
            <a:chOff x="3611750" y="1496100"/>
            <a:chExt cx="821550" cy="773375"/>
          </a:xfrm>
        </p:grpSpPr>
        <p:sp>
          <p:nvSpPr>
            <p:cNvPr id="413" name="Google Shape;413;p7"/>
            <p:cNvSpPr/>
            <p:nvPr/>
          </p:nvSpPr>
          <p:spPr>
            <a:xfrm>
              <a:off x="3829175" y="2004725"/>
              <a:ext cx="455900" cy="178425"/>
            </a:xfrm>
            <a:custGeom>
              <a:avLst/>
              <a:gdLst/>
              <a:ahLst/>
              <a:cxnLst/>
              <a:rect l="l" t="t" r="r" b="b"/>
              <a:pathLst>
                <a:path w="18236" h="7137" extrusionOk="0">
                  <a:moveTo>
                    <a:pt x="9519" y="1"/>
                  </a:moveTo>
                  <a:cubicBezTo>
                    <a:pt x="5908" y="1"/>
                    <a:pt x="2471" y="1297"/>
                    <a:pt x="174" y="4148"/>
                  </a:cubicBezTo>
                  <a:lnTo>
                    <a:pt x="66" y="4351"/>
                  </a:lnTo>
                  <a:cubicBezTo>
                    <a:pt x="66" y="4343"/>
                    <a:pt x="63" y="4340"/>
                    <a:pt x="58" y="4340"/>
                  </a:cubicBezTo>
                  <a:cubicBezTo>
                    <a:pt x="40" y="4340"/>
                    <a:pt x="0" y="4380"/>
                    <a:pt x="19" y="4399"/>
                  </a:cubicBezTo>
                  <a:cubicBezTo>
                    <a:pt x="33" y="4409"/>
                    <a:pt x="48" y="4414"/>
                    <a:pt x="62" y="4414"/>
                  </a:cubicBezTo>
                  <a:cubicBezTo>
                    <a:pt x="95" y="4414"/>
                    <a:pt x="129" y="4391"/>
                    <a:pt x="162" y="4375"/>
                  </a:cubicBezTo>
                  <a:cubicBezTo>
                    <a:pt x="1007" y="3779"/>
                    <a:pt x="1912" y="3244"/>
                    <a:pt x="2817" y="2720"/>
                  </a:cubicBezTo>
                  <a:cubicBezTo>
                    <a:pt x="3507" y="2315"/>
                    <a:pt x="4186" y="1934"/>
                    <a:pt x="4936" y="1660"/>
                  </a:cubicBezTo>
                  <a:cubicBezTo>
                    <a:pt x="5650" y="1410"/>
                    <a:pt x="6389" y="1291"/>
                    <a:pt x="7151" y="1196"/>
                  </a:cubicBezTo>
                  <a:cubicBezTo>
                    <a:pt x="7689" y="1141"/>
                    <a:pt x="8220" y="1100"/>
                    <a:pt x="8755" y="1100"/>
                  </a:cubicBezTo>
                  <a:cubicBezTo>
                    <a:pt x="8918" y="1100"/>
                    <a:pt x="9082" y="1104"/>
                    <a:pt x="9246" y="1112"/>
                  </a:cubicBezTo>
                  <a:cubicBezTo>
                    <a:pt x="11151" y="1172"/>
                    <a:pt x="13056" y="1755"/>
                    <a:pt x="14652" y="2791"/>
                  </a:cubicBezTo>
                  <a:cubicBezTo>
                    <a:pt x="16247" y="3839"/>
                    <a:pt x="17533" y="5363"/>
                    <a:pt x="18235" y="7137"/>
                  </a:cubicBezTo>
                  <a:cubicBezTo>
                    <a:pt x="17973" y="5827"/>
                    <a:pt x="17509" y="4553"/>
                    <a:pt x="16783" y="3422"/>
                  </a:cubicBezTo>
                  <a:cubicBezTo>
                    <a:pt x="16057" y="2291"/>
                    <a:pt x="15056" y="1339"/>
                    <a:pt x="13830" y="767"/>
                  </a:cubicBezTo>
                  <a:cubicBezTo>
                    <a:pt x="13032" y="398"/>
                    <a:pt x="12151" y="208"/>
                    <a:pt x="11270" y="100"/>
                  </a:cubicBezTo>
                  <a:cubicBezTo>
                    <a:pt x="10685" y="34"/>
                    <a:pt x="10099" y="1"/>
                    <a:pt x="9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3611750" y="1770000"/>
              <a:ext cx="259275" cy="343500"/>
            </a:xfrm>
            <a:custGeom>
              <a:avLst/>
              <a:gdLst/>
              <a:ahLst/>
              <a:cxnLst/>
              <a:rect l="l" t="t" r="r" b="b"/>
              <a:pathLst>
                <a:path w="10371" h="13740" extrusionOk="0">
                  <a:moveTo>
                    <a:pt x="3734" y="0"/>
                  </a:moveTo>
                  <a:cubicBezTo>
                    <a:pt x="3240" y="0"/>
                    <a:pt x="2747" y="88"/>
                    <a:pt x="2263" y="167"/>
                  </a:cubicBezTo>
                  <a:cubicBezTo>
                    <a:pt x="1453" y="322"/>
                    <a:pt x="643" y="512"/>
                    <a:pt x="0" y="1024"/>
                  </a:cubicBezTo>
                  <a:cubicBezTo>
                    <a:pt x="12" y="1024"/>
                    <a:pt x="203" y="1048"/>
                    <a:pt x="191" y="1048"/>
                  </a:cubicBezTo>
                  <a:cubicBezTo>
                    <a:pt x="298" y="1060"/>
                    <a:pt x="405" y="1072"/>
                    <a:pt x="489" y="1095"/>
                  </a:cubicBezTo>
                  <a:cubicBezTo>
                    <a:pt x="703" y="1119"/>
                    <a:pt x="893" y="1143"/>
                    <a:pt x="1096" y="1167"/>
                  </a:cubicBezTo>
                  <a:cubicBezTo>
                    <a:pt x="1548" y="1215"/>
                    <a:pt x="1989" y="1238"/>
                    <a:pt x="2441" y="1286"/>
                  </a:cubicBezTo>
                  <a:cubicBezTo>
                    <a:pt x="3275" y="1357"/>
                    <a:pt x="4120" y="1453"/>
                    <a:pt x="4942" y="1691"/>
                  </a:cubicBezTo>
                  <a:cubicBezTo>
                    <a:pt x="5299" y="1798"/>
                    <a:pt x="5644" y="1941"/>
                    <a:pt x="5965" y="2108"/>
                  </a:cubicBezTo>
                  <a:cubicBezTo>
                    <a:pt x="6025" y="2131"/>
                    <a:pt x="6085" y="2167"/>
                    <a:pt x="6144" y="2179"/>
                  </a:cubicBezTo>
                  <a:cubicBezTo>
                    <a:pt x="6239" y="2215"/>
                    <a:pt x="6323" y="2227"/>
                    <a:pt x="6394" y="2274"/>
                  </a:cubicBezTo>
                  <a:cubicBezTo>
                    <a:pt x="6632" y="2393"/>
                    <a:pt x="6811" y="2667"/>
                    <a:pt x="6978" y="2893"/>
                  </a:cubicBezTo>
                  <a:cubicBezTo>
                    <a:pt x="7168" y="3167"/>
                    <a:pt x="7347" y="3429"/>
                    <a:pt x="7489" y="3727"/>
                  </a:cubicBezTo>
                  <a:cubicBezTo>
                    <a:pt x="7501" y="3762"/>
                    <a:pt x="7513" y="3774"/>
                    <a:pt x="7513" y="3798"/>
                  </a:cubicBezTo>
                  <a:cubicBezTo>
                    <a:pt x="7811" y="4417"/>
                    <a:pt x="8025" y="5072"/>
                    <a:pt x="8180" y="5727"/>
                  </a:cubicBezTo>
                  <a:cubicBezTo>
                    <a:pt x="8833" y="8224"/>
                    <a:pt x="9089" y="10842"/>
                    <a:pt x="8949" y="13433"/>
                  </a:cubicBezTo>
                  <a:lnTo>
                    <a:pt x="8949" y="13433"/>
                  </a:lnTo>
                  <a:lnTo>
                    <a:pt x="9454" y="12847"/>
                  </a:lnTo>
                  <a:cubicBezTo>
                    <a:pt x="10371" y="10192"/>
                    <a:pt x="10049" y="7215"/>
                    <a:pt x="9013" y="4596"/>
                  </a:cubicBezTo>
                  <a:cubicBezTo>
                    <a:pt x="8573" y="3477"/>
                    <a:pt x="8001" y="2405"/>
                    <a:pt x="7168" y="1560"/>
                  </a:cubicBezTo>
                  <a:cubicBezTo>
                    <a:pt x="6335" y="703"/>
                    <a:pt x="5227" y="83"/>
                    <a:pt x="4037" y="12"/>
                  </a:cubicBezTo>
                  <a:cubicBezTo>
                    <a:pt x="3936" y="4"/>
                    <a:pt x="3835" y="0"/>
                    <a:pt x="3734" y="0"/>
                  </a:cubicBezTo>
                  <a:close/>
                  <a:moveTo>
                    <a:pt x="8949" y="13433"/>
                  </a:moveTo>
                  <a:lnTo>
                    <a:pt x="8859" y="13537"/>
                  </a:lnTo>
                  <a:cubicBezTo>
                    <a:pt x="8871" y="13609"/>
                    <a:pt x="8894" y="13668"/>
                    <a:pt x="8930" y="13740"/>
                  </a:cubicBezTo>
                  <a:cubicBezTo>
                    <a:pt x="8937" y="13638"/>
                    <a:pt x="8943" y="13535"/>
                    <a:pt x="8949" y="134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3872500" y="1902275"/>
              <a:ext cx="492950" cy="148125"/>
            </a:xfrm>
            <a:custGeom>
              <a:avLst/>
              <a:gdLst/>
              <a:ahLst/>
              <a:cxnLst/>
              <a:rect l="l" t="t" r="r" b="b"/>
              <a:pathLst>
                <a:path w="19718" h="5925" extrusionOk="0">
                  <a:moveTo>
                    <a:pt x="12112" y="0"/>
                  </a:moveTo>
                  <a:cubicBezTo>
                    <a:pt x="10553" y="0"/>
                    <a:pt x="8982" y="306"/>
                    <a:pt x="7513" y="817"/>
                  </a:cubicBezTo>
                  <a:cubicBezTo>
                    <a:pt x="5120" y="1662"/>
                    <a:pt x="2929" y="3055"/>
                    <a:pt x="905" y="4579"/>
                  </a:cubicBezTo>
                  <a:lnTo>
                    <a:pt x="0" y="5925"/>
                  </a:lnTo>
                  <a:cubicBezTo>
                    <a:pt x="1786" y="4472"/>
                    <a:pt x="3810" y="3317"/>
                    <a:pt x="5965" y="2508"/>
                  </a:cubicBezTo>
                  <a:cubicBezTo>
                    <a:pt x="7670" y="1893"/>
                    <a:pt x="9443" y="1459"/>
                    <a:pt x="11262" y="1459"/>
                  </a:cubicBezTo>
                  <a:cubicBezTo>
                    <a:pt x="11310" y="1459"/>
                    <a:pt x="11358" y="1459"/>
                    <a:pt x="11407" y="1460"/>
                  </a:cubicBezTo>
                  <a:cubicBezTo>
                    <a:pt x="13264" y="1472"/>
                    <a:pt x="15133" y="1948"/>
                    <a:pt x="16681" y="2960"/>
                  </a:cubicBezTo>
                  <a:cubicBezTo>
                    <a:pt x="17848" y="3722"/>
                    <a:pt x="18788" y="4758"/>
                    <a:pt x="19717" y="5782"/>
                  </a:cubicBezTo>
                  <a:cubicBezTo>
                    <a:pt x="19527" y="4496"/>
                    <a:pt x="18788" y="3365"/>
                    <a:pt x="17955" y="2365"/>
                  </a:cubicBezTo>
                  <a:cubicBezTo>
                    <a:pt x="17526" y="1877"/>
                    <a:pt x="17086" y="1400"/>
                    <a:pt x="16550" y="1043"/>
                  </a:cubicBezTo>
                  <a:cubicBezTo>
                    <a:pt x="16086" y="734"/>
                    <a:pt x="15550" y="531"/>
                    <a:pt x="15014" y="388"/>
                  </a:cubicBezTo>
                  <a:cubicBezTo>
                    <a:pt x="14071" y="122"/>
                    <a:pt x="13094" y="0"/>
                    <a:pt x="12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3665925" y="1657925"/>
              <a:ext cx="233075" cy="371350"/>
            </a:xfrm>
            <a:custGeom>
              <a:avLst/>
              <a:gdLst/>
              <a:ahLst/>
              <a:cxnLst/>
              <a:rect l="l" t="t" r="r" b="b"/>
              <a:pathLst>
                <a:path w="9323" h="14854" extrusionOk="0">
                  <a:moveTo>
                    <a:pt x="2490" y="1"/>
                  </a:moveTo>
                  <a:cubicBezTo>
                    <a:pt x="1596" y="1"/>
                    <a:pt x="714" y="246"/>
                    <a:pt x="0" y="780"/>
                  </a:cubicBezTo>
                  <a:cubicBezTo>
                    <a:pt x="1905" y="816"/>
                    <a:pt x="3929" y="1102"/>
                    <a:pt x="5418" y="2304"/>
                  </a:cubicBezTo>
                  <a:cubicBezTo>
                    <a:pt x="6430" y="3102"/>
                    <a:pt x="7097" y="4269"/>
                    <a:pt x="7585" y="5459"/>
                  </a:cubicBezTo>
                  <a:cubicBezTo>
                    <a:pt x="8775" y="8400"/>
                    <a:pt x="8894" y="11663"/>
                    <a:pt x="8871" y="14853"/>
                  </a:cubicBezTo>
                  <a:lnTo>
                    <a:pt x="9323" y="14115"/>
                  </a:lnTo>
                  <a:cubicBezTo>
                    <a:pt x="9228" y="12567"/>
                    <a:pt x="9144" y="11020"/>
                    <a:pt x="9013" y="9496"/>
                  </a:cubicBezTo>
                  <a:cubicBezTo>
                    <a:pt x="8859" y="7781"/>
                    <a:pt x="8656" y="6067"/>
                    <a:pt x="8037" y="4471"/>
                  </a:cubicBezTo>
                  <a:cubicBezTo>
                    <a:pt x="7418" y="2864"/>
                    <a:pt x="6358" y="1399"/>
                    <a:pt x="4858" y="590"/>
                  </a:cubicBezTo>
                  <a:cubicBezTo>
                    <a:pt x="4140" y="208"/>
                    <a:pt x="3310" y="1"/>
                    <a:pt x="2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3803450" y="1601225"/>
              <a:ext cx="162825" cy="358400"/>
            </a:xfrm>
            <a:custGeom>
              <a:avLst/>
              <a:gdLst/>
              <a:ahLst/>
              <a:cxnLst/>
              <a:rect l="l" t="t" r="r" b="b"/>
              <a:pathLst>
                <a:path w="6513" h="14336" extrusionOk="0">
                  <a:moveTo>
                    <a:pt x="0" y="0"/>
                  </a:moveTo>
                  <a:cubicBezTo>
                    <a:pt x="2274" y="750"/>
                    <a:pt x="4024" y="2727"/>
                    <a:pt x="4905" y="4953"/>
                  </a:cubicBezTo>
                  <a:cubicBezTo>
                    <a:pt x="5787" y="7204"/>
                    <a:pt x="5894" y="9680"/>
                    <a:pt x="5667" y="12073"/>
                  </a:cubicBezTo>
                  <a:cubicBezTo>
                    <a:pt x="5596" y="12835"/>
                    <a:pt x="5489" y="13585"/>
                    <a:pt x="5298" y="14335"/>
                  </a:cubicBezTo>
                  <a:lnTo>
                    <a:pt x="6084" y="13347"/>
                  </a:lnTo>
                  <a:cubicBezTo>
                    <a:pt x="6287" y="10513"/>
                    <a:pt x="6513" y="7632"/>
                    <a:pt x="6132" y="4810"/>
                  </a:cubicBezTo>
                  <a:cubicBezTo>
                    <a:pt x="6037" y="4203"/>
                    <a:pt x="5917" y="3572"/>
                    <a:pt x="5667" y="3013"/>
                  </a:cubicBezTo>
                  <a:cubicBezTo>
                    <a:pt x="5203" y="1977"/>
                    <a:pt x="4298" y="1203"/>
                    <a:pt x="3274" y="727"/>
                  </a:cubicBezTo>
                  <a:cubicBezTo>
                    <a:pt x="2262" y="250"/>
                    <a:pt x="1131" y="7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3940350" y="1811675"/>
              <a:ext cx="492950" cy="115500"/>
            </a:xfrm>
            <a:custGeom>
              <a:avLst/>
              <a:gdLst/>
              <a:ahLst/>
              <a:cxnLst/>
              <a:rect l="l" t="t" r="r" b="b"/>
              <a:pathLst>
                <a:path w="19718" h="4620" extrusionOk="0">
                  <a:moveTo>
                    <a:pt x="14595" y="0"/>
                  </a:moveTo>
                  <a:cubicBezTo>
                    <a:pt x="13560" y="0"/>
                    <a:pt x="12523" y="144"/>
                    <a:pt x="11502" y="333"/>
                  </a:cubicBezTo>
                  <a:cubicBezTo>
                    <a:pt x="7883" y="983"/>
                    <a:pt x="4369" y="2222"/>
                    <a:pt x="1138" y="3974"/>
                  </a:cubicBezTo>
                  <a:lnTo>
                    <a:pt x="1138" y="3974"/>
                  </a:lnTo>
                  <a:cubicBezTo>
                    <a:pt x="1164" y="3967"/>
                    <a:pt x="1190" y="3960"/>
                    <a:pt x="1215" y="3953"/>
                  </a:cubicBezTo>
                  <a:cubicBezTo>
                    <a:pt x="4263" y="3096"/>
                    <a:pt x="7335" y="2298"/>
                    <a:pt x="10407" y="1572"/>
                  </a:cubicBezTo>
                  <a:cubicBezTo>
                    <a:pt x="10931" y="1453"/>
                    <a:pt x="11467" y="1333"/>
                    <a:pt x="12002" y="1286"/>
                  </a:cubicBezTo>
                  <a:cubicBezTo>
                    <a:pt x="12130" y="1278"/>
                    <a:pt x="12259" y="1274"/>
                    <a:pt x="12388" y="1274"/>
                  </a:cubicBezTo>
                  <a:cubicBezTo>
                    <a:pt x="12811" y="1274"/>
                    <a:pt x="13235" y="1314"/>
                    <a:pt x="13646" y="1369"/>
                  </a:cubicBezTo>
                  <a:cubicBezTo>
                    <a:pt x="15384" y="1643"/>
                    <a:pt x="17063" y="2298"/>
                    <a:pt x="18539" y="3274"/>
                  </a:cubicBezTo>
                  <a:cubicBezTo>
                    <a:pt x="18863" y="3490"/>
                    <a:pt x="19206" y="3735"/>
                    <a:pt x="19595" y="3735"/>
                  </a:cubicBezTo>
                  <a:cubicBezTo>
                    <a:pt x="19635" y="3735"/>
                    <a:pt x="19676" y="3732"/>
                    <a:pt x="19718" y="3727"/>
                  </a:cubicBezTo>
                  <a:cubicBezTo>
                    <a:pt x="19682" y="3119"/>
                    <a:pt x="19372" y="2536"/>
                    <a:pt x="19015" y="2024"/>
                  </a:cubicBezTo>
                  <a:cubicBezTo>
                    <a:pt x="18610" y="1453"/>
                    <a:pt x="18134" y="893"/>
                    <a:pt x="17527" y="560"/>
                  </a:cubicBezTo>
                  <a:cubicBezTo>
                    <a:pt x="17051" y="286"/>
                    <a:pt x="16515" y="167"/>
                    <a:pt x="15979" y="95"/>
                  </a:cubicBezTo>
                  <a:cubicBezTo>
                    <a:pt x="15519" y="29"/>
                    <a:pt x="15058" y="0"/>
                    <a:pt x="14595" y="0"/>
                  </a:cubicBezTo>
                  <a:close/>
                  <a:moveTo>
                    <a:pt x="1138" y="3974"/>
                  </a:moveTo>
                  <a:lnTo>
                    <a:pt x="1138" y="3974"/>
                  </a:lnTo>
                  <a:cubicBezTo>
                    <a:pt x="762" y="4081"/>
                    <a:pt x="369" y="4215"/>
                    <a:pt x="108" y="4501"/>
                  </a:cubicBezTo>
                  <a:lnTo>
                    <a:pt x="108" y="4501"/>
                  </a:lnTo>
                  <a:cubicBezTo>
                    <a:pt x="108" y="4501"/>
                    <a:pt x="108" y="4501"/>
                    <a:pt x="108" y="4501"/>
                  </a:cubicBezTo>
                  <a:lnTo>
                    <a:pt x="108" y="4501"/>
                  </a:lnTo>
                  <a:lnTo>
                    <a:pt x="1" y="4620"/>
                  </a:lnTo>
                  <a:cubicBezTo>
                    <a:pt x="16" y="4611"/>
                    <a:pt x="30" y="4602"/>
                    <a:pt x="45" y="4593"/>
                  </a:cubicBezTo>
                  <a:lnTo>
                    <a:pt x="45" y="4593"/>
                  </a:lnTo>
                  <a:cubicBezTo>
                    <a:pt x="46" y="4594"/>
                    <a:pt x="48" y="4594"/>
                    <a:pt x="49" y="4594"/>
                  </a:cubicBezTo>
                  <a:cubicBezTo>
                    <a:pt x="60" y="4594"/>
                    <a:pt x="82" y="4581"/>
                    <a:pt x="98" y="4562"/>
                  </a:cubicBezTo>
                  <a:lnTo>
                    <a:pt x="98" y="4562"/>
                  </a:lnTo>
                  <a:cubicBezTo>
                    <a:pt x="441" y="4361"/>
                    <a:pt x="788" y="4164"/>
                    <a:pt x="1138" y="3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3928450" y="1558900"/>
              <a:ext cx="125050" cy="293575"/>
            </a:xfrm>
            <a:custGeom>
              <a:avLst/>
              <a:gdLst/>
              <a:ahLst/>
              <a:cxnLst/>
              <a:rect l="l" t="t" r="r" b="b"/>
              <a:pathLst>
                <a:path w="5002" h="11743" extrusionOk="0">
                  <a:moveTo>
                    <a:pt x="119" y="1"/>
                  </a:moveTo>
                  <a:cubicBezTo>
                    <a:pt x="80" y="1"/>
                    <a:pt x="40" y="2"/>
                    <a:pt x="1" y="3"/>
                  </a:cubicBezTo>
                  <a:cubicBezTo>
                    <a:pt x="2025" y="967"/>
                    <a:pt x="3454" y="2955"/>
                    <a:pt x="3989" y="5134"/>
                  </a:cubicBezTo>
                  <a:cubicBezTo>
                    <a:pt x="4525" y="7301"/>
                    <a:pt x="4251" y="9623"/>
                    <a:pt x="3525" y="11742"/>
                  </a:cubicBezTo>
                  <a:lnTo>
                    <a:pt x="4251" y="11254"/>
                  </a:lnTo>
                  <a:cubicBezTo>
                    <a:pt x="4406" y="10694"/>
                    <a:pt x="4597" y="9920"/>
                    <a:pt x="4727" y="8992"/>
                  </a:cubicBezTo>
                  <a:cubicBezTo>
                    <a:pt x="4835" y="8218"/>
                    <a:pt x="5001" y="7099"/>
                    <a:pt x="4918" y="5753"/>
                  </a:cubicBezTo>
                  <a:cubicBezTo>
                    <a:pt x="4847" y="4384"/>
                    <a:pt x="4775" y="3420"/>
                    <a:pt x="4299" y="2515"/>
                  </a:cubicBezTo>
                  <a:cubicBezTo>
                    <a:pt x="3496" y="1002"/>
                    <a:pt x="1828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4020125" y="1728575"/>
              <a:ext cx="382525" cy="106625"/>
            </a:xfrm>
            <a:custGeom>
              <a:avLst/>
              <a:gdLst/>
              <a:ahLst/>
              <a:cxnLst/>
              <a:rect l="l" t="t" r="r" b="b"/>
              <a:pathLst>
                <a:path w="15301" h="4265" extrusionOk="0">
                  <a:moveTo>
                    <a:pt x="10691" y="0"/>
                  </a:moveTo>
                  <a:cubicBezTo>
                    <a:pt x="9995" y="0"/>
                    <a:pt x="9111" y="90"/>
                    <a:pt x="7966" y="336"/>
                  </a:cubicBezTo>
                  <a:cubicBezTo>
                    <a:pt x="6394" y="681"/>
                    <a:pt x="3978" y="1395"/>
                    <a:pt x="1251" y="3014"/>
                  </a:cubicBezTo>
                  <a:lnTo>
                    <a:pt x="1" y="4265"/>
                  </a:lnTo>
                  <a:cubicBezTo>
                    <a:pt x="3324" y="2297"/>
                    <a:pt x="7197" y="1246"/>
                    <a:pt x="11067" y="1246"/>
                  </a:cubicBezTo>
                  <a:cubicBezTo>
                    <a:pt x="11717" y="1246"/>
                    <a:pt x="12367" y="1276"/>
                    <a:pt x="13014" y="1336"/>
                  </a:cubicBezTo>
                  <a:cubicBezTo>
                    <a:pt x="13800" y="1407"/>
                    <a:pt x="14634" y="1550"/>
                    <a:pt x="15265" y="2050"/>
                  </a:cubicBezTo>
                  <a:cubicBezTo>
                    <a:pt x="15272" y="2056"/>
                    <a:pt x="15276" y="2059"/>
                    <a:pt x="15277" y="2059"/>
                  </a:cubicBezTo>
                  <a:cubicBezTo>
                    <a:pt x="15300" y="2059"/>
                    <a:pt x="14030" y="777"/>
                    <a:pt x="12598" y="300"/>
                  </a:cubicBezTo>
                  <a:cubicBezTo>
                    <a:pt x="12164" y="146"/>
                    <a:pt x="11580" y="0"/>
                    <a:pt x="106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4021025" y="1515275"/>
              <a:ext cx="107175" cy="244025"/>
            </a:xfrm>
            <a:custGeom>
              <a:avLst/>
              <a:gdLst/>
              <a:ahLst/>
              <a:cxnLst/>
              <a:rect l="l" t="t" r="r" b="b"/>
              <a:pathLst>
                <a:path w="4287" h="9761" extrusionOk="0">
                  <a:moveTo>
                    <a:pt x="1634" y="0"/>
                  </a:moveTo>
                  <a:cubicBezTo>
                    <a:pt x="1042" y="0"/>
                    <a:pt x="451" y="205"/>
                    <a:pt x="1" y="581"/>
                  </a:cubicBezTo>
                  <a:cubicBezTo>
                    <a:pt x="148" y="545"/>
                    <a:pt x="297" y="528"/>
                    <a:pt x="447" y="528"/>
                  </a:cubicBezTo>
                  <a:cubicBezTo>
                    <a:pt x="1285" y="528"/>
                    <a:pt x="2121" y="1064"/>
                    <a:pt x="2596" y="1771"/>
                  </a:cubicBezTo>
                  <a:cubicBezTo>
                    <a:pt x="3168" y="2605"/>
                    <a:pt x="3358" y="3653"/>
                    <a:pt x="3453" y="4665"/>
                  </a:cubicBezTo>
                  <a:cubicBezTo>
                    <a:pt x="3620" y="6367"/>
                    <a:pt x="3537" y="8082"/>
                    <a:pt x="3251" y="9760"/>
                  </a:cubicBezTo>
                  <a:lnTo>
                    <a:pt x="3775" y="9272"/>
                  </a:lnTo>
                  <a:cubicBezTo>
                    <a:pt x="3894" y="8248"/>
                    <a:pt x="4192" y="5689"/>
                    <a:pt x="4263" y="3212"/>
                  </a:cubicBezTo>
                  <a:cubicBezTo>
                    <a:pt x="4287" y="2795"/>
                    <a:pt x="4263" y="2081"/>
                    <a:pt x="3870" y="1343"/>
                  </a:cubicBezTo>
                  <a:cubicBezTo>
                    <a:pt x="3513" y="676"/>
                    <a:pt x="2858" y="200"/>
                    <a:pt x="2108" y="45"/>
                  </a:cubicBezTo>
                  <a:cubicBezTo>
                    <a:pt x="1952" y="15"/>
                    <a:pt x="1793" y="0"/>
                    <a:pt x="1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4121925" y="1657650"/>
              <a:ext cx="309000" cy="84375"/>
            </a:xfrm>
            <a:custGeom>
              <a:avLst/>
              <a:gdLst/>
              <a:ahLst/>
              <a:cxnLst/>
              <a:rect l="l" t="t" r="r" b="b"/>
              <a:pathLst>
                <a:path w="12360" h="3375" extrusionOk="0">
                  <a:moveTo>
                    <a:pt x="8540" y="1"/>
                  </a:moveTo>
                  <a:cubicBezTo>
                    <a:pt x="7711" y="1"/>
                    <a:pt x="6881" y="169"/>
                    <a:pt x="6085" y="398"/>
                  </a:cubicBezTo>
                  <a:cubicBezTo>
                    <a:pt x="4115" y="944"/>
                    <a:pt x="2233" y="1817"/>
                    <a:pt x="557" y="2974"/>
                  </a:cubicBezTo>
                  <a:lnTo>
                    <a:pt x="557" y="2974"/>
                  </a:lnTo>
                  <a:cubicBezTo>
                    <a:pt x="1414" y="2732"/>
                    <a:pt x="2278" y="2483"/>
                    <a:pt x="3132" y="2244"/>
                  </a:cubicBezTo>
                  <a:cubicBezTo>
                    <a:pt x="4649" y="1812"/>
                    <a:pt x="6231" y="1373"/>
                    <a:pt x="7792" y="1373"/>
                  </a:cubicBezTo>
                  <a:cubicBezTo>
                    <a:pt x="8338" y="1373"/>
                    <a:pt x="8882" y="1427"/>
                    <a:pt x="9419" y="1553"/>
                  </a:cubicBezTo>
                  <a:cubicBezTo>
                    <a:pt x="10419" y="1791"/>
                    <a:pt x="11347" y="2256"/>
                    <a:pt x="12359" y="2256"/>
                  </a:cubicBezTo>
                  <a:cubicBezTo>
                    <a:pt x="11967" y="1101"/>
                    <a:pt x="10835" y="351"/>
                    <a:pt x="9657" y="113"/>
                  </a:cubicBezTo>
                  <a:cubicBezTo>
                    <a:pt x="9287" y="35"/>
                    <a:pt x="8914" y="1"/>
                    <a:pt x="8540" y="1"/>
                  </a:cubicBezTo>
                  <a:close/>
                  <a:moveTo>
                    <a:pt x="557" y="2974"/>
                  </a:moveTo>
                  <a:cubicBezTo>
                    <a:pt x="435" y="3009"/>
                    <a:pt x="313" y="3043"/>
                    <a:pt x="191" y="3077"/>
                  </a:cubicBezTo>
                  <a:lnTo>
                    <a:pt x="1" y="3375"/>
                  </a:lnTo>
                  <a:cubicBezTo>
                    <a:pt x="184" y="3238"/>
                    <a:pt x="369" y="3104"/>
                    <a:pt x="557" y="2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4139800" y="1510775"/>
              <a:ext cx="69675" cy="184725"/>
            </a:xfrm>
            <a:custGeom>
              <a:avLst/>
              <a:gdLst/>
              <a:ahLst/>
              <a:cxnLst/>
              <a:rect l="l" t="t" r="r" b="b"/>
              <a:pathLst>
                <a:path w="2787" h="7389" extrusionOk="0">
                  <a:moveTo>
                    <a:pt x="162" y="0"/>
                  </a:moveTo>
                  <a:cubicBezTo>
                    <a:pt x="131" y="0"/>
                    <a:pt x="123" y="11"/>
                    <a:pt x="119" y="23"/>
                  </a:cubicBezTo>
                  <a:cubicBezTo>
                    <a:pt x="0" y="165"/>
                    <a:pt x="857" y="737"/>
                    <a:pt x="1250" y="1689"/>
                  </a:cubicBezTo>
                  <a:cubicBezTo>
                    <a:pt x="1369" y="1963"/>
                    <a:pt x="1465" y="2356"/>
                    <a:pt x="1369" y="3737"/>
                  </a:cubicBezTo>
                  <a:cubicBezTo>
                    <a:pt x="1203" y="5928"/>
                    <a:pt x="738" y="7297"/>
                    <a:pt x="953" y="7381"/>
                  </a:cubicBezTo>
                  <a:cubicBezTo>
                    <a:pt x="957" y="7385"/>
                    <a:pt x="963" y="7388"/>
                    <a:pt x="974" y="7388"/>
                  </a:cubicBezTo>
                  <a:cubicBezTo>
                    <a:pt x="1021" y="7388"/>
                    <a:pt x="1146" y="7311"/>
                    <a:pt x="1441" y="6869"/>
                  </a:cubicBezTo>
                  <a:cubicBezTo>
                    <a:pt x="1941" y="6107"/>
                    <a:pt x="2786" y="4845"/>
                    <a:pt x="2691" y="3023"/>
                  </a:cubicBezTo>
                  <a:cubicBezTo>
                    <a:pt x="2655" y="2487"/>
                    <a:pt x="2584" y="1106"/>
                    <a:pt x="1798" y="630"/>
                  </a:cubicBezTo>
                  <a:cubicBezTo>
                    <a:pt x="1572" y="499"/>
                    <a:pt x="1107" y="320"/>
                    <a:pt x="786" y="201"/>
                  </a:cubicBezTo>
                  <a:cubicBezTo>
                    <a:pt x="381" y="42"/>
                    <a:pt x="225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4213600" y="1609225"/>
              <a:ext cx="205125" cy="50050"/>
            </a:xfrm>
            <a:custGeom>
              <a:avLst/>
              <a:gdLst/>
              <a:ahLst/>
              <a:cxnLst/>
              <a:rect l="l" t="t" r="r" b="b"/>
              <a:pathLst>
                <a:path w="8205" h="2002" extrusionOk="0">
                  <a:moveTo>
                    <a:pt x="5324" y="0"/>
                  </a:moveTo>
                  <a:cubicBezTo>
                    <a:pt x="5092" y="0"/>
                    <a:pt x="4861" y="15"/>
                    <a:pt x="4632" y="37"/>
                  </a:cubicBezTo>
                  <a:cubicBezTo>
                    <a:pt x="3335" y="168"/>
                    <a:pt x="2073" y="585"/>
                    <a:pt x="953" y="1264"/>
                  </a:cubicBezTo>
                  <a:lnTo>
                    <a:pt x="1346" y="883"/>
                  </a:lnTo>
                  <a:lnTo>
                    <a:pt x="1346" y="883"/>
                  </a:lnTo>
                  <a:cubicBezTo>
                    <a:pt x="834" y="1180"/>
                    <a:pt x="394" y="1561"/>
                    <a:pt x="1" y="2002"/>
                  </a:cubicBezTo>
                  <a:cubicBezTo>
                    <a:pt x="1128" y="1269"/>
                    <a:pt x="2491" y="963"/>
                    <a:pt x="3825" y="963"/>
                  </a:cubicBezTo>
                  <a:cubicBezTo>
                    <a:pt x="3900" y="963"/>
                    <a:pt x="3975" y="964"/>
                    <a:pt x="4049" y="966"/>
                  </a:cubicBezTo>
                  <a:cubicBezTo>
                    <a:pt x="5466" y="978"/>
                    <a:pt x="6847" y="1323"/>
                    <a:pt x="8204" y="1752"/>
                  </a:cubicBezTo>
                  <a:cubicBezTo>
                    <a:pt x="8026" y="1049"/>
                    <a:pt x="7430" y="514"/>
                    <a:pt x="6764" y="252"/>
                  </a:cubicBezTo>
                  <a:cubicBezTo>
                    <a:pt x="6310" y="65"/>
                    <a:pt x="5817" y="0"/>
                    <a:pt x="5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4187725" y="1496100"/>
              <a:ext cx="66400" cy="139675"/>
            </a:xfrm>
            <a:custGeom>
              <a:avLst/>
              <a:gdLst/>
              <a:ahLst/>
              <a:cxnLst/>
              <a:rect l="l" t="t" r="r" b="b"/>
              <a:pathLst>
                <a:path w="2656" h="5587" extrusionOk="0">
                  <a:moveTo>
                    <a:pt x="859" y="1"/>
                  </a:moveTo>
                  <a:cubicBezTo>
                    <a:pt x="568" y="1"/>
                    <a:pt x="277" y="53"/>
                    <a:pt x="0" y="145"/>
                  </a:cubicBezTo>
                  <a:cubicBezTo>
                    <a:pt x="964" y="550"/>
                    <a:pt x="1631" y="1479"/>
                    <a:pt x="1881" y="2491"/>
                  </a:cubicBezTo>
                  <a:cubicBezTo>
                    <a:pt x="2155" y="3503"/>
                    <a:pt x="2048" y="4574"/>
                    <a:pt x="1798" y="5586"/>
                  </a:cubicBezTo>
                  <a:lnTo>
                    <a:pt x="1905" y="5336"/>
                  </a:lnTo>
                  <a:cubicBezTo>
                    <a:pt x="2167" y="4277"/>
                    <a:pt x="2393" y="3229"/>
                    <a:pt x="2572" y="2157"/>
                  </a:cubicBezTo>
                  <a:cubicBezTo>
                    <a:pt x="2619" y="1836"/>
                    <a:pt x="2655" y="1526"/>
                    <a:pt x="2596" y="1217"/>
                  </a:cubicBezTo>
                  <a:cubicBezTo>
                    <a:pt x="2500" y="693"/>
                    <a:pt x="2060" y="288"/>
                    <a:pt x="1560" y="110"/>
                  </a:cubicBezTo>
                  <a:cubicBezTo>
                    <a:pt x="1331" y="35"/>
                    <a:pt x="1095" y="1"/>
                    <a:pt x="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4266600" y="1497350"/>
              <a:ext cx="33050" cy="115200"/>
            </a:xfrm>
            <a:custGeom>
              <a:avLst/>
              <a:gdLst/>
              <a:ahLst/>
              <a:cxnLst/>
              <a:rect l="l" t="t" r="r" b="b"/>
              <a:pathLst>
                <a:path w="1322" h="4608" extrusionOk="0">
                  <a:moveTo>
                    <a:pt x="179" y="0"/>
                  </a:moveTo>
                  <a:cubicBezTo>
                    <a:pt x="965" y="1417"/>
                    <a:pt x="893" y="3262"/>
                    <a:pt x="0" y="4608"/>
                  </a:cubicBezTo>
                  <a:lnTo>
                    <a:pt x="417" y="4203"/>
                  </a:lnTo>
                  <a:cubicBezTo>
                    <a:pt x="536" y="3953"/>
                    <a:pt x="643" y="3715"/>
                    <a:pt x="762" y="3453"/>
                  </a:cubicBezTo>
                  <a:cubicBezTo>
                    <a:pt x="1036" y="2834"/>
                    <a:pt x="1322" y="2191"/>
                    <a:pt x="1310" y="1512"/>
                  </a:cubicBezTo>
                  <a:cubicBezTo>
                    <a:pt x="1274" y="833"/>
                    <a:pt x="846" y="107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4299925" y="1572950"/>
              <a:ext cx="93800" cy="26800"/>
            </a:xfrm>
            <a:custGeom>
              <a:avLst/>
              <a:gdLst/>
              <a:ahLst/>
              <a:cxnLst/>
              <a:rect l="l" t="t" r="r" b="b"/>
              <a:pathLst>
                <a:path w="3752" h="1072" extrusionOk="0">
                  <a:moveTo>
                    <a:pt x="1855" y="0"/>
                  </a:moveTo>
                  <a:cubicBezTo>
                    <a:pt x="1724" y="0"/>
                    <a:pt x="1593" y="5"/>
                    <a:pt x="1465" y="12"/>
                  </a:cubicBezTo>
                  <a:cubicBezTo>
                    <a:pt x="1120" y="48"/>
                    <a:pt x="763" y="107"/>
                    <a:pt x="429" y="167"/>
                  </a:cubicBezTo>
                  <a:lnTo>
                    <a:pt x="1" y="667"/>
                  </a:lnTo>
                  <a:cubicBezTo>
                    <a:pt x="263" y="524"/>
                    <a:pt x="560" y="429"/>
                    <a:pt x="834" y="393"/>
                  </a:cubicBezTo>
                  <a:cubicBezTo>
                    <a:pt x="931" y="383"/>
                    <a:pt x="1027" y="378"/>
                    <a:pt x="1124" y="378"/>
                  </a:cubicBezTo>
                  <a:cubicBezTo>
                    <a:pt x="1467" y="378"/>
                    <a:pt x="1809" y="438"/>
                    <a:pt x="2144" y="512"/>
                  </a:cubicBezTo>
                  <a:cubicBezTo>
                    <a:pt x="2334" y="536"/>
                    <a:pt x="2537" y="584"/>
                    <a:pt x="2715" y="631"/>
                  </a:cubicBezTo>
                  <a:cubicBezTo>
                    <a:pt x="3084" y="726"/>
                    <a:pt x="3442" y="881"/>
                    <a:pt x="3751" y="1072"/>
                  </a:cubicBezTo>
                  <a:cubicBezTo>
                    <a:pt x="3632" y="631"/>
                    <a:pt x="3251" y="298"/>
                    <a:pt x="2811" y="131"/>
                  </a:cubicBezTo>
                  <a:cubicBezTo>
                    <a:pt x="2506" y="30"/>
                    <a:pt x="2178" y="0"/>
                    <a:pt x="1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4311825" y="1505400"/>
              <a:ext cx="24450" cy="74125"/>
            </a:xfrm>
            <a:custGeom>
              <a:avLst/>
              <a:gdLst/>
              <a:ahLst/>
              <a:cxnLst/>
              <a:rect l="l" t="t" r="r" b="b"/>
              <a:pathLst>
                <a:path w="978" h="2965" extrusionOk="0">
                  <a:moveTo>
                    <a:pt x="217" y="0"/>
                  </a:moveTo>
                  <a:cubicBezTo>
                    <a:pt x="205" y="0"/>
                    <a:pt x="192" y="4"/>
                    <a:pt x="180" y="11"/>
                  </a:cubicBezTo>
                  <a:cubicBezTo>
                    <a:pt x="120" y="59"/>
                    <a:pt x="120" y="130"/>
                    <a:pt x="144" y="202"/>
                  </a:cubicBezTo>
                  <a:cubicBezTo>
                    <a:pt x="346" y="1107"/>
                    <a:pt x="299" y="2083"/>
                    <a:pt x="1" y="2952"/>
                  </a:cubicBezTo>
                  <a:lnTo>
                    <a:pt x="84" y="2964"/>
                  </a:lnTo>
                  <a:cubicBezTo>
                    <a:pt x="406" y="2619"/>
                    <a:pt x="751" y="2226"/>
                    <a:pt x="858" y="1750"/>
                  </a:cubicBezTo>
                  <a:cubicBezTo>
                    <a:pt x="977" y="1154"/>
                    <a:pt x="739" y="547"/>
                    <a:pt x="346" y="83"/>
                  </a:cubicBezTo>
                  <a:cubicBezTo>
                    <a:pt x="309" y="45"/>
                    <a:pt x="264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3753725" y="1536925"/>
              <a:ext cx="622725" cy="732550"/>
            </a:xfrm>
            <a:custGeom>
              <a:avLst/>
              <a:gdLst/>
              <a:ahLst/>
              <a:cxnLst/>
              <a:rect l="l" t="t" r="r" b="b"/>
              <a:pathLst>
                <a:path w="24909" h="29302" extrusionOk="0">
                  <a:moveTo>
                    <a:pt x="24909" y="1"/>
                  </a:moveTo>
                  <a:cubicBezTo>
                    <a:pt x="22075" y="1620"/>
                    <a:pt x="19408" y="3513"/>
                    <a:pt x="16896" y="5644"/>
                  </a:cubicBezTo>
                  <a:cubicBezTo>
                    <a:pt x="15646" y="6692"/>
                    <a:pt x="14455" y="7799"/>
                    <a:pt x="13300" y="8954"/>
                  </a:cubicBezTo>
                  <a:cubicBezTo>
                    <a:pt x="12717" y="9537"/>
                    <a:pt x="12145" y="10121"/>
                    <a:pt x="11597" y="10728"/>
                  </a:cubicBezTo>
                  <a:cubicBezTo>
                    <a:pt x="11335" y="11026"/>
                    <a:pt x="11050" y="11323"/>
                    <a:pt x="10776" y="11633"/>
                  </a:cubicBezTo>
                  <a:lnTo>
                    <a:pt x="9978" y="12562"/>
                  </a:lnTo>
                  <a:cubicBezTo>
                    <a:pt x="7859" y="15062"/>
                    <a:pt x="5942" y="17705"/>
                    <a:pt x="4275" y="20527"/>
                  </a:cubicBezTo>
                  <a:cubicBezTo>
                    <a:pt x="2608" y="23325"/>
                    <a:pt x="1156" y="26254"/>
                    <a:pt x="1" y="29302"/>
                  </a:cubicBezTo>
                  <a:cubicBezTo>
                    <a:pt x="751" y="27861"/>
                    <a:pt x="1513" y="26432"/>
                    <a:pt x="2322" y="25027"/>
                  </a:cubicBezTo>
                  <a:cubicBezTo>
                    <a:pt x="3132" y="23622"/>
                    <a:pt x="3989" y="22253"/>
                    <a:pt x="4870" y="20896"/>
                  </a:cubicBezTo>
                  <a:cubicBezTo>
                    <a:pt x="5323" y="20205"/>
                    <a:pt x="5763" y="19551"/>
                    <a:pt x="6228" y="18884"/>
                  </a:cubicBezTo>
                  <a:cubicBezTo>
                    <a:pt x="6454" y="18562"/>
                    <a:pt x="6692" y="18229"/>
                    <a:pt x="6930" y="17908"/>
                  </a:cubicBezTo>
                  <a:lnTo>
                    <a:pt x="7287" y="17407"/>
                  </a:lnTo>
                  <a:lnTo>
                    <a:pt x="7656" y="16931"/>
                  </a:lnTo>
                  <a:cubicBezTo>
                    <a:pt x="8609" y="15622"/>
                    <a:pt x="9621" y="14371"/>
                    <a:pt x="10657" y="13145"/>
                  </a:cubicBezTo>
                  <a:lnTo>
                    <a:pt x="11455" y="12216"/>
                  </a:lnTo>
                  <a:cubicBezTo>
                    <a:pt x="11705" y="11907"/>
                    <a:pt x="11990" y="11609"/>
                    <a:pt x="12252" y="11311"/>
                  </a:cubicBezTo>
                  <a:cubicBezTo>
                    <a:pt x="12526" y="11014"/>
                    <a:pt x="12788" y="10704"/>
                    <a:pt x="13074" y="10418"/>
                  </a:cubicBezTo>
                  <a:lnTo>
                    <a:pt x="13907" y="9537"/>
                  </a:lnTo>
                  <a:cubicBezTo>
                    <a:pt x="15026" y="8359"/>
                    <a:pt x="16181" y="7251"/>
                    <a:pt x="17372" y="6144"/>
                  </a:cubicBezTo>
                  <a:cubicBezTo>
                    <a:pt x="19753" y="3953"/>
                    <a:pt x="22289" y="1929"/>
                    <a:pt x="249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29773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8"/>
          <p:cNvSpPr txBox="1">
            <a:spLocks noGrp="1"/>
          </p:cNvSpPr>
          <p:nvPr>
            <p:ph type="title"/>
          </p:nvPr>
        </p:nvSpPr>
        <p:spPr>
          <a:xfrm>
            <a:off x="950800" y="1742800"/>
            <a:ext cx="59072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2266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432" name="Google Shape;432;p8"/>
          <p:cNvGrpSpPr/>
          <p:nvPr/>
        </p:nvGrpSpPr>
        <p:grpSpPr>
          <a:xfrm rot="-2390044">
            <a:off x="-326091" y="5506835"/>
            <a:ext cx="1466709" cy="1380703"/>
            <a:chOff x="3611750" y="1496100"/>
            <a:chExt cx="821550" cy="773375"/>
          </a:xfrm>
        </p:grpSpPr>
        <p:sp>
          <p:nvSpPr>
            <p:cNvPr id="433" name="Google Shape;433;p8"/>
            <p:cNvSpPr/>
            <p:nvPr/>
          </p:nvSpPr>
          <p:spPr>
            <a:xfrm>
              <a:off x="3829175" y="2004725"/>
              <a:ext cx="455900" cy="178425"/>
            </a:xfrm>
            <a:custGeom>
              <a:avLst/>
              <a:gdLst/>
              <a:ahLst/>
              <a:cxnLst/>
              <a:rect l="l" t="t" r="r" b="b"/>
              <a:pathLst>
                <a:path w="18236" h="7137" extrusionOk="0">
                  <a:moveTo>
                    <a:pt x="9519" y="1"/>
                  </a:moveTo>
                  <a:cubicBezTo>
                    <a:pt x="5908" y="1"/>
                    <a:pt x="2471" y="1297"/>
                    <a:pt x="174" y="4148"/>
                  </a:cubicBezTo>
                  <a:lnTo>
                    <a:pt x="66" y="4351"/>
                  </a:lnTo>
                  <a:cubicBezTo>
                    <a:pt x="66" y="4343"/>
                    <a:pt x="63" y="4340"/>
                    <a:pt x="58" y="4340"/>
                  </a:cubicBezTo>
                  <a:cubicBezTo>
                    <a:pt x="40" y="4340"/>
                    <a:pt x="0" y="4380"/>
                    <a:pt x="19" y="4399"/>
                  </a:cubicBezTo>
                  <a:cubicBezTo>
                    <a:pt x="33" y="4409"/>
                    <a:pt x="48" y="4414"/>
                    <a:pt x="62" y="4414"/>
                  </a:cubicBezTo>
                  <a:cubicBezTo>
                    <a:pt x="95" y="4414"/>
                    <a:pt x="129" y="4391"/>
                    <a:pt x="162" y="4375"/>
                  </a:cubicBezTo>
                  <a:cubicBezTo>
                    <a:pt x="1007" y="3779"/>
                    <a:pt x="1912" y="3244"/>
                    <a:pt x="2817" y="2720"/>
                  </a:cubicBezTo>
                  <a:cubicBezTo>
                    <a:pt x="3507" y="2315"/>
                    <a:pt x="4186" y="1934"/>
                    <a:pt x="4936" y="1660"/>
                  </a:cubicBezTo>
                  <a:cubicBezTo>
                    <a:pt x="5650" y="1410"/>
                    <a:pt x="6389" y="1291"/>
                    <a:pt x="7151" y="1196"/>
                  </a:cubicBezTo>
                  <a:cubicBezTo>
                    <a:pt x="7689" y="1141"/>
                    <a:pt x="8220" y="1100"/>
                    <a:pt x="8755" y="1100"/>
                  </a:cubicBezTo>
                  <a:cubicBezTo>
                    <a:pt x="8918" y="1100"/>
                    <a:pt x="9082" y="1104"/>
                    <a:pt x="9246" y="1112"/>
                  </a:cubicBezTo>
                  <a:cubicBezTo>
                    <a:pt x="11151" y="1172"/>
                    <a:pt x="13056" y="1755"/>
                    <a:pt x="14652" y="2791"/>
                  </a:cubicBezTo>
                  <a:cubicBezTo>
                    <a:pt x="16247" y="3839"/>
                    <a:pt x="17533" y="5363"/>
                    <a:pt x="18235" y="7137"/>
                  </a:cubicBezTo>
                  <a:cubicBezTo>
                    <a:pt x="17973" y="5827"/>
                    <a:pt x="17509" y="4553"/>
                    <a:pt x="16783" y="3422"/>
                  </a:cubicBezTo>
                  <a:cubicBezTo>
                    <a:pt x="16057" y="2291"/>
                    <a:pt x="15056" y="1339"/>
                    <a:pt x="13830" y="767"/>
                  </a:cubicBezTo>
                  <a:cubicBezTo>
                    <a:pt x="13032" y="398"/>
                    <a:pt x="12151" y="208"/>
                    <a:pt x="11270" y="100"/>
                  </a:cubicBezTo>
                  <a:cubicBezTo>
                    <a:pt x="10685" y="34"/>
                    <a:pt x="10099" y="1"/>
                    <a:pt x="9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3611750" y="1770000"/>
              <a:ext cx="259275" cy="343500"/>
            </a:xfrm>
            <a:custGeom>
              <a:avLst/>
              <a:gdLst/>
              <a:ahLst/>
              <a:cxnLst/>
              <a:rect l="l" t="t" r="r" b="b"/>
              <a:pathLst>
                <a:path w="10371" h="13740" extrusionOk="0">
                  <a:moveTo>
                    <a:pt x="3734" y="0"/>
                  </a:moveTo>
                  <a:cubicBezTo>
                    <a:pt x="3240" y="0"/>
                    <a:pt x="2747" y="88"/>
                    <a:pt x="2263" y="167"/>
                  </a:cubicBezTo>
                  <a:cubicBezTo>
                    <a:pt x="1453" y="322"/>
                    <a:pt x="643" y="512"/>
                    <a:pt x="0" y="1024"/>
                  </a:cubicBezTo>
                  <a:cubicBezTo>
                    <a:pt x="12" y="1024"/>
                    <a:pt x="203" y="1048"/>
                    <a:pt x="191" y="1048"/>
                  </a:cubicBezTo>
                  <a:cubicBezTo>
                    <a:pt x="298" y="1060"/>
                    <a:pt x="405" y="1072"/>
                    <a:pt x="489" y="1095"/>
                  </a:cubicBezTo>
                  <a:cubicBezTo>
                    <a:pt x="703" y="1119"/>
                    <a:pt x="893" y="1143"/>
                    <a:pt x="1096" y="1167"/>
                  </a:cubicBezTo>
                  <a:cubicBezTo>
                    <a:pt x="1548" y="1215"/>
                    <a:pt x="1989" y="1238"/>
                    <a:pt x="2441" y="1286"/>
                  </a:cubicBezTo>
                  <a:cubicBezTo>
                    <a:pt x="3275" y="1357"/>
                    <a:pt x="4120" y="1453"/>
                    <a:pt x="4942" y="1691"/>
                  </a:cubicBezTo>
                  <a:cubicBezTo>
                    <a:pt x="5299" y="1798"/>
                    <a:pt x="5644" y="1941"/>
                    <a:pt x="5965" y="2108"/>
                  </a:cubicBezTo>
                  <a:cubicBezTo>
                    <a:pt x="6025" y="2131"/>
                    <a:pt x="6085" y="2167"/>
                    <a:pt x="6144" y="2179"/>
                  </a:cubicBezTo>
                  <a:cubicBezTo>
                    <a:pt x="6239" y="2215"/>
                    <a:pt x="6323" y="2227"/>
                    <a:pt x="6394" y="2274"/>
                  </a:cubicBezTo>
                  <a:cubicBezTo>
                    <a:pt x="6632" y="2393"/>
                    <a:pt x="6811" y="2667"/>
                    <a:pt x="6978" y="2893"/>
                  </a:cubicBezTo>
                  <a:cubicBezTo>
                    <a:pt x="7168" y="3167"/>
                    <a:pt x="7347" y="3429"/>
                    <a:pt x="7489" y="3727"/>
                  </a:cubicBezTo>
                  <a:cubicBezTo>
                    <a:pt x="7501" y="3762"/>
                    <a:pt x="7513" y="3774"/>
                    <a:pt x="7513" y="3798"/>
                  </a:cubicBezTo>
                  <a:cubicBezTo>
                    <a:pt x="7811" y="4417"/>
                    <a:pt x="8025" y="5072"/>
                    <a:pt x="8180" y="5727"/>
                  </a:cubicBezTo>
                  <a:cubicBezTo>
                    <a:pt x="8833" y="8224"/>
                    <a:pt x="9089" y="10842"/>
                    <a:pt x="8949" y="13433"/>
                  </a:cubicBezTo>
                  <a:lnTo>
                    <a:pt x="8949" y="13433"/>
                  </a:lnTo>
                  <a:lnTo>
                    <a:pt x="9454" y="12847"/>
                  </a:lnTo>
                  <a:cubicBezTo>
                    <a:pt x="10371" y="10192"/>
                    <a:pt x="10049" y="7215"/>
                    <a:pt x="9013" y="4596"/>
                  </a:cubicBezTo>
                  <a:cubicBezTo>
                    <a:pt x="8573" y="3477"/>
                    <a:pt x="8001" y="2405"/>
                    <a:pt x="7168" y="1560"/>
                  </a:cubicBezTo>
                  <a:cubicBezTo>
                    <a:pt x="6335" y="703"/>
                    <a:pt x="5227" y="83"/>
                    <a:pt x="4037" y="12"/>
                  </a:cubicBezTo>
                  <a:cubicBezTo>
                    <a:pt x="3936" y="4"/>
                    <a:pt x="3835" y="0"/>
                    <a:pt x="3734" y="0"/>
                  </a:cubicBezTo>
                  <a:close/>
                  <a:moveTo>
                    <a:pt x="8949" y="13433"/>
                  </a:moveTo>
                  <a:lnTo>
                    <a:pt x="8859" y="13537"/>
                  </a:lnTo>
                  <a:cubicBezTo>
                    <a:pt x="8871" y="13609"/>
                    <a:pt x="8894" y="13668"/>
                    <a:pt x="8930" y="13740"/>
                  </a:cubicBezTo>
                  <a:cubicBezTo>
                    <a:pt x="8937" y="13638"/>
                    <a:pt x="8943" y="13535"/>
                    <a:pt x="8949" y="134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3872500" y="1902275"/>
              <a:ext cx="492950" cy="148125"/>
            </a:xfrm>
            <a:custGeom>
              <a:avLst/>
              <a:gdLst/>
              <a:ahLst/>
              <a:cxnLst/>
              <a:rect l="l" t="t" r="r" b="b"/>
              <a:pathLst>
                <a:path w="19718" h="5925" extrusionOk="0">
                  <a:moveTo>
                    <a:pt x="12112" y="0"/>
                  </a:moveTo>
                  <a:cubicBezTo>
                    <a:pt x="10553" y="0"/>
                    <a:pt x="8982" y="306"/>
                    <a:pt x="7513" y="817"/>
                  </a:cubicBezTo>
                  <a:cubicBezTo>
                    <a:pt x="5120" y="1662"/>
                    <a:pt x="2929" y="3055"/>
                    <a:pt x="905" y="4579"/>
                  </a:cubicBezTo>
                  <a:lnTo>
                    <a:pt x="0" y="5925"/>
                  </a:lnTo>
                  <a:cubicBezTo>
                    <a:pt x="1786" y="4472"/>
                    <a:pt x="3810" y="3317"/>
                    <a:pt x="5965" y="2508"/>
                  </a:cubicBezTo>
                  <a:cubicBezTo>
                    <a:pt x="7670" y="1893"/>
                    <a:pt x="9443" y="1459"/>
                    <a:pt x="11262" y="1459"/>
                  </a:cubicBezTo>
                  <a:cubicBezTo>
                    <a:pt x="11310" y="1459"/>
                    <a:pt x="11358" y="1459"/>
                    <a:pt x="11407" y="1460"/>
                  </a:cubicBezTo>
                  <a:cubicBezTo>
                    <a:pt x="13264" y="1472"/>
                    <a:pt x="15133" y="1948"/>
                    <a:pt x="16681" y="2960"/>
                  </a:cubicBezTo>
                  <a:cubicBezTo>
                    <a:pt x="17848" y="3722"/>
                    <a:pt x="18788" y="4758"/>
                    <a:pt x="19717" y="5782"/>
                  </a:cubicBezTo>
                  <a:cubicBezTo>
                    <a:pt x="19527" y="4496"/>
                    <a:pt x="18788" y="3365"/>
                    <a:pt x="17955" y="2365"/>
                  </a:cubicBezTo>
                  <a:cubicBezTo>
                    <a:pt x="17526" y="1877"/>
                    <a:pt x="17086" y="1400"/>
                    <a:pt x="16550" y="1043"/>
                  </a:cubicBezTo>
                  <a:cubicBezTo>
                    <a:pt x="16086" y="734"/>
                    <a:pt x="15550" y="531"/>
                    <a:pt x="15014" y="388"/>
                  </a:cubicBezTo>
                  <a:cubicBezTo>
                    <a:pt x="14071" y="122"/>
                    <a:pt x="13094" y="0"/>
                    <a:pt x="12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6" name="Google Shape;436;p8"/>
            <p:cNvSpPr/>
            <p:nvPr/>
          </p:nvSpPr>
          <p:spPr>
            <a:xfrm>
              <a:off x="3665925" y="1657925"/>
              <a:ext cx="233075" cy="371350"/>
            </a:xfrm>
            <a:custGeom>
              <a:avLst/>
              <a:gdLst/>
              <a:ahLst/>
              <a:cxnLst/>
              <a:rect l="l" t="t" r="r" b="b"/>
              <a:pathLst>
                <a:path w="9323" h="14854" extrusionOk="0">
                  <a:moveTo>
                    <a:pt x="2490" y="1"/>
                  </a:moveTo>
                  <a:cubicBezTo>
                    <a:pt x="1596" y="1"/>
                    <a:pt x="714" y="246"/>
                    <a:pt x="0" y="780"/>
                  </a:cubicBezTo>
                  <a:cubicBezTo>
                    <a:pt x="1905" y="816"/>
                    <a:pt x="3929" y="1102"/>
                    <a:pt x="5418" y="2304"/>
                  </a:cubicBezTo>
                  <a:cubicBezTo>
                    <a:pt x="6430" y="3102"/>
                    <a:pt x="7097" y="4269"/>
                    <a:pt x="7585" y="5459"/>
                  </a:cubicBezTo>
                  <a:cubicBezTo>
                    <a:pt x="8775" y="8400"/>
                    <a:pt x="8894" y="11663"/>
                    <a:pt x="8871" y="14853"/>
                  </a:cubicBezTo>
                  <a:lnTo>
                    <a:pt x="9323" y="14115"/>
                  </a:lnTo>
                  <a:cubicBezTo>
                    <a:pt x="9228" y="12567"/>
                    <a:pt x="9144" y="11020"/>
                    <a:pt x="9013" y="9496"/>
                  </a:cubicBezTo>
                  <a:cubicBezTo>
                    <a:pt x="8859" y="7781"/>
                    <a:pt x="8656" y="6067"/>
                    <a:pt x="8037" y="4471"/>
                  </a:cubicBezTo>
                  <a:cubicBezTo>
                    <a:pt x="7418" y="2864"/>
                    <a:pt x="6358" y="1399"/>
                    <a:pt x="4858" y="590"/>
                  </a:cubicBezTo>
                  <a:cubicBezTo>
                    <a:pt x="4140" y="208"/>
                    <a:pt x="3310" y="1"/>
                    <a:pt x="2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7" name="Google Shape;437;p8"/>
            <p:cNvSpPr/>
            <p:nvPr/>
          </p:nvSpPr>
          <p:spPr>
            <a:xfrm>
              <a:off x="3803450" y="1601225"/>
              <a:ext cx="162825" cy="358400"/>
            </a:xfrm>
            <a:custGeom>
              <a:avLst/>
              <a:gdLst/>
              <a:ahLst/>
              <a:cxnLst/>
              <a:rect l="l" t="t" r="r" b="b"/>
              <a:pathLst>
                <a:path w="6513" h="14336" extrusionOk="0">
                  <a:moveTo>
                    <a:pt x="0" y="0"/>
                  </a:moveTo>
                  <a:cubicBezTo>
                    <a:pt x="2274" y="750"/>
                    <a:pt x="4024" y="2727"/>
                    <a:pt x="4905" y="4953"/>
                  </a:cubicBezTo>
                  <a:cubicBezTo>
                    <a:pt x="5787" y="7204"/>
                    <a:pt x="5894" y="9680"/>
                    <a:pt x="5667" y="12073"/>
                  </a:cubicBezTo>
                  <a:cubicBezTo>
                    <a:pt x="5596" y="12835"/>
                    <a:pt x="5489" y="13585"/>
                    <a:pt x="5298" y="14335"/>
                  </a:cubicBezTo>
                  <a:lnTo>
                    <a:pt x="6084" y="13347"/>
                  </a:lnTo>
                  <a:cubicBezTo>
                    <a:pt x="6287" y="10513"/>
                    <a:pt x="6513" y="7632"/>
                    <a:pt x="6132" y="4810"/>
                  </a:cubicBezTo>
                  <a:cubicBezTo>
                    <a:pt x="6037" y="4203"/>
                    <a:pt x="5917" y="3572"/>
                    <a:pt x="5667" y="3013"/>
                  </a:cubicBezTo>
                  <a:cubicBezTo>
                    <a:pt x="5203" y="1977"/>
                    <a:pt x="4298" y="1203"/>
                    <a:pt x="3274" y="727"/>
                  </a:cubicBezTo>
                  <a:cubicBezTo>
                    <a:pt x="2262" y="250"/>
                    <a:pt x="1131" y="7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3940350" y="1811675"/>
              <a:ext cx="492950" cy="115500"/>
            </a:xfrm>
            <a:custGeom>
              <a:avLst/>
              <a:gdLst/>
              <a:ahLst/>
              <a:cxnLst/>
              <a:rect l="l" t="t" r="r" b="b"/>
              <a:pathLst>
                <a:path w="19718" h="4620" extrusionOk="0">
                  <a:moveTo>
                    <a:pt x="14595" y="0"/>
                  </a:moveTo>
                  <a:cubicBezTo>
                    <a:pt x="13560" y="0"/>
                    <a:pt x="12523" y="144"/>
                    <a:pt x="11502" y="333"/>
                  </a:cubicBezTo>
                  <a:cubicBezTo>
                    <a:pt x="7883" y="983"/>
                    <a:pt x="4369" y="2222"/>
                    <a:pt x="1138" y="3974"/>
                  </a:cubicBezTo>
                  <a:lnTo>
                    <a:pt x="1138" y="3974"/>
                  </a:lnTo>
                  <a:cubicBezTo>
                    <a:pt x="1164" y="3967"/>
                    <a:pt x="1190" y="3960"/>
                    <a:pt x="1215" y="3953"/>
                  </a:cubicBezTo>
                  <a:cubicBezTo>
                    <a:pt x="4263" y="3096"/>
                    <a:pt x="7335" y="2298"/>
                    <a:pt x="10407" y="1572"/>
                  </a:cubicBezTo>
                  <a:cubicBezTo>
                    <a:pt x="10931" y="1453"/>
                    <a:pt x="11467" y="1333"/>
                    <a:pt x="12002" y="1286"/>
                  </a:cubicBezTo>
                  <a:cubicBezTo>
                    <a:pt x="12130" y="1278"/>
                    <a:pt x="12259" y="1274"/>
                    <a:pt x="12388" y="1274"/>
                  </a:cubicBezTo>
                  <a:cubicBezTo>
                    <a:pt x="12811" y="1274"/>
                    <a:pt x="13235" y="1314"/>
                    <a:pt x="13646" y="1369"/>
                  </a:cubicBezTo>
                  <a:cubicBezTo>
                    <a:pt x="15384" y="1643"/>
                    <a:pt x="17063" y="2298"/>
                    <a:pt x="18539" y="3274"/>
                  </a:cubicBezTo>
                  <a:cubicBezTo>
                    <a:pt x="18863" y="3490"/>
                    <a:pt x="19206" y="3735"/>
                    <a:pt x="19595" y="3735"/>
                  </a:cubicBezTo>
                  <a:cubicBezTo>
                    <a:pt x="19635" y="3735"/>
                    <a:pt x="19676" y="3732"/>
                    <a:pt x="19718" y="3727"/>
                  </a:cubicBezTo>
                  <a:cubicBezTo>
                    <a:pt x="19682" y="3119"/>
                    <a:pt x="19372" y="2536"/>
                    <a:pt x="19015" y="2024"/>
                  </a:cubicBezTo>
                  <a:cubicBezTo>
                    <a:pt x="18610" y="1453"/>
                    <a:pt x="18134" y="893"/>
                    <a:pt x="17527" y="560"/>
                  </a:cubicBezTo>
                  <a:cubicBezTo>
                    <a:pt x="17051" y="286"/>
                    <a:pt x="16515" y="167"/>
                    <a:pt x="15979" y="95"/>
                  </a:cubicBezTo>
                  <a:cubicBezTo>
                    <a:pt x="15519" y="29"/>
                    <a:pt x="15058" y="0"/>
                    <a:pt x="14595" y="0"/>
                  </a:cubicBezTo>
                  <a:close/>
                  <a:moveTo>
                    <a:pt x="1138" y="3974"/>
                  </a:moveTo>
                  <a:lnTo>
                    <a:pt x="1138" y="3974"/>
                  </a:lnTo>
                  <a:cubicBezTo>
                    <a:pt x="762" y="4081"/>
                    <a:pt x="369" y="4215"/>
                    <a:pt x="108" y="4501"/>
                  </a:cubicBezTo>
                  <a:lnTo>
                    <a:pt x="108" y="4501"/>
                  </a:lnTo>
                  <a:cubicBezTo>
                    <a:pt x="108" y="4501"/>
                    <a:pt x="108" y="4501"/>
                    <a:pt x="108" y="4501"/>
                  </a:cubicBezTo>
                  <a:lnTo>
                    <a:pt x="108" y="4501"/>
                  </a:lnTo>
                  <a:lnTo>
                    <a:pt x="1" y="4620"/>
                  </a:lnTo>
                  <a:cubicBezTo>
                    <a:pt x="16" y="4611"/>
                    <a:pt x="30" y="4602"/>
                    <a:pt x="45" y="4593"/>
                  </a:cubicBezTo>
                  <a:lnTo>
                    <a:pt x="45" y="4593"/>
                  </a:lnTo>
                  <a:cubicBezTo>
                    <a:pt x="46" y="4594"/>
                    <a:pt x="48" y="4594"/>
                    <a:pt x="49" y="4594"/>
                  </a:cubicBezTo>
                  <a:cubicBezTo>
                    <a:pt x="60" y="4594"/>
                    <a:pt x="82" y="4581"/>
                    <a:pt x="98" y="4562"/>
                  </a:cubicBezTo>
                  <a:lnTo>
                    <a:pt x="98" y="4562"/>
                  </a:lnTo>
                  <a:cubicBezTo>
                    <a:pt x="441" y="4361"/>
                    <a:pt x="788" y="4164"/>
                    <a:pt x="1138" y="3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3928450" y="1558900"/>
              <a:ext cx="125050" cy="293575"/>
            </a:xfrm>
            <a:custGeom>
              <a:avLst/>
              <a:gdLst/>
              <a:ahLst/>
              <a:cxnLst/>
              <a:rect l="l" t="t" r="r" b="b"/>
              <a:pathLst>
                <a:path w="5002" h="11743" extrusionOk="0">
                  <a:moveTo>
                    <a:pt x="119" y="1"/>
                  </a:moveTo>
                  <a:cubicBezTo>
                    <a:pt x="80" y="1"/>
                    <a:pt x="40" y="2"/>
                    <a:pt x="1" y="3"/>
                  </a:cubicBezTo>
                  <a:cubicBezTo>
                    <a:pt x="2025" y="967"/>
                    <a:pt x="3454" y="2955"/>
                    <a:pt x="3989" y="5134"/>
                  </a:cubicBezTo>
                  <a:cubicBezTo>
                    <a:pt x="4525" y="7301"/>
                    <a:pt x="4251" y="9623"/>
                    <a:pt x="3525" y="11742"/>
                  </a:cubicBezTo>
                  <a:lnTo>
                    <a:pt x="4251" y="11254"/>
                  </a:lnTo>
                  <a:cubicBezTo>
                    <a:pt x="4406" y="10694"/>
                    <a:pt x="4597" y="9920"/>
                    <a:pt x="4727" y="8992"/>
                  </a:cubicBezTo>
                  <a:cubicBezTo>
                    <a:pt x="4835" y="8218"/>
                    <a:pt x="5001" y="7099"/>
                    <a:pt x="4918" y="5753"/>
                  </a:cubicBezTo>
                  <a:cubicBezTo>
                    <a:pt x="4847" y="4384"/>
                    <a:pt x="4775" y="3420"/>
                    <a:pt x="4299" y="2515"/>
                  </a:cubicBezTo>
                  <a:cubicBezTo>
                    <a:pt x="3496" y="1002"/>
                    <a:pt x="1828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4020125" y="1728575"/>
              <a:ext cx="382525" cy="106625"/>
            </a:xfrm>
            <a:custGeom>
              <a:avLst/>
              <a:gdLst/>
              <a:ahLst/>
              <a:cxnLst/>
              <a:rect l="l" t="t" r="r" b="b"/>
              <a:pathLst>
                <a:path w="15301" h="4265" extrusionOk="0">
                  <a:moveTo>
                    <a:pt x="10691" y="0"/>
                  </a:moveTo>
                  <a:cubicBezTo>
                    <a:pt x="9995" y="0"/>
                    <a:pt x="9111" y="90"/>
                    <a:pt x="7966" y="336"/>
                  </a:cubicBezTo>
                  <a:cubicBezTo>
                    <a:pt x="6394" y="681"/>
                    <a:pt x="3978" y="1395"/>
                    <a:pt x="1251" y="3014"/>
                  </a:cubicBezTo>
                  <a:lnTo>
                    <a:pt x="1" y="4265"/>
                  </a:lnTo>
                  <a:cubicBezTo>
                    <a:pt x="3324" y="2297"/>
                    <a:pt x="7197" y="1246"/>
                    <a:pt x="11067" y="1246"/>
                  </a:cubicBezTo>
                  <a:cubicBezTo>
                    <a:pt x="11717" y="1246"/>
                    <a:pt x="12367" y="1276"/>
                    <a:pt x="13014" y="1336"/>
                  </a:cubicBezTo>
                  <a:cubicBezTo>
                    <a:pt x="13800" y="1407"/>
                    <a:pt x="14634" y="1550"/>
                    <a:pt x="15265" y="2050"/>
                  </a:cubicBezTo>
                  <a:cubicBezTo>
                    <a:pt x="15272" y="2056"/>
                    <a:pt x="15276" y="2059"/>
                    <a:pt x="15277" y="2059"/>
                  </a:cubicBezTo>
                  <a:cubicBezTo>
                    <a:pt x="15300" y="2059"/>
                    <a:pt x="14030" y="777"/>
                    <a:pt x="12598" y="300"/>
                  </a:cubicBezTo>
                  <a:cubicBezTo>
                    <a:pt x="12164" y="146"/>
                    <a:pt x="11580" y="0"/>
                    <a:pt x="106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4021025" y="1515275"/>
              <a:ext cx="107175" cy="244025"/>
            </a:xfrm>
            <a:custGeom>
              <a:avLst/>
              <a:gdLst/>
              <a:ahLst/>
              <a:cxnLst/>
              <a:rect l="l" t="t" r="r" b="b"/>
              <a:pathLst>
                <a:path w="4287" h="9761" extrusionOk="0">
                  <a:moveTo>
                    <a:pt x="1634" y="0"/>
                  </a:moveTo>
                  <a:cubicBezTo>
                    <a:pt x="1042" y="0"/>
                    <a:pt x="451" y="205"/>
                    <a:pt x="1" y="581"/>
                  </a:cubicBezTo>
                  <a:cubicBezTo>
                    <a:pt x="148" y="545"/>
                    <a:pt x="297" y="528"/>
                    <a:pt x="447" y="528"/>
                  </a:cubicBezTo>
                  <a:cubicBezTo>
                    <a:pt x="1285" y="528"/>
                    <a:pt x="2121" y="1064"/>
                    <a:pt x="2596" y="1771"/>
                  </a:cubicBezTo>
                  <a:cubicBezTo>
                    <a:pt x="3168" y="2605"/>
                    <a:pt x="3358" y="3653"/>
                    <a:pt x="3453" y="4665"/>
                  </a:cubicBezTo>
                  <a:cubicBezTo>
                    <a:pt x="3620" y="6367"/>
                    <a:pt x="3537" y="8082"/>
                    <a:pt x="3251" y="9760"/>
                  </a:cubicBezTo>
                  <a:lnTo>
                    <a:pt x="3775" y="9272"/>
                  </a:lnTo>
                  <a:cubicBezTo>
                    <a:pt x="3894" y="8248"/>
                    <a:pt x="4192" y="5689"/>
                    <a:pt x="4263" y="3212"/>
                  </a:cubicBezTo>
                  <a:cubicBezTo>
                    <a:pt x="4287" y="2795"/>
                    <a:pt x="4263" y="2081"/>
                    <a:pt x="3870" y="1343"/>
                  </a:cubicBezTo>
                  <a:cubicBezTo>
                    <a:pt x="3513" y="676"/>
                    <a:pt x="2858" y="200"/>
                    <a:pt x="2108" y="45"/>
                  </a:cubicBezTo>
                  <a:cubicBezTo>
                    <a:pt x="1952" y="15"/>
                    <a:pt x="1793" y="0"/>
                    <a:pt x="1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4121925" y="1657650"/>
              <a:ext cx="309000" cy="84375"/>
            </a:xfrm>
            <a:custGeom>
              <a:avLst/>
              <a:gdLst/>
              <a:ahLst/>
              <a:cxnLst/>
              <a:rect l="l" t="t" r="r" b="b"/>
              <a:pathLst>
                <a:path w="12360" h="3375" extrusionOk="0">
                  <a:moveTo>
                    <a:pt x="8540" y="1"/>
                  </a:moveTo>
                  <a:cubicBezTo>
                    <a:pt x="7711" y="1"/>
                    <a:pt x="6881" y="169"/>
                    <a:pt x="6085" y="398"/>
                  </a:cubicBezTo>
                  <a:cubicBezTo>
                    <a:pt x="4115" y="944"/>
                    <a:pt x="2233" y="1817"/>
                    <a:pt x="557" y="2974"/>
                  </a:cubicBezTo>
                  <a:lnTo>
                    <a:pt x="557" y="2974"/>
                  </a:lnTo>
                  <a:cubicBezTo>
                    <a:pt x="1414" y="2732"/>
                    <a:pt x="2278" y="2483"/>
                    <a:pt x="3132" y="2244"/>
                  </a:cubicBezTo>
                  <a:cubicBezTo>
                    <a:pt x="4649" y="1812"/>
                    <a:pt x="6231" y="1373"/>
                    <a:pt x="7792" y="1373"/>
                  </a:cubicBezTo>
                  <a:cubicBezTo>
                    <a:pt x="8338" y="1373"/>
                    <a:pt x="8882" y="1427"/>
                    <a:pt x="9419" y="1553"/>
                  </a:cubicBezTo>
                  <a:cubicBezTo>
                    <a:pt x="10419" y="1791"/>
                    <a:pt x="11347" y="2256"/>
                    <a:pt x="12359" y="2256"/>
                  </a:cubicBezTo>
                  <a:cubicBezTo>
                    <a:pt x="11967" y="1101"/>
                    <a:pt x="10835" y="351"/>
                    <a:pt x="9657" y="113"/>
                  </a:cubicBezTo>
                  <a:cubicBezTo>
                    <a:pt x="9287" y="35"/>
                    <a:pt x="8914" y="1"/>
                    <a:pt x="8540" y="1"/>
                  </a:cubicBezTo>
                  <a:close/>
                  <a:moveTo>
                    <a:pt x="557" y="2974"/>
                  </a:moveTo>
                  <a:cubicBezTo>
                    <a:pt x="435" y="3009"/>
                    <a:pt x="313" y="3043"/>
                    <a:pt x="191" y="3077"/>
                  </a:cubicBezTo>
                  <a:lnTo>
                    <a:pt x="1" y="3375"/>
                  </a:lnTo>
                  <a:cubicBezTo>
                    <a:pt x="184" y="3238"/>
                    <a:pt x="369" y="3104"/>
                    <a:pt x="557" y="2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4139800" y="1510775"/>
              <a:ext cx="69675" cy="184725"/>
            </a:xfrm>
            <a:custGeom>
              <a:avLst/>
              <a:gdLst/>
              <a:ahLst/>
              <a:cxnLst/>
              <a:rect l="l" t="t" r="r" b="b"/>
              <a:pathLst>
                <a:path w="2787" h="7389" extrusionOk="0">
                  <a:moveTo>
                    <a:pt x="162" y="0"/>
                  </a:moveTo>
                  <a:cubicBezTo>
                    <a:pt x="131" y="0"/>
                    <a:pt x="123" y="11"/>
                    <a:pt x="119" y="23"/>
                  </a:cubicBezTo>
                  <a:cubicBezTo>
                    <a:pt x="0" y="165"/>
                    <a:pt x="857" y="737"/>
                    <a:pt x="1250" y="1689"/>
                  </a:cubicBezTo>
                  <a:cubicBezTo>
                    <a:pt x="1369" y="1963"/>
                    <a:pt x="1465" y="2356"/>
                    <a:pt x="1369" y="3737"/>
                  </a:cubicBezTo>
                  <a:cubicBezTo>
                    <a:pt x="1203" y="5928"/>
                    <a:pt x="738" y="7297"/>
                    <a:pt x="953" y="7381"/>
                  </a:cubicBezTo>
                  <a:cubicBezTo>
                    <a:pt x="957" y="7385"/>
                    <a:pt x="963" y="7388"/>
                    <a:pt x="974" y="7388"/>
                  </a:cubicBezTo>
                  <a:cubicBezTo>
                    <a:pt x="1021" y="7388"/>
                    <a:pt x="1146" y="7311"/>
                    <a:pt x="1441" y="6869"/>
                  </a:cubicBezTo>
                  <a:cubicBezTo>
                    <a:pt x="1941" y="6107"/>
                    <a:pt x="2786" y="4845"/>
                    <a:pt x="2691" y="3023"/>
                  </a:cubicBezTo>
                  <a:cubicBezTo>
                    <a:pt x="2655" y="2487"/>
                    <a:pt x="2584" y="1106"/>
                    <a:pt x="1798" y="630"/>
                  </a:cubicBezTo>
                  <a:cubicBezTo>
                    <a:pt x="1572" y="499"/>
                    <a:pt x="1107" y="320"/>
                    <a:pt x="786" y="201"/>
                  </a:cubicBezTo>
                  <a:cubicBezTo>
                    <a:pt x="381" y="42"/>
                    <a:pt x="225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4213600" y="1609225"/>
              <a:ext cx="205125" cy="50050"/>
            </a:xfrm>
            <a:custGeom>
              <a:avLst/>
              <a:gdLst/>
              <a:ahLst/>
              <a:cxnLst/>
              <a:rect l="l" t="t" r="r" b="b"/>
              <a:pathLst>
                <a:path w="8205" h="2002" extrusionOk="0">
                  <a:moveTo>
                    <a:pt x="5324" y="0"/>
                  </a:moveTo>
                  <a:cubicBezTo>
                    <a:pt x="5092" y="0"/>
                    <a:pt x="4861" y="15"/>
                    <a:pt x="4632" y="37"/>
                  </a:cubicBezTo>
                  <a:cubicBezTo>
                    <a:pt x="3335" y="168"/>
                    <a:pt x="2073" y="585"/>
                    <a:pt x="953" y="1264"/>
                  </a:cubicBezTo>
                  <a:lnTo>
                    <a:pt x="1346" y="883"/>
                  </a:lnTo>
                  <a:lnTo>
                    <a:pt x="1346" y="883"/>
                  </a:lnTo>
                  <a:cubicBezTo>
                    <a:pt x="834" y="1180"/>
                    <a:pt x="394" y="1561"/>
                    <a:pt x="1" y="2002"/>
                  </a:cubicBezTo>
                  <a:cubicBezTo>
                    <a:pt x="1128" y="1269"/>
                    <a:pt x="2491" y="963"/>
                    <a:pt x="3825" y="963"/>
                  </a:cubicBezTo>
                  <a:cubicBezTo>
                    <a:pt x="3900" y="963"/>
                    <a:pt x="3975" y="964"/>
                    <a:pt x="4049" y="966"/>
                  </a:cubicBezTo>
                  <a:cubicBezTo>
                    <a:pt x="5466" y="978"/>
                    <a:pt x="6847" y="1323"/>
                    <a:pt x="8204" y="1752"/>
                  </a:cubicBezTo>
                  <a:cubicBezTo>
                    <a:pt x="8026" y="1049"/>
                    <a:pt x="7430" y="514"/>
                    <a:pt x="6764" y="252"/>
                  </a:cubicBezTo>
                  <a:cubicBezTo>
                    <a:pt x="6310" y="65"/>
                    <a:pt x="5817" y="0"/>
                    <a:pt x="5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4187725" y="1496100"/>
              <a:ext cx="66400" cy="139675"/>
            </a:xfrm>
            <a:custGeom>
              <a:avLst/>
              <a:gdLst/>
              <a:ahLst/>
              <a:cxnLst/>
              <a:rect l="l" t="t" r="r" b="b"/>
              <a:pathLst>
                <a:path w="2656" h="5587" extrusionOk="0">
                  <a:moveTo>
                    <a:pt x="859" y="1"/>
                  </a:moveTo>
                  <a:cubicBezTo>
                    <a:pt x="568" y="1"/>
                    <a:pt x="277" y="53"/>
                    <a:pt x="0" y="145"/>
                  </a:cubicBezTo>
                  <a:cubicBezTo>
                    <a:pt x="964" y="550"/>
                    <a:pt x="1631" y="1479"/>
                    <a:pt x="1881" y="2491"/>
                  </a:cubicBezTo>
                  <a:cubicBezTo>
                    <a:pt x="2155" y="3503"/>
                    <a:pt x="2048" y="4574"/>
                    <a:pt x="1798" y="5586"/>
                  </a:cubicBezTo>
                  <a:lnTo>
                    <a:pt x="1905" y="5336"/>
                  </a:lnTo>
                  <a:cubicBezTo>
                    <a:pt x="2167" y="4277"/>
                    <a:pt x="2393" y="3229"/>
                    <a:pt x="2572" y="2157"/>
                  </a:cubicBezTo>
                  <a:cubicBezTo>
                    <a:pt x="2619" y="1836"/>
                    <a:pt x="2655" y="1526"/>
                    <a:pt x="2596" y="1217"/>
                  </a:cubicBezTo>
                  <a:cubicBezTo>
                    <a:pt x="2500" y="693"/>
                    <a:pt x="2060" y="288"/>
                    <a:pt x="1560" y="110"/>
                  </a:cubicBezTo>
                  <a:cubicBezTo>
                    <a:pt x="1331" y="35"/>
                    <a:pt x="1095" y="1"/>
                    <a:pt x="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4266600" y="1497350"/>
              <a:ext cx="33050" cy="115200"/>
            </a:xfrm>
            <a:custGeom>
              <a:avLst/>
              <a:gdLst/>
              <a:ahLst/>
              <a:cxnLst/>
              <a:rect l="l" t="t" r="r" b="b"/>
              <a:pathLst>
                <a:path w="1322" h="4608" extrusionOk="0">
                  <a:moveTo>
                    <a:pt x="179" y="0"/>
                  </a:moveTo>
                  <a:cubicBezTo>
                    <a:pt x="965" y="1417"/>
                    <a:pt x="893" y="3262"/>
                    <a:pt x="0" y="4608"/>
                  </a:cubicBezTo>
                  <a:lnTo>
                    <a:pt x="417" y="4203"/>
                  </a:lnTo>
                  <a:cubicBezTo>
                    <a:pt x="536" y="3953"/>
                    <a:pt x="643" y="3715"/>
                    <a:pt x="762" y="3453"/>
                  </a:cubicBezTo>
                  <a:cubicBezTo>
                    <a:pt x="1036" y="2834"/>
                    <a:pt x="1322" y="2191"/>
                    <a:pt x="1310" y="1512"/>
                  </a:cubicBezTo>
                  <a:cubicBezTo>
                    <a:pt x="1274" y="833"/>
                    <a:pt x="846" y="107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7" name="Google Shape;447;p8"/>
            <p:cNvSpPr/>
            <p:nvPr/>
          </p:nvSpPr>
          <p:spPr>
            <a:xfrm>
              <a:off x="4299925" y="1572950"/>
              <a:ext cx="93800" cy="26800"/>
            </a:xfrm>
            <a:custGeom>
              <a:avLst/>
              <a:gdLst/>
              <a:ahLst/>
              <a:cxnLst/>
              <a:rect l="l" t="t" r="r" b="b"/>
              <a:pathLst>
                <a:path w="3752" h="1072" extrusionOk="0">
                  <a:moveTo>
                    <a:pt x="1855" y="0"/>
                  </a:moveTo>
                  <a:cubicBezTo>
                    <a:pt x="1724" y="0"/>
                    <a:pt x="1593" y="5"/>
                    <a:pt x="1465" y="12"/>
                  </a:cubicBezTo>
                  <a:cubicBezTo>
                    <a:pt x="1120" y="48"/>
                    <a:pt x="763" y="107"/>
                    <a:pt x="429" y="167"/>
                  </a:cubicBezTo>
                  <a:lnTo>
                    <a:pt x="1" y="667"/>
                  </a:lnTo>
                  <a:cubicBezTo>
                    <a:pt x="263" y="524"/>
                    <a:pt x="560" y="429"/>
                    <a:pt x="834" y="393"/>
                  </a:cubicBezTo>
                  <a:cubicBezTo>
                    <a:pt x="931" y="383"/>
                    <a:pt x="1027" y="378"/>
                    <a:pt x="1124" y="378"/>
                  </a:cubicBezTo>
                  <a:cubicBezTo>
                    <a:pt x="1467" y="378"/>
                    <a:pt x="1809" y="438"/>
                    <a:pt x="2144" y="512"/>
                  </a:cubicBezTo>
                  <a:cubicBezTo>
                    <a:pt x="2334" y="536"/>
                    <a:pt x="2537" y="584"/>
                    <a:pt x="2715" y="631"/>
                  </a:cubicBezTo>
                  <a:cubicBezTo>
                    <a:pt x="3084" y="726"/>
                    <a:pt x="3442" y="881"/>
                    <a:pt x="3751" y="1072"/>
                  </a:cubicBezTo>
                  <a:cubicBezTo>
                    <a:pt x="3632" y="631"/>
                    <a:pt x="3251" y="298"/>
                    <a:pt x="2811" y="131"/>
                  </a:cubicBezTo>
                  <a:cubicBezTo>
                    <a:pt x="2506" y="30"/>
                    <a:pt x="2178" y="0"/>
                    <a:pt x="1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8" name="Google Shape;448;p8"/>
            <p:cNvSpPr/>
            <p:nvPr/>
          </p:nvSpPr>
          <p:spPr>
            <a:xfrm>
              <a:off x="4311825" y="1505400"/>
              <a:ext cx="24450" cy="74125"/>
            </a:xfrm>
            <a:custGeom>
              <a:avLst/>
              <a:gdLst/>
              <a:ahLst/>
              <a:cxnLst/>
              <a:rect l="l" t="t" r="r" b="b"/>
              <a:pathLst>
                <a:path w="978" h="2965" extrusionOk="0">
                  <a:moveTo>
                    <a:pt x="217" y="0"/>
                  </a:moveTo>
                  <a:cubicBezTo>
                    <a:pt x="205" y="0"/>
                    <a:pt x="192" y="4"/>
                    <a:pt x="180" y="11"/>
                  </a:cubicBezTo>
                  <a:cubicBezTo>
                    <a:pt x="120" y="59"/>
                    <a:pt x="120" y="130"/>
                    <a:pt x="144" y="202"/>
                  </a:cubicBezTo>
                  <a:cubicBezTo>
                    <a:pt x="346" y="1107"/>
                    <a:pt x="299" y="2083"/>
                    <a:pt x="1" y="2952"/>
                  </a:cubicBezTo>
                  <a:lnTo>
                    <a:pt x="84" y="2964"/>
                  </a:lnTo>
                  <a:cubicBezTo>
                    <a:pt x="406" y="2619"/>
                    <a:pt x="751" y="2226"/>
                    <a:pt x="858" y="1750"/>
                  </a:cubicBezTo>
                  <a:cubicBezTo>
                    <a:pt x="977" y="1154"/>
                    <a:pt x="739" y="547"/>
                    <a:pt x="346" y="83"/>
                  </a:cubicBezTo>
                  <a:cubicBezTo>
                    <a:pt x="309" y="45"/>
                    <a:pt x="264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3753725" y="1536925"/>
              <a:ext cx="622725" cy="732550"/>
            </a:xfrm>
            <a:custGeom>
              <a:avLst/>
              <a:gdLst/>
              <a:ahLst/>
              <a:cxnLst/>
              <a:rect l="l" t="t" r="r" b="b"/>
              <a:pathLst>
                <a:path w="24909" h="29302" extrusionOk="0">
                  <a:moveTo>
                    <a:pt x="24909" y="1"/>
                  </a:moveTo>
                  <a:cubicBezTo>
                    <a:pt x="22075" y="1620"/>
                    <a:pt x="19408" y="3513"/>
                    <a:pt x="16896" y="5644"/>
                  </a:cubicBezTo>
                  <a:cubicBezTo>
                    <a:pt x="15646" y="6692"/>
                    <a:pt x="14455" y="7799"/>
                    <a:pt x="13300" y="8954"/>
                  </a:cubicBezTo>
                  <a:cubicBezTo>
                    <a:pt x="12717" y="9537"/>
                    <a:pt x="12145" y="10121"/>
                    <a:pt x="11597" y="10728"/>
                  </a:cubicBezTo>
                  <a:cubicBezTo>
                    <a:pt x="11335" y="11026"/>
                    <a:pt x="11050" y="11323"/>
                    <a:pt x="10776" y="11633"/>
                  </a:cubicBezTo>
                  <a:lnTo>
                    <a:pt x="9978" y="12562"/>
                  </a:lnTo>
                  <a:cubicBezTo>
                    <a:pt x="7859" y="15062"/>
                    <a:pt x="5942" y="17705"/>
                    <a:pt x="4275" y="20527"/>
                  </a:cubicBezTo>
                  <a:cubicBezTo>
                    <a:pt x="2608" y="23325"/>
                    <a:pt x="1156" y="26254"/>
                    <a:pt x="1" y="29302"/>
                  </a:cubicBezTo>
                  <a:cubicBezTo>
                    <a:pt x="751" y="27861"/>
                    <a:pt x="1513" y="26432"/>
                    <a:pt x="2322" y="25027"/>
                  </a:cubicBezTo>
                  <a:cubicBezTo>
                    <a:pt x="3132" y="23622"/>
                    <a:pt x="3989" y="22253"/>
                    <a:pt x="4870" y="20896"/>
                  </a:cubicBezTo>
                  <a:cubicBezTo>
                    <a:pt x="5323" y="20205"/>
                    <a:pt x="5763" y="19551"/>
                    <a:pt x="6228" y="18884"/>
                  </a:cubicBezTo>
                  <a:cubicBezTo>
                    <a:pt x="6454" y="18562"/>
                    <a:pt x="6692" y="18229"/>
                    <a:pt x="6930" y="17908"/>
                  </a:cubicBezTo>
                  <a:lnTo>
                    <a:pt x="7287" y="17407"/>
                  </a:lnTo>
                  <a:lnTo>
                    <a:pt x="7656" y="16931"/>
                  </a:lnTo>
                  <a:cubicBezTo>
                    <a:pt x="8609" y="15622"/>
                    <a:pt x="9621" y="14371"/>
                    <a:pt x="10657" y="13145"/>
                  </a:cubicBezTo>
                  <a:lnTo>
                    <a:pt x="11455" y="12216"/>
                  </a:lnTo>
                  <a:cubicBezTo>
                    <a:pt x="11705" y="11907"/>
                    <a:pt x="11990" y="11609"/>
                    <a:pt x="12252" y="11311"/>
                  </a:cubicBezTo>
                  <a:cubicBezTo>
                    <a:pt x="12526" y="11014"/>
                    <a:pt x="12788" y="10704"/>
                    <a:pt x="13074" y="10418"/>
                  </a:cubicBezTo>
                  <a:lnTo>
                    <a:pt x="13907" y="9537"/>
                  </a:lnTo>
                  <a:cubicBezTo>
                    <a:pt x="15026" y="8359"/>
                    <a:pt x="16181" y="7251"/>
                    <a:pt x="17372" y="6144"/>
                  </a:cubicBezTo>
                  <a:cubicBezTo>
                    <a:pt x="19753" y="3953"/>
                    <a:pt x="22289" y="1929"/>
                    <a:pt x="249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50" name="Google Shape;450;p8"/>
          <p:cNvGrpSpPr/>
          <p:nvPr/>
        </p:nvGrpSpPr>
        <p:grpSpPr>
          <a:xfrm>
            <a:off x="-298833" y="6100724"/>
            <a:ext cx="2226948" cy="2096361"/>
            <a:chOff x="3611750" y="1496100"/>
            <a:chExt cx="821550" cy="773375"/>
          </a:xfrm>
        </p:grpSpPr>
        <p:sp>
          <p:nvSpPr>
            <p:cNvPr id="451" name="Google Shape;451;p8"/>
            <p:cNvSpPr/>
            <p:nvPr/>
          </p:nvSpPr>
          <p:spPr>
            <a:xfrm>
              <a:off x="3829175" y="2004725"/>
              <a:ext cx="455900" cy="178425"/>
            </a:xfrm>
            <a:custGeom>
              <a:avLst/>
              <a:gdLst/>
              <a:ahLst/>
              <a:cxnLst/>
              <a:rect l="l" t="t" r="r" b="b"/>
              <a:pathLst>
                <a:path w="18236" h="7137" extrusionOk="0">
                  <a:moveTo>
                    <a:pt x="9519" y="1"/>
                  </a:moveTo>
                  <a:cubicBezTo>
                    <a:pt x="5908" y="1"/>
                    <a:pt x="2471" y="1297"/>
                    <a:pt x="174" y="4148"/>
                  </a:cubicBezTo>
                  <a:lnTo>
                    <a:pt x="66" y="4351"/>
                  </a:lnTo>
                  <a:cubicBezTo>
                    <a:pt x="66" y="4343"/>
                    <a:pt x="63" y="4340"/>
                    <a:pt x="58" y="4340"/>
                  </a:cubicBezTo>
                  <a:cubicBezTo>
                    <a:pt x="40" y="4340"/>
                    <a:pt x="0" y="4380"/>
                    <a:pt x="19" y="4399"/>
                  </a:cubicBezTo>
                  <a:cubicBezTo>
                    <a:pt x="33" y="4409"/>
                    <a:pt x="48" y="4414"/>
                    <a:pt x="62" y="4414"/>
                  </a:cubicBezTo>
                  <a:cubicBezTo>
                    <a:pt x="95" y="4414"/>
                    <a:pt x="129" y="4391"/>
                    <a:pt x="162" y="4375"/>
                  </a:cubicBezTo>
                  <a:cubicBezTo>
                    <a:pt x="1007" y="3779"/>
                    <a:pt x="1912" y="3244"/>
                    <a:pt x="2817" y="2720"/>
                  </a:cubicBezTo>
                  <a:cubicBezTo>
                    <a:pt x="3507" y="2315"/>
                    <a:pt x="4186" y="1934"/>
                    <a:pt x="4936" y="1660"/>
                  </a:cubicBezTo>
                  <a:cubicBezTo>
                    <a:pt x="5650" y="1410"/>
                    <a:pt x="6389" y="1291"/>
                    <a:pt x="7151" y="1196"/>
                  </a:cubicBezTo>
                  <a:cubicBezTo>
                    <a:pt x="7689" y="1141"/>
                    <a:pt x="8220" y="1100"/>
                    <a:pt x="8755" y="1100"/>
                  </a:cubicBezTo>
                  <a:cubicBezTo>
                    <a:pt x="8918" y="1100"/>
                    <a:pt x="9082" y="1104"/>
                    <a:pt x="9246" y="1112"/>
                  </a:cubicBezTo>
                  <a:cubicBezTo>
                    <a:pt x="11151" y="1172"/>
                    <a:pt x="13056" y="1755"/>
                    <a:pt x="14652" y="2791"/>
                  </a:cubicBezTo>
                  <a:cubicBezTo>
                    <a:pt x="16247" y="3839"/>
                    <a:pt x="17533" y="5363"/>
                    <a:pt x="18235" y="7137"/>
                  </a:cubicBezTo>
                  <a:cubicBezTo>
                    <a:pt x="17973" y="5827"/>
                    <a:pt x="17509" y="4553"/>
                    <a:pt x="16783" y="3422"/>
                  </a:cubicBezTo>
                  <a:cubicBezTo>
                    <a:pt x="16057" y="2291"/>
                    <a:pt x="15056" y="1339"/>
                    <a:pt x="13830" y="767"/>
                  </a:cubicBezTo>
                  <a:cubicBezTo>
                    <a:pt x="13032" y="398"/>
                    <a:pt x="12151" y="208"/>
                    <a:pt x="11270" y="100"/>
                  </a:cubicBezTo>
                  <a:cubicBezTo>
                    <a:pt x="10685" y="34"/>
                    <a:pt x="10099" y="1"/>
                    <a:pt x="951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2" name="Google Shape;452;p8"/>
            <p:cNvSpPr/>
            <p:nvPr/>
          </p:nvSpPr>
          <p:spPr>
            <a:xfrm>
              <a:off x="3611750" y="1770000"/>
              <a:ext cx="259275" cy="343500"/>
            </a:xfrm>
            <a:custGeom>
              <a:avLst/>
              <a:gdLst/>
              <a:ahLst/>
              <a:cxnLst/>
              <a:rect l="l" t="t" r="r" b="b"/>
              <a:pathLst>
                <a:path w="10371" h="13740" extrusionOk="0">
                  <a:moveTo>
                    <a:pt x="3734" y="0"/>
                  </a:moveTo>
                  <a:cubicBezTo>
                    <a:pt x="3240" y="0"/>
                    <a:pt x="2747" y="88"/>
                    <a:pt x="2263" y="167"/>
                  </a:cubicBezTo>
                  <a:cubicBezTo>
                    <a:pt x="1453" y="322"/>
                    <a:pt x="643" y="512"/>
                    <a:pt x="0" y="1024"/>
                  </a:cubicBezTo>
                  <a:cubicBezTo>
                    <a:pt x="12" y="1024"/>
                    <a:pt x="203" y="1048"/>
                    <a:pt x="191" y="1048"/>
                  </a:cubicBezTo>
                  <a:cubicBezTo>
                    <a:pt x="298" y="1060"/>
                    <a:pt x="405" y="1072"/>
                    <a:pt x="489" y="1095"/>
                  </a:cubicBezTo>
                  <a:cubicBezTo>
                    <a:pt x="703" y="1119"/>
                    <a:pt x="893" y="1143"/>
                    <a:pt x="1096" y="1167"/>
                  </a:cubicBezTo>
                  <a:cubicBezTo>
                    <a:pt x="1548" y="1215"/>
                    <a:pt x="1989" y="1238"/>
                    <a:pt x="2441" y="1286"/>
                  </a:cubicBezTo>
                  <a:cubicBezTo>
                    <a:pt x="3275" y="1357"/>
                    <a:pt x="4120" y="1453"/>
                    <a:pt x="4942" y="1691"/>
                  </a:cubicBezTo>
                  <a:cubicBezTo>
                    <a:pt x="5299" y="1798"/>
                    <a:pt x="5644" y="1941"/>
                    <a:pt x="5965" y="2108"/>
                  </a:cubicBezTo>
                  <a:cubicBezTo>
                    <a:pt x="6025" y="2131"/>
                    <a:pt x="6085" y="2167"/>
                    <a:pt x="6144" y="2179"/>
                  </a:cubicBezTo>
                  <a:cubicBezTo>
                    <a:pt x="6239" y="2215"/>
                    <a:pt x="6323" y="2227"/>
                    <a:pt x="6394" y="2274"/>
                  </a:cubicBezTo>
                  <a:cubicBezTo>
                    <a:pt x="6632" y="2393"/>
                    <a:pt x="6811" y="2667"/>
                    <a:pt x="6978" y="2893"/>
                  </a:cubicBezTo>
                  <a:cubicBezTo>
                    <a:pt x="7168" y="3167"/>
                    <a:pt x="7347" y="3429"/>
                    <a:pt x="7489" y="3727"/>
                  </a:cubicBezTo>
                  <a:cubicBezTo>
                    <a:pt x="7501" y="3762"/>
                    <a:pt x="7513" y="3774"/>
                    <a:pt x="7513" y="3798"/>
                  </a:cubicBezTo>
                  <a:cubicBezTo>
                    <a:pt x="7811" y="4417"/>
                    <a:pt x="8025" y="5072"/>
                    <a:pt x="8180" y="5727"/>
                  </a:cubicBezTo>
                  <a:cubicBezTo>
                    <a:pt x="8833" y="8224"/>
                    <a:pt x="9089" y="10842"/>
                    <a:pt x="8949" y="13433"/>
                  </a:cubicBezTo>
                  <a:lnTo>
                    <a:pt x="8949" y="13433"/>
                  </a:lnTo>
                  <a:lnTo>
                    <a:pt x="9454" y="12847"/>
                  </a:lnTo>
                  <a:cubicBezTo>
                    <a:pt x="10371" y="10192"/>
                    <a:pt x="10049" y="7215"/>
                    <a:pt x="9013" y="4596"/>
                  </a:cubicBezTo>
                  <a:cubicBezTo>
                    <a:pt x="8573" y="3477"/>
                    <a:pt x="8001" y="2405"/>
                    <a:pt x="7168" y="1560"/>
                  </a:cubicBezTo>
                  <a:cubicBezTo>
                    <a:pt x="6335" y="703"/>
                    <a:pt x="5227" y="83"/>
                    <a:pt x="4037" y="12"/>
                  </a:cubicBezTo>
                  <a:cubicBezTo>
                    <a:pt x="3936" y="4"/>
                    <a:pt x="3835" y="0"/>
                    <a:pt x="3734" y="0"/>
                  </a:cubicBezTo>
                  <a:close/>
                  <a:moveTo>
                    <a:pt x="8949" y="13433"/>
                  </a:moveTo>
                  <a:lnTo>
                    <a:pt x="8859" y="13537"/>
                  </a:lnTo>
                  <a:cubicBezTo>
                    <a:pt x="8871" y="13609"/>
                    <a:pt x="8894" y="13668"/>
                    <a:pt x="8930" y="13740"/>
                  </a:cubicBezTo>
                  <a:cubicBezTo>
                    <a:pt x="8937" y="13638"/>
                    <a:pt x="8943" y="13535"/>
                    <a:pt x="8949" y="13433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3872500" y="1902275"/>
              <a:ext cx="492950" cy="148125"/>
            </a:xfrm>
            <a:custGeom>
              <a:avLst/>
              <a:gdLst/>
              <a:ahLst/>
              <a:cxnLst/>
              <a:rect l="l" t="t" r="r" b="b"/>
              <a:pathLst>
                <a:path w="19718" h="5925" extrusionOk="0">
                  <a:moveTo>
                    <a:pt x="12112" y="0"/>
                  </a:moveTo>
                  <a:cubicBezTo>
                    <a:pt x="10553" y="0"/>
                    <a:pt x="8982" y="306"/>
                    <a:pt x="7513" y="817"/>
                  </a:cubicBezTo>
                  <a:cubicBezTo>
                    <a:pt x="5120" y="1662"/>
                    <a:pt x="2929" y="3055"/>
                    <a:pt x="905" y="4579"/>
                  </a:cubicBezTo>
                  <a:lnTo>
                    <a:pt x="0" y="5925"/>
                  </a:lnTo>
                  <a:cubicBezTo>
                    <a:pt x="1786" y="4472"/>
                    <a:pt x="3810" y="3317"/>
                    <a:pt x="5965" y="2508"/>
                  </a:cubicBezTo>
                  <a:cubicBezTo>
                    <a:pt x="7670" y="1893"/>
                    <a:pt x="9443" y="1459"/>
                    <a:pt x="11262" y="1459"/>
                  </a:cubicBezTo>
                  <a:cubicBezTo>
                    <a:pt x="11310" y="1459"/>
                    <a:pt x="11358" y="1459"/>
                    <a:pt x="11407" y="1460"/>
                  </a:cubicBezTo>
                  <a:cubicBezTo>
                    <a:pt x="13264" y="1472"/>
                    <a:pt x="15133" y="1948"/>
                    <a:pt x="16681" y="2960"/>
                  </a:cubicBezTo>
                  <a:cubicBezTo>
                    <a:pt x="17848" y="3722"/>
                    <a:pt x="18788" y="4758"/>
                    <a:pt x="19717" y="5782"/>
                  </a:cubicBezTo>
                  <a:cubicBezTo>
                    <a:pt x="19527" y="4496"/>
                    <a:pt x="18788" y="3365"/>
                    <a:pt x="17955" y="2365"/>
                  </a:cubicBezTo>
                  <a:cubicBezTo>
                    <a:pt x="17526" y="1877"/>
                    <a:pt x="17086" y="1400"/>
                    <a:pt x="16550" y="1043"/>
                  </a:cubicBezTo>
                  <a:cubicBezTo>
                    <a:pt x="16086" y="734"/>
                    <a:pt x="15550" y="531"/>
                    <a:pt x="15014" y="388"/>
                  </a:cubicBezTo>
                  <a:cubicBezTo>
                    <a:pt x="14071" y="122"/>
                    <a:pt x="13094" y="0"/>
                    <a:pt x="12112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3665925" y="1657925"/>
              <a:ext cx="233075" cy="371350"/>
            </a:xfrm>
            <a:custGeom>
              <a:avLst/>
              <a:gdLst/>
              <a:ahLst/>
              <a:cxnLst/>
              <a:rect l="l" t="t" r="r" b="b"/>
              <a:pathLst>
                <a:path w="9323" h="14854" extrusionOk="0">
                  <a:moveTo>
                    <a:pt x="2490" y="1"/>
                  </a:moveTo>
                  <a:cubicBezTo>
                    <a:pt x="1596" y="1"/>
                    <a:pt x="714" y="246"/>
                    <a:pt x="0" y="780"/>
                  </a:cubicBezTo>
                  <a:cubicBezTo>
                    <a:pt x="1905" y="816"/>
                    <a:pt x="3929" y="1102"/>
                    <a:pt x="5418" y="2304"/>
                  </a:cubicBezTo>
                  <a:cubicBezTo>
                    <a:pt x="6430" y="3102"/>
                    <a:pt x="7097" y="4269"/>
                    <a:pt x="7585" y="5459"/>
                  </a:cubicBezTo>
                  <a:cubicBezTo>
                    <a:pt x="8775" y="8400"/>
                    <a:pt x="8894" y="11663"/>
                    <a:pt x="8871" y="14853"/>
                  </a:cubicBezTo>
                  <a:lnTo>
                    <a:pt x="9323" y="14115"/>
                  </a:lnTo>
                  <a:cubicBezTo>
                    <a:pt x="9228" y="12567"/>
                    <a:pt x="9144" y="11020"/>
                    <a:pt x="9013" y="9496"/>
                  </a:cubicBezTo>
                  <a:cubicBezTo>
                    <a:pt x="8859" y="7781"/>
                    <a:pt x="8656" y="6067"/>
                    <a:pt x="8037" y="4471"/>
                  </a:cubicBezTo>
                  <a:cubicBezTo>
                    <a:pt x="7418" y="2864"/>
                    <a:pt x="6358" y="1399"/>
                    <a:pt x="4858" y="590"/>
                  </a:cubicBezTo>
                  <a:cubicBezTo>
                    <a:pt x="4140" y="208"/>
                    <a:pt x="3310" y="1"/>
                    <a:pt x="2490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3803450" y="1601225"/>
              <a:ext cx="162825" cy="358400"/>
            </a:xfrm>
            <a:custGeom>
              <a:avLst/>
              <a:gdLst/>
              <a:ahLst/>
              <a:cxnLst/>
              <a:rect l="l" t="t" r="r" b="b"/>
              <a:pathLst>
                <a:path w="6513" h="14336" extrusionOk="0">
                  <a:moveTo>
                    <a:pt x="0" y="0"/>
                  </a:moveTo>
                  <a:cubicBezTo>
                    <a:pt x="2274" y="750"/>
                    <a:pt x="4024" y="2727"/>
                    <a:pt x="4905" y="4953"/>
                  </a:cubicBezTo>
                  <a:cubicBezTo>
                    <a:pt x="5787" y="7204"/>
                    <a:pt x="5894" y="9680"/>
                    <a:pt x="5667" y="12073"/>
                  </a:cubicBezTo>
                  <a:cubicBezTo>
                    <a:pt x="5596" y="12835"/>
                    <a:pt x="5489" y="13585"/>
                    <a:pt x="5298" y="14335"/>
                  </a:cubicBezTo>
                  <a:lnTo>
                    <a:pt x="6084" y="13347"/>
                  </a:lnTo>
                  <a:cubicBezTo>
                    <a:pt x="6287" y="10513"/>
                    <a:pt x="6513" y="7632"/>
                    <a:pt x="6132" y="4810"/>
                  </a:cubicBezTo>
                  <a:cubicBezTo>
                    <a:pt x="6037" y="4203"/>
                    <a:pt x="5917" y="3572"/>
                    <a:pt x="5667" y="3013"/>
                  </a:cubicBezTo>
                  <a:cubicBezTo>
                    <a:pt x="5203" y="1977"/>
                    <a:pt x="4298" y="1203"/>
                    <a:pt x="3274" y="727"/>
                  </a:cubicBezTo>
                  <a:cubicBezTo>
                    <a:pt x="2262" y="250"/>
                    <a:pt x="1131" y="72"/>
                    <a:pt x="0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6" name="Google Shape;456;p8"/>
            <p:cNvSpPr/>
            <p:nvPr/>
          </p:nvSpPr>
          <p:spPr>
            <a:xfrm>
              <a:off x="3940350" y="1811675"/>
              <a:ext cx="492950" cy="115500"/>
            </a:xfrm>
            <a:custGeom>
              <a:avLst/>
              <a:gdLst/>
              <a:ahLst/>
              <a:cxnLst/>
              <a:rect l="l" t="t" r="r" b="b"/>
              <a:pathLst>
                <a:path w="19718" h="4620" extrusionOk="0">
                  <a:moveTo>
                    <a:pt x="14595" y="0"/>
                  </a:moveTo>
                  <a:cubicBezTo>
                    <a:pt x="13560" y="0"/>
                    <a:pt x="12523" y="144"/>
                    <a:pt x="11502" y="333"/>
                  </a:cubicBezTo>
                  <a:cubicBezTo>
                    <a:pt x="7883" y="983"/>
                    <a:pt x="4369" y="2222"/>
                    <a:pt x="1138" y="3974"/>
                  </a:cubicBezTo>
                  <a:lnTo>
                    <a:pt x="1138" y="3974"/>
                  </a:lnTo>
                  <a:cubicBezTo>
                    <a:pt x="1164" y="3967"/>
                    <a:pt x="1190" y="3960"/>
                    <a:pt x="1215" y="3953"/>
                  </a:cubicBezTo>
                  <a:cubicBezTo>
                    <a:pt x="4263" y="3096"/>
                    <a:pt x="7335" y="2298"/>
                    <a:pt x="10407" y="1572"/>
                  </a:cubicBezTo>
                  <a:cubicBezTo>
                    <a:pt x="10931" y="1453"/>
                    <a:pt x="11467" y="1333"/>
                    <a:pt x="12002" y="1286"/>
                  </a:cubicBezTo>
                  <a:cubicBezTo>
                    <a:pt x="12130" y="1278"/>
                    <a:pt x="12259" y="1274"/>
                    <a:pt x="12388" y="1274"/>
                  </a:cubicBezTo>
                  <a:cubicBezTo>
                    <a:pt x="12811" y="1274"/>
                    <a:pt x="13235" y="1314"/>
                    <a:pt x="13646" y="1369"/>
                  </a:cubicBezTo>
                  <a:cubicBezTo>
                    <a:pt x="15384" y="1643"/>
                    <a:pt x="17063" y="2298"/>
                    <a:pt x="18539" y="3274"/>
                  </a:cubicBezTo>
                  <a:cubicBezTo>
                    <a:pt x="18863" y="3490"/>
                    <a:pt x="19206" y="3735"/>
                    <a:pt x="19595" y="3735"/>
                  </a:cubicBezTo>
                  <a:cubicBezTo>
                    <a:pt x="19635" y="3735"/>
                    <a:pt x="19676" y="3732"/>
                    <a:pt x="19718" y="3727"/>
                  </a:cubicBezTo>
                  <a:cubicBezTo>
                    <a:pt x="19682" y="3119"/>
                    <a:pt x="19372" y="2536"/>
                    <a:pt x="19015" y="2024"/>
                  </a:cubicBezTo>
                  <a:cubicBezTo>
                    <a:pt x="18610" y="1453"/>
                    <a:pt x="18134" y="893"/>
                    <a:pt x="17527" y="560"/>
                  </a:cubicBezTo>
                  <a:cubicBezTo>
                    <a:pt x="17051" y="286"/>
                    <a:pt x="16515" y="167"/>
                    <a:pt x="15979" y="95"/>
                  </a:cubicBezTo>
                  <a:cubicBezTo>
                    <a:pt x="15519" y="29"/>
                    <a:pt x="15058" y="0"/>
                    <a:pt x="14595" y="0"/>
                  </a:cubicBezTo>
                  <a:close/>
                  <a:moveTo>
                    <a:pt x="1138" y="3974"/>
                  </a:moveTo>
                  <a:lnTo>
                    <a:pt x="1138" y="3974"/>
                  </a:lnTo>
                  <a:cubicBezTo>
                    <a:pt x="762" y="4081"/>
                    <a:pt x="369" y="4215"/>
                    <a:pt x="108" y="4501"/>
                  </a:cubicBezTo>
                  <a:lnTo>
                    <a:pt x="108" y="4501"/>
                  </a:lnTo>
                  <a:cubicBezTo>
                    <a:pt x="108" y="4501"/>
                    <a:pt x="108" y="4501"/>
                    <a:pt x="108" y="4501"/>
                  </a:cubicBezTo>
                  <a:lnTo>
                    <a:pt x="108" y="4501"/>
                  </a:lnTo>
                  <a:lnTo>
                    <a:pt x="1" y="4620"/>
                  </a:lnTo>
                  <a:cubicBezTo>
                    <a:pt x="16" y="4611"/>
                    <a:pt x="30" y="4602"/>
                    <a:pt x="45" y="4593"/>
                  </a:cubicBezTo>
                  <a:lnTo>
                    <a:pt x="45" y="4593"/>
                  </a:lnTo>
                  <a:cubicBezTo>
                    <a:pt x="46" y="4594"/>
                    <a:pt x="48" y="4594"/>
                    <a:pt x="49" y="4594"/>
                  </a:cubicBezTo>
                  <a:cubicBezTo>
                    <a:pt x="60" y="4594"/>
                    <a:pt x="82" y="4581"/>
                    <a:pt x="98" y="4562"/>
                  </a:cubicBezTo>
                  <a:lnTo>
                    <a:pt x="98" y="4562"/>
                  </a:lnTo>
                  <a:cubicBezTo>
                    <a:pt x="441" y="4361"/>
                    <a:pt x="788" y="4164"/>
                    <a:pt x="1138" y="3974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3928450" y="1558900"/>
              <a:ext cx="125050" cy="293575"/>
            </a:xfrm>
            <a:custGeom>
              <a:avLst/>
              <a:gdLst/>
              <a:ahLst/>
              <a:cxnLst/>
              <a:rect l="l" t="t" r="r" b="b"/>
              <a:pathLst>
                <a:path w="5002" h="11743" extrusionOk="0">
                  <a:moveTo>
                    <a:pt x="119" y="1"/>
                  </a:moveTo>
                  <a:cubicBezTo>
                    <a:pt x="80" y="1"/>
                    <a:pt x="40" y="2"/>
                    <a:pt x="1" y="3"/>
                  </a:cubicBezTo>
                  <a:cubicBezTo>
                    <a:pt x="2025" y="967"/>
                    <a:pt x="3454" y="2955"/>
                    <a:pt x="3989" y="5134"/>
                  </a:cubicBezTo>
                  <a:cubicBezTo>
                    <a:pt x="4525" y="7301"/>
                    <a:pt x="4251" y="9623"/>
                    <a:pt x="3525" y="11742"/>
                  </a:cubicBezTo>
                  <a:lnTo>
                    <a:pt x="4251" y="11254"/>
                  </a:lnTo>
                  <a:cubicBezTo>
                    <a:pt x="4406" y="10694"/>
                    <a:pt x="4597" y="9920"/>
                    <a:pt x="4727" y="8992"/>
                  </a:cubicBezTo>
                  <a:cubicBezTo>
                    <a:pt x="4835" y="8218"/>
                    <a:pt x="5001" y="7099"/>
                    <a:pt x="4918" y="5753"/>
                  </a:cubicBezTo>
                  <a:cubicBezTo>
                    <a:pt x="4847" y="4384"/>
                    <a:pt x="4775" y="3420"/>
                    <a:pt x="4299" y="2515"/>
                  </a:cubicBezTo>
                  <a:cubicBezTo>
                    <a:pt x="3496" y="1002"/>
                    <a:pt x="1828" y="1"/>
                    <a:pt x="11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4020125" y="1728575"/>
              <a:ext cx="382525" cy="106625"/>
            </a:xfrm>
            <a:custGeom>
              <a:avLst/>
              <a:gdLst/>
              <a:ahLst/>
              <a:cxnLst/>
              <a:rect l="l" t="t" r="r" b="b"/>
              <a:pathLst>
                <a:path w="15301" h="4265" extrusionOk="0">
                  <a:moveTo>
                    <a:pt x="10691" y="0"/>
                  </a:moveTo>
                  <a:cubicBezTo>
                    <a:pt x="9995" y="0"/>
                    <a:pt x="9111" y="90"/>
                    <a:pt x="7966" y="336"/>
                  </a:cubicBezTo>
                  <a:cubicBezTo>
                    <a:pt x="6394" y="681"/>
                    <a:pt x="3978" y="1395"/>
                    <a:pt x="1251" y="3014"/>
                  </a:cubicBezTo>
                  <a:lnTo>
                    <a:pt x="1" y="4265"/>
                  </a:lnTo>
                  <a:cubicBezTo>
                    <a:pt x="3324" y="2297"/>
                    <a:pt x="7197" y="1246"/>
                    <a:pt x="11067" y="1246"/>
                  </a:cubicBezTo>
                  <a:cubicBezTo>
                    <a:pt x="11717" y="1246"/>
                    <a:pt x="12367" y="1276"/>
                    <a:pt x="13014" y="1336"/>
                  </a:cubicBezTo>
                  <a:cubicBezTo>
                    <a:pt x="13800" y="1407"/>
                    <a:pt x="14634" y="1550"/>
                    <a:pt x="15265" y="2050"/>
                  </a:cubicBezTo>
                  <a:cubicBezTo>
                    <a:pt x="15272" y="2056"/>
                    <a:pt x="15276" y="2059"/>
                    <a:pt x="15277" y="2059"/>
                  </a:cubicBezTo>
                  <a:cubicBezTo>
                    <a:pt x="15300" y="2059"/>
                    <a:pt x="14030" y="777"/>
                    <a:pt x="12598" y="300"/>
                  </a:cubicBezTo>
                  <a:cubicBezTo>
                    <a:pt x="12164" y="146"/>
                    <a:pt x="11580" y="0"/>
                    <a:pt x="10691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4021025" y="1515275"/>
              <a:ext cx="107175" cy="244025"/>
            </a:xfrm>
            <a:custGeom>
              <a:avLst/>
              <a:gdLst/>
              <a:ahLst/>
              <a:cxnLst/>
              <a:rect l="l" t="t" r="r" b="b"/>
              <a:pathLst>
                <a:path w="4287" h="9761" extrusionOk="0">
                  <a:moveTo>
                    <a:pt x="1634" y="0"/>
                  </a:moveTo>
                  <a:cubicBezTo>
                    <a:pt x="1042" y="0"/>
                    <a:pt x="451" y="205"/>
                    <a:pt x="1" y="581"/>
                  </a:cubicBezTo>
                  <a:cubicBezTo>
                    <a:pt x="148" y="545"/>
                    <a:pt x="297" y="528"/>
                    <a:pt x="447" y="528"/>
                  </a:cubicBezTo>
                  <a:cubicBezTo>
                    <a:pt x="1285" y="528"/>
                    <a:pt x="2121" y="1064"/>
                    <a:pt x="2596" y="1771"/>
                  </a:cubicBezTo>
                  <a:cubicBezTo>
                    <a:pt x="3168" y="2605"/>
                    <a:pt x="3358" y="3653"/>
                    <a:pt x="3453" y="4665"/>
                  </a:cubicBezTo>
                  <a:cubicBezTo>
                    <a:pt x="3620" y="6367"/>
                    <a:pt x="3537" y="8082"/>
                    <a:pt x="3251" y="9760"/>
                  </a:cubicBezTo>
                  <a:lnTo>
                    <a:pt x="3775" y="9272"/>
                  </a:lnTo>
                  <a:cubicBezTo>
                    <a:pt x="3894" y="8248"/>
                    <a:pt x="4192" y="5689"/>
                    <a:pt x="4263" y="3212"/>
                  </a:cubicBezTo>
                  <a:cubicBezTo>
                    <a:pt x="4287" y="2795"/>
                    <a:pt x="4263" y="2081"/>
                    <a:pt x="3870" y="1343"/>
                  </a:cubicBezTo>
                  <a:cubicBezTo>
                    <a:pt x="3513" y="676"/>
                    <a:pt x="2858" y="200"/>
                    <a:pt x="2108" y="45"/>
                  </a:cubicBezTo>
                  <a:cubicBezTo>
                    <a:pt x="1952" y="15"/>
                    <a:pt x="1793" y="0"/>
                    <a:pt x="1634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4121925" y="1657650"/>
              <a:ext cx="309000" cy="84375"/>
            </a:xfrm>
            <a:custGeom>
              <a:avLst/>
              <a:gdLst/>
              <a:ahLst/>
              <a:cxnLst/>
              <a:rect l="l" t="t" r="r" b="b"/>
              <a:pathLst>
                <a:path w="12360" h="3375" extrusionOk="0">
                  <a:moveTo>
                    <a:pt x="8540" y="1"/>
                  </a:moveTo>
                  <a:cubicBezTo>
                    <a:pt x="7711" y="1"/>
                    <a:pt x="6881" y="169"/>
                    <a:pt x="6085" y="398"/>
                  </a:cubicBezTo>
                  <a:cubicBezTo>
                    <a:pt x="4115" y="944"/>
                    <a:pt x="2233" y="1817"/>
                    <a:pt x="557" y="2974"/>
                  </a:cubicBezTo>
                  <a:lnTo>
                    <a:pt x="557" y="2974"/>
                  </a:lnTo>
                  <a:cubicBezTo>
                    <a:pt x="1414" y="2732"/>
                    <a:pt x="2278" y="2483"/>
                    <a:pt x="3132" y="2244"/>
                  </a:cubicBezTo>
                  <a:cubicBezTo>
                    <a:pt x="4649" y="1812"/>
                    <a:pt x="6231" y="1373"/>
                    <a:pt x="7792" y="1373"/>
                  </a:cubicBezTo>
                  <a:cubicBezTo>
                    <a:pt x="8338" y="1373"/>
                    <a:pt x="8882" y="1427"/>
                    <a:pt x="9419" y="1553"/>
                  </a:cubicBezTo>
                  <a:cubicBezTo>
                    <a:pt x="10419" y="1791"/>
                    <a:pt x="11347" y="2256"/>
                    <a:pt x="12359" y="2256"/>
                  </a:cubicBezTo>
                  <a:cubicBezTo>
                    <a:pt x="11967" y="1101"/>
                    <a:pt x="10835" y="351"/>
                    <a:pt x="9657" y="113"/>
                  </a:cubicBezTo>
                  <a:cubicBezTo>
                    <a:pt x="9287" y="35"/>
                    <a:pt x="8914" y="1"/>
                    <a:pt x="8540" y="1"/>
                  </a:cubicBezTo>
                  <a:close/>
                  <a:moveTo>
                    <a:pt x="557" y="2974"/>
                  </a:moveTo>
                  <a:cubicBezTo>
                    <a:pt x="435" y="3009"/>
                    <a:pt x="313" y="3043"/>
                    <a:pt x="191" y="3077"/>
                  </a:cubicBezTo>
                  <a:lnTo>
                    <a:pt x="1" y="3375"/>
                  </a:lnTo>
                  <a:cubicBezTo>
                    <a:pt x="184" y="3238"/>
                    <a:pt x="369" y="3104"/>
                    <a:pt x="557" y="2974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4139800" y="1510775"/>
              <a:ext cx="69675" cy="184725"/>
            </a:xfrm>
            <a:custGeom>
              <a:avLst/>
              <a:gdLst/>
              <a:ahLst/>
              <a:cxnLst/>
              <a:rect l="l" t="t" r="r" b="b"/>
              <a:pathLst>
                <a:path w="2787" h="7389" extrusionOk="0">
                  <a:moveTo>
                    <a:pt x="162" y="0"/>
                  </a:moveTo>
                  <a:cubicBezTo>
                    <a:pt x="131" y="0"/>
                    <a:pt x="123" y="11"/>
                    <a:pt x="119" y="23"/>
                  </a:cubicBezTo>
                  <a:cubicBezTo>
                    <a:pt x="0" y="165"/>
                    <a:pt x="857" y="737"/>
                    <a:pt x="1250" y="1689"/>
                  </a:cubicBezTo>
                  <a:cubicBezTo>
                    <a:pt x="1369" y="1963"/>
                    <a:pt x="1465" y="2356"/>
                    <a:pt x="1369" y="3737"/>
                  </a:cubicBezTo>
                  <a:cubicBezTo>
                    <a:pt x="1203" y="5928"/>
                    <a:pt x="738" y="7297"/>
                    <a:pt x="953" y="7381"/>
                  </a:cubicBezTo>
                  <a:cubicBezTo>
                    <a:pt x="957" y="7385"/>
                    <a:pt x="963" y="7388"/>
                    <a:pt x="974" y="7388"/>
                  </a:cubicBezTo>
                  <a:cubicBezTo>
                    <a:pt x="1021" y="7388"/>
                    <a:pt x="1146" y="7311"/>
                    <a:pt x="1441" y="6869"/>
                  </a:cubicBezTo>
                  <a:cubicBezTo>
                    <a:pt x="1941" y="6107"/>
                    <a:pt x="2786" y="4845"/>
                    <a:pt x="2691" y="3023"/>
                  </a:cubicBezTo>
                  <a:cubicBezTo>
                    <a:pt x="2655" y="2487"/>
                    <a:pt x="2584" y="1106"/>
                    <a:pt x="1798" y="630"/>
                  </a:cubicBezTo>
                  <a:cubicBezTo>
                    <a:pt x="1572" y="499"/>
                    <a:pt x="1107" y="320"/>
                    <a:pt x="786" y="201"/>
                  </a:cubicBezTo>
                  <a:cubicBezTo>
                    <a:pt x="381" y="42"/>
                    <a:pt x="225" y="0"/>
                    <a:pt x="162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213600" y="1609225"/>
              <a:ext cx="205125" cy="50050"/>
            </a:xfrm>
            <a:custGeom>
              <a:avLst/>
              <a:gdLst/>
              <a:ahLst/>
              <a:cxnLst/>
              <a:rect l="l" t="t" r="r" b="b"/>
              <a:pathLst>
                <a:path w="8205" h="2002" extrusionOk="0">
                  <a:moveTo>
                    <a:pt x="5324" y="0"/>
                  </a:moveTo>
                  <a:cubicBezTo>
                    <a:pt x="5092" y="0"/>
                    <a:pt x="4861" y="15"/>
                    <a:pt x="4632" y="37"/>
                  </a:cubicBezTo>
                  <a:cubicBezTo>
                    <a:pt x="3335" y="168"/>
                    <a:pt x="2073" y="585"/>
                    <a:pt x="953" y="1264"/>
                  </a:cubicBezTo>
                  <a:lnTo>
                    <a:pt x="1346" y="883"/>
                  </a:lnTo>
                  <a:lnTo>
                    <a:pt x="1346" y="883"/>
                  </a:lnTo>
                  <a:cubicBezTo>
                    <a:pt x="834" y="1180"/>
                    <a:pt x="394" y="1561"/>
                    <a:pt x="1" y="2002"/>
                  </a:cubicBezTo>
                  <a:cubicBezTo>
                    <a:pt x="1128" y="1269"/>
                    <a:pt x="2491" y="963"/>
                    <a:pt x="3825" y="963"/>
                  </a:cubicBezTo>
                  <a:cubicBezTo>
                    <a:pt x="3900" y="963"/>
                    <a:pt x="3975" y="964"/>
                    <a:pt x="4049" y="966"/>
                  </a:cubicBezTo>
                  <a:cubicBezTo>
                    <a:pt x="5466" y="978"/>
                    <a:pt x="6847" y="1323"/>
                    <a:pt x="8204" y="1752"/>
                  </a:cubicBezTo>
                  <a:cubicBezTo>
                    <a:pt x="8026" y="1049"/>
                    <a:pt x="7430" y="514"/>
                    <a:pt x="6764" y="252"/>
                  </a:cubicBezTo>
                  <a:cubicBezTo>
                    <a:pt x="6310" y="65"/>
                    <a:pt x="5817" y="0"/>
                    <a:pt x="5324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4187725" y="1496100"/>
              <a:ext cx="66400" cy="139675"/>
            </a:xfrm>
            <a:custGeom>
              <a:avLst/>
              <a:gdLst/>
              <a:ahLst/>
              <a:cxnLst/>
              <a:rect l="l" t="t" r="r" b="b"/>
              <a:pathLst>
                <a:path w="2656" h="5587" extrusionOk="0">
                  <a:moveTo>
                    <a:pt x="859" y="1"/>
                  </a:moveTo>
                  <a:cubicBezTo>
                    <a:pt x="568" y="1"/>
                    <a:pt x="277" y="53"/>
                    <a:pt x="0" y="145"/>
                  </a:cubicBezTo>
                  <a:cubicBezTo>
                    <a:pt x="964" y="550"/>
                    <a:pt x="1631" y="1479"/>
                    <a:pt x="1881" y="2491"/>
                  </a:cubicBezTo>
                  <a:cubicBezTo>
                    <a:pt x="2155" y="3503"/>
                    <a:pt x="2048" y="4574"/>
                    <a:pt x="1798" y="5586"/>
                  </a:cubicBezTo>
                  <a:lnTo>
                    <a:pt x="1905" y="5336"/>
                  </a:lnTo>
                  <a:cubicBezTo>
                    <a:pt x="2167" y="4277"/>
                    <a:pt x="2393" y="3229"/>
                    <a:pt x="2572" y="2157"/>
                  </a:cubicBezTo>
                  <a:cubicBezTo>
                    <a:pt x="2619" y="1836"/>
                    <a:pt x="2655" y="1526"/>
                    <a:pt x="2596" y="1217"/>
                  </a:cubicBezTo>
                  <a:cubicBezTo>
                    <a:pt x="2500" y="693"/>
                    <a:pt x="2060" y="288"/>
                    <a:pt x="1560" y="110"/>
                  </a:cubicBezTo>
                  <a:cubicBezTo>
                    <a:pt x="1331" y="35"/>
                    <a:pt x="1095" y="1"/>
                    <a:pt x="85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4266600" y="1497350"/>
              <a:ext cx="33050" cy="115200"/>
            </a:xfrm>
            <a:custGeom>
              <a:avLst/>
              <a:gdLst/>
              <a:ahLst/>
              <a:cxnLst/>
              <a:rect l="l" t="t" r="r" b="b"/>
              <a:pathLst>
                <a:path w="1322" h="4608" extrusionOk="0">
                  <a:moveTo>
                    <a:pt x="179" y="0"/>
                  </a:moveTo>
                  <a:cubicBezTo>
                    <a:pt x="965" y="1417"/>
                    <a:pt x="893" y="3262"/>
                    <a:pt x="0" y="4608"/>
                  </a:cubicBezTo>
                  <a:lnTo>
                    <a:pt x="417" y="4203"/>
                  </a:lnTo>
                  <a:cubicBezTo>
                    <a:pt x="536" y="3953"/>
                    <a:pt x="643" y="3715"/>
                    <a:pt x="762" y="3453"/>
                  </a:cubicBezTo>
                  <a:cubicBezTo>
                    <a:pt x="1036" y="2834"/>
                    <a:pt x="1322" y="2191"/>
                    <a:pt x="1310" y="1512"/>
                  </a:cubicBezTo>
                  <a:cubicBezTo>
                    <a:pt x="1274" y="833"/>
                    <a:pt x="846" y="107"/>
                    <a:pt x="179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4299925" y="1572950"/>
              <a:ext cx="93800" cy="26800"/>
            </a:xfrm>
            <a:custGeom>
              <a:avLst/>
              <a:gdLst/>
              <a:ahLst/>
              <a:cxnLst/>
              <a:rect l="l" t="t" r="r" b="b"/>
              <a:pathLst>
                <a:path w="3752" h="1072" extrusionOk="0">
                  <a:moveTo>
                    <a:pt x="1855" y="0"/>
                  </a:moveTo>
                  <a:cubicBezTo>
                    <a:pt x="1724" y="0"/>
                    <a:pt x="1593" y="5"/>
                    <a:pt x="1465" y="12"/>
                  </a:cubicBezTo>
                  <a:cubicBezTo>
                    <a:pt x="1120" y="48"/>
                    <a:pt x="763" y="107"/>
                    <a:pt x="429" y="167"/>
                  </a:cubicBezTo>
                  <a:lnTo>
                    <a:pt x="1" y="667"/>
                  </a:lnTo>
                  <a:cubicBezTo>
                    <a:pt x="263" y="524"/>
                    <a:pt x="560" y="429"/>
                    <a:pt x="834" y="393"/>
                  </a:cubicBezTo>
                  <a:cubicBezTo>
                    <a:pt x="931" y="383"/>
                    <a:pt x="1027" y="378"/>
                    <a:pt x="1124" y="378"/>
                  </a:cubicBezTo>
                  <a:cubicBezTo>
                    <a:pt x="1467" y="378"/>
                    <a:pt x="1809" y="438"/>
                    <a:pt x="2144" y="512"/>
                  </a:cubicBezTo>
                  <a:cubicBezTo>
                    <a:pt x="2334" y="536"/>
                    <a:pt x="2537" y="584"/>
                    <a:pt x="2715" y="631"/>
                  </a:cubicBezTo>
                  <a:cubicBezTo>
                    <a:pt x="3084" y="726"/>
                    <a:pt x="3442" y="881"/>
                    <a:pt x="3751" y="1072"/>
                  </a:cubicBezTo>
                  <a:cubicBezTo>
                    <a:pt x="3632" y="631"/>
                    <a:pt x="3251" y="298"/>
                    <a:pt x="2811" y="131"/>
                  </a:cubicBezTo>
                  <a:cubicBezTo>
                    <a:pt x="2506" y="30"/>
                    <a:pt x="2178" y="0"/>
                    <a:pt x="1855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4311825" y="1505400"/>
              <a:ext cx="24450" cy="74125"/>
            </a:xfrm>
            <a:custGeom>
              <a:avLst/>
              <a:gdLst/>
              <a:ahLst/>
              <a:cxnLst/>
              <a:rect l="l" t="t" r="r" b="b"/>
              <a:pathLst>
                <a:path w="978" h="2965" extrusionOk="0">
                  <a:moveTo>
                    <a:pt x="217" y="0"/>
                  </a:moveTo>
                  <a:cubicBezTo>
                    <a:pt x="205" y="0"/>
                    <a:pt x="192" y="4"/>
                    <a:pt x="180" y="11"/>
                  </a:cubicBezTo>
                  <a:cubicBezTo>
                    <a:pt x="120" y="59"/>
                    <a:pt x="120" y="130"/>
                    <a:pt x="144" y="202"/>
                  </a:cubicBezTo>
                  <a:cubicBezTo>
                    <a:pt x="346" y="1107"/>
                    <a:pt x="299" y="2083"/>
                    <a:pt x="1" y="2952"/>
                  </a:cubicBezTo>
                  <a:lnTo>
                    <a:pt x="84" y="2964"/>
                  </a:lnTo>
                  <a:cubicBezTo>
                    <a:pt x="406" y="2619"/>
                    <a:pt x="751" y="2226"/>
                    <a:pt x="858" y="1750"/>
                  </a:cubicBezTo>
                  <a:cubicBezTo>
                    <a:pt x="977" y="1154"/>
                    <a:pt x="739" y="547"/>
                    <a:pt x="346" y="83"/>
                  </a:cubicBezTo>
                  <a:cubicBezTo>
                    <a:pt x="309" y="45"/>
                    <a:pt x="264" y="0"/>
                    <a:pt x="217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753725" y="1536925"/>
              <a:ext cx="622725" cy="732550"/>
            </a:xfrm>
            <a:custGeom>
              <a:avLst/>
              <a:gdLst/>
              <a:ahLst/>
              <a:cxnLst/>
              <a:rect l="l" t="t" r="r" b="b"/>
              <a:pathLst>
                <a:path w="24909" h="29302" extrusionOk="0">
                  <a:moveTo>
                    <a:pt x="24909" y="1"/>
                  </a:moveTo>
                  <a:cubicBezTo>
                    <a:pt x="22075" y="1620"/>
                    <a:pt x="19408" y="3513"/>
                    <a:pt x="16896" y="5644"/>
                  </a:cubicBezTo>
                  <a:cubicBezTo>
                    <a:pt x="15646" y="6692"/>
                    <a:pt x="14455" y="7799"/>
                    <a:pt x="13300" y="8954"/>
                  </a:cubicBezTo>
                  <a:cubicBezTo>
                    <a:pt x="12717" y="9537"/>
                    <a:pt x="12145" y="10121"/>
                    <a:pt x="11597" y="10728"/>
                  </a:cubicBezTo>
                  <a:cubicBezTo>
                    <a:pt x="11335" y="11026"/>
                    <a:pt x="11050" y="11323"/>
                    <a:pt x="10776" y="11633"/>
                  </a:cubicBezTo>
                  <a:lnTo>
                    <a:pt x="9978" y="12562"/>
                  </a:lnTo>
                  <a:cubicBezTo>
                    <a:pt x="7859" y="15062"/>
                    <a:pt x="5942" y="17705"/>
                    <a:pt x="4275" y="20527"/>
                  </a:cubicBezTo>
                  <a:cubicBezTo>
                    <a:pt x="2608" y="23325"/>
                    <a:pt x="1156" y="26254"/>
                    <a:pt x="1" y="29302"/>
                  </a:cubicBezTo>
                  <a:cubicBezTo>
                    <a:pt x="751" y="27861"/>
                    <a:pt x="1513" y="26432"/>
                    <a:pt x="2322" y="25027"/>
                  </a:cubicBezTo>
                  <a:cubicBezTo>
                    <a:pt x="3132" y="23622"/>
                    <a:pt x="3989" y="22253"/>
                    <a:pt x="4870" y="20896"/>
                  </a:cubicBezTo>
                  <a:cubicBezTo>
                    <a:pt x="5323" y="20205"/>
                    <a:pt x="5763" y="19551"/>
                    <a:pt x="6228" y="18884"/>
                  </a:cubicBezTo>
                  <a:cubicBezTo>
                    <a:pt x="6454" y="18562"/>
                    <a:pt x="6692" y="18229"/>
                    <a:pt x="6930" y="17908"/>
                  </a:cubicBezTo>
                  <a:lnTo>
                    <a:pt x="7287" y="17407"/>
                  </a:lnTo>
                  <a:lnTo>
                    <a:pt x="7656" y="16931"/>
                  </a:lnTo>
                  <a:cubicBezTo>
                    <a:pt x="8609" y="15622"/>
                    <a:pt x="9621" y="14371"/>
                    <a:pt x="10657" y="13145"/>
                  </a:cubicBezTo>
                  <a:lnTo>
                    <a:pt x="11455" y="12216"/>
                  </a:lnTo>
                  <a:cubicBezTo>
                    <a:pt x="11705" y="11907"/>
                    <a:pt x="11990" y="11609"/>
                    <a:pt x="12252" y="11311"/>
                  </a:cubicBezTo>
                  <a:cubicBezTo>
                    <a:pt x="12526" y="11014"/>
                    <a:pt x="12788" y="10704"/>
                    <a:pt x="13074" y="10418"/>
                  </a:cubicBezTo>
                  <a:lnTo>
                    <a:pt x="13907" y="9537"/>
                  </a:lnTo>
                  <a:cubicBezTo>
                    <a:pt x="15026" y="8359"/>
                    <a:pt x="16181" y="7251"/>
                    <a:pt x="17372" y="6144"/>
                  </a:cubicBezTo>
                  <a:cubicBezTo>
                    <a:pt x="19753" y="3953"/>
                    <a:pt x="22289" y="1929"/>
                    <a:pt x="2490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68" name="Google Shape;468;p8"/>
          <p:cNvGrpSpPr/>
          <p:nvPr/>
        </p:nvGrpSpPr>
        <p:grpSpPr>
          <a:xfrm rot="10381071">
            <a:off x="10676540" y="-296454"/>
            <a:ext cx="1263521" cy="2290129"/>
            <a:chOff x="5329525" y="1305350"/>
            <a:chExt cx="595325" cy="1079025"/>
          </a:xfrm>
        </p:grpSpPr>
        <p:sp>
          <p:nvSpPr>
            <p:cNvPr id="469" name="Google Shape;469;p8"/>
            <p:cNvSpPr/>
            <p:nvPr/>
          </p:nvSpPr>
          <p:spPr>
            <a:xfrm>
              <a:off x="5350650" y="1843500"/>
              <a:ext cx="574200" cy="517650"/>
            </a:xfrm>
            <a:custGeom>
              <a:avLst/>
              <a:gdLst/>
              <a:ahLst/>
              <a:cxnLst/>
              <a:rect l="l" t="t" r="r" b="b"/>
              <a:pathLst>
                <a:path w="22968" h="20706" extrusionOk="0">
                  <a:moveTo>
                    <a:pt x="22968" y="1"/>
                  </a:moveTo>
                  <a:lnTo>
                    <a:pt x="22968" y="1"/>
                  </a:lnTo>
                  <a:cubicBezTo>
                    <a:pt x="20444" y="4871"/>
                    <a:pt x="17229" y="9371"/>
                    <a:pt x="13431" y="13348"/>
                  </a:cubicBezTo>
                  <a:cubicBezTo>
                    <a:pt x="12883" y="13931"/>
                    <a:pt x="12312" y="14491"/>
                    <a:pt x="11705" y="15003"/>
                  </a:cubicBezTo>
                  <a:cubicBezTo>
                    <a:pt x="10585" y="15943"/>
                    <a:pt x="9323" y="16693"/>
                    <a:pt x="8037" y="17384"/>
                  </a:cubicBezTo>
                  <a:cubicBezTo>
                    <a:pt x="5573" y="18694"/>
                    <a:pt x="3001" y="19789"/>
                    <a:pt x="334" y="20623"/>
                  </a:cubicBezTo>
                  <a:lnTo>
                    <a:pt x="1" y="20706"/>
                  </a:lnTo>
                  <a:cubicBezTo>
                    <a:pt x="4168" y="20551"/>
                    <a:pt x="8204" y="18956"/>
                    <a:pt x="11728" y="16729"/>
                  </a:cubicBezTo>
                  <a:cubicBezTo>
                    <a:pt x="14681" y="14872"/>
                    <a:pt x="17348" y="12514"/>
                    <a:pt x="19348" y="9669"/>
                  </a:cubicBezTo>
                  <a:cubicBezTo>
                    <a:pt x="21372" y="6835"/>
                    <a:pt x="22718" y="3478"/>
                    <a:pt x="229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5501575" y="1305350"/>
              <a:ext cx="91400" cy="290825"/>
            </a:xfrm>
            <a:custGeom>
              <a:avLst/>
              <a:gdLst/>
              <a:ahLst/>
              <a:cxnLst/>
              <a:rect l="l" t="t" r="r" b="b"/>
              <a:pathLst>
                <a:path w="3656" h="11633" extrusionOk="0">
                  <a:moveTo>
                    <a:pt x="2810" y="0"/>
                  </a:moveTo>
                  <a:cubicBezTo>
                    <a:pt x="1810" y="3775"/>
                    <a:pt x="869" y="7549"/>
                    <a:pt x="0" y="11347"/>
                  </a:cubicBezTo>
                  <a:lnTo>
                    <a:pt x="143" y="11633"/>
                  </a:lnTo>
                  <a:cubicBezTo>
                    <a:pt x="2655" y="8382"/>
                    <a:pt x="3655" y="4001"/>
                    <a:pt x="28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5483700" y="1317250"/>
              <a:ext cx="37550" cy="188450"/>
            </a:xfrm>
            <a:custGeom>
              <a:avLst/>
              <a:gdLst/>
              <a:ahLst/>
              <a:cxnLst/>
              <a:rect l="l" t="t" r="r" b="b"/>
              <a:pathLst>
                <a:path w="1502" h="7538" extrusionOk="0">
                  <a:moveTo>
                    <a:pt x="1144" y="1"/>
                  </a:moveTo>
                  <a:cubicBezTo>
                    <a:pt x="918" y="60"/>
                    <a:pt x="834" y="334"/>
                    <a:pt x="787" y="548"/>
                  </a:cubicBezTo>
                  <a:cubicBezTo>
                    <a:pt x="275" y="2846"/>
                    <a:pt x="13" y="5180"/>
                    <a:pt x="1" y="7537"/>
                  </a:cubicBezTo>
                  <a:lnTo>
                    <a:pt x="275" y="7525"/>
                  </a:lnTo>
                  <a:cubicBezTo>
                    <a:pt x="1203" y="5144"/>
                    <a:pt x="1501" y="2537"/>
                    <a:pt x="1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5510500" y="1323200"/>
              <a:ext cx="171175" cy="330425"/>
            </a:xfrm>
            <a:custGeom>
              <a:avLst/>
              <a:gdLst/>
              <a:ahLst/>
              <a:cxnLst/>
              <a:rect l="l" t="t" r="r" b="b"/>
              <a:pathLst>
                <a:path w="6847" h="13217" extrusionOk="0">
                  <a:moveTo>
                    <a:pt x="6442" y="1"/>
                  </a:moveTo>
                  <a:cubicBezTo>
                    <a:pt x="5263" y="4501"/>
                    <a:pt x="3537" y="9073"/>
                    <a:pt x="96" y="12193"/>
                  </a:cubicBezTo>
                  <a:lnTo>
                    <a:pt x="84" y="12145"/>
                  </a:lnTo>
                  <a:lnTo>
                    <a:pt x="84" y="12145"/>
                  </a:lnTo>
                  <a:cubicBezTo>
                    <a:pt x="0" y="12526"/>
                    <a:pt x="84" y="12919"/>
                    <a:pt x="310" y="13217"/>
                  </a:cubicBezTo>
                  <a:cubicBezTo>
                    <a:pt x="1846" y="12181"/>
                    <a:pt x="3120" y="10824"/>
                    <a:pt x="4406" y="9466"/>
                  </a:cubicBezTo>
                  <a:cubicBezTo>
                    <a:pt x="4930" y="8919"/>
                    <a:pt x="5453" y="8335"/>
                    <a:pt x="5787" y="7657"/>
                  </a:cubicBezTo>
                  <a:cubicBezTo>
                    <a:pt x="6013" y="7192"/>
                    <a:pt x="6108" y="6692"/>
                    <a:pt x="6215" y="6180"/>
                  </a:cubicBezTo>
                  <a:cubicBezTo>
                    <a:pt x="6489" y="4859"/>
                    <a:pt x="6668" y="3513"/>
                    <a:pt x="6763" y="2168"/>
                  </a:cubicBezTo>
                  <a:cubicBezTo>
                    <a:pt x="6823" y="1418"/>
                    <a:pt x="6847" y="632"/>
                    <a:pt x="6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5517950" y="1381250"/>
              <a:ext cx="256300" cy="365850"/>
            </a:xfrm>
            <a:custGeom>
              <a:avLst/>
              <a:gdLst/>
              <a:ahLst/>
              <a:cxnLst/>
              <a:rect l="l" t="t" r="r" b="b"/>
              <a:pathLst>
                <a:path w="10252" h="14634" extrusionOk="0">
                  <a:moveTo>
                    <a:pt x="9644" y="1"/>
                  </a:moveTo>
                  <a:cubicBezTo>
                    <a:pt x="8823" y="2656"/>
                    <a:pt x="7739" y="5239"/>
                    <a:pt x="6156" y="7525"/>
                  </a:cubicBezTo>
                  <a:cubicBezTo>
                    <a:pt x="4584" y="9811"/>
                    <a:pt x="2500" y="11776"/>
                    <a:pt x="0" y="12978"/>
                  </a:cubicBezTo>
                  <a:lnTo>
                    <a:pt x="36" y="14633"/>
                  </a:lnTo>
                  <a:cubicBezTo>
                    <a:pt x="1786" y="12895"/>
                    <a:pt x="4191" y="11990"/>
                    <a:pt x="6108" y="10419"/>
                  </a:cubicBezTo>
                  <a:cubicBezTo>
                    <a:pt x="8239" y="8680"/>
                    <a:pt x="9704" y="6120"/>
                    <a:pt x="10085" y="3394"/>
                  </a:cubicBezTo>
                  <a:cubicBezTo>
                    <a:pt x="10251" y="2251"/>
                    <a:pt x="10216" y="1013"/>
                    <a:pt x="9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5383400" y="1737550"/>
              <a:ext cx="506925" cy="567950"/>
            </a:xfrm>
            <a:custGeom>
              <a:avLst/>
              <a:gdLst/>
              <a:ahLst/>
              <a:cxnLst/>
              <a:rect l="l" t="t" r="r" b="b"/>
              <a:pathLst>
                <a:path w="20277" h="22718" extrusionOk="0">
                  <a:moveTo>
                    <a:pt x="20277" y="0"/>
                  </a:moveTo>
                  <a:cubicBezTo>
                    <a:pt x="19574" y="1048"/>
                    <a:pt x="18896" y="2108"/>
                    <a:pt x="18193" y="3167"/>
                  </a:cubicBezTo>
                  <a:cubicBezTo>
                    <a:pt x="17598" y="4072"/>
                    <a:pt x="16991" y="5001"/>
                    <a:pt x="16360" y="5870"/>
                  </a:cubicBezTo>
                  <a:cubicBezTo>
                    <a:pt x="14824" y="8013"/>
                    <a:pt x="13097" y="10025"/>
                    <a:pt x="11371" y="12026"/>
                  </a:cubicBezTo>
                  <a:cubicBezTo>
                    <a:pt x="10645" y="12859"/>
                    <a:pt x="9918" y="13704"/>
                    <a:pt x="9192" y="14538"/>
                  </a:cubicBezTo>
                  <a:cubicBezTo>
                    <a:pt x="6692" y="17419"/>
                    <a:pt x="4037" y="20420"/>
                    <a:pt x="441" y="21693"/>
                  </a:cubicBezTo>
                  <a:lnTo>
                    <a:pt x="0" y="22717"/>
                  </a:lnTo>
                  <a:cubicBezTo>
                    <a:pt x="7656" y="18967"/>
                    <a:pt x="14157" y="12895"/>
                    <a:pt x="18419" y="5513"/>
                  </a:cubicBezTo>
                  <a:cubicBezTo>
                    <a:pt x="19396" y="3822"/>
                    <a:pt x="20277" y="1965"/>
                    <a:pt x="20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5417325" y="1638725"/>
              <a:ext cx="443250" cy="595325"/>
            </a:xfrm>
            <a:custGeom>
              <a:avLst/>
              <a:gdLst/>
              <a:ahLst/>
              <a:cxnLst/>
              <a:rect l="l" t="t" r="r" b="b"/>
              <a:pathLst>
                <a:path w="17730" h="23813" extrusionOk="0">
                  <a:moveTo>
                    <a:pt x="17729" y="0"/>
                  </a:moveTo>
                  <a:lnTo>
                    <a:pt x="17729" y="0"/>
                  </a:lnTo>
                  <a:cubicBezTo>
                    <a:pt x="15943" y="3251"/>
                    <a:pt x="13455" y="6120"/>
                    <a:pt x="10466" y="8323"/>
                  </a:cubicBezTo>
                  <a:cubicBezTo>
                    <a:pt x="9895" y="8740"/>
                    <a:pt x="9300" y="9144"/>
                    <a:pt x="8764" y="9597"/>
                  </a:cubicBezTo>
                  <a:cubicBezTo>
                    <a:pt x="7454" y="10704"/>
                    <a:pt x="6466" y="12133"/>
                    <a:pt x="5501" y="13562"/>
                  </a:cubicBezTo>
                  <a:cubicBezTo>
                    <a:pt x="3858" y="16038"/>
                    <a:pt x="2311" y="18574"/>
                    <a:pt x="858" y="21182"/>
                  </a:cubicBezTo>
                  <a:lnTo>
                    <a:pt x="1" y="23813"/>
                  </a:lnTo>
                  <a:lnTo>
                    <a:pt x="10538" y="11895"/>
                  </a:lnTo>
                  <a:cubicBezTo>
                    <a:pt x="13645" y="8382"/>
                    <a:pt x="16884" y="4620"/>
                    <a:pt x="177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5498900" y="1635750"/>
              <a:ext cx="311350" cy="371200"/>
            </a:xfrm>
            <a:custGeom>
              <a:avLst/>
              <a:gdLst/>
              <a:ahLst/>
              <a:cxnLst/>
              <a:rect l="l" t="t" r="r" b="b"/>
              <a:pathLst>
                <a:path w="12454" h="14848" extrusionOk="0">
                  <a:moveTo>
                    <a:pt x="12359" y="0"/>
                  </a:moveTo>
                  <a:cubicBezTo>
                    <a:pt x="11930" y="1358"/>
                    <a:pt x="10609" y="2179"/>
                    <a:pt x="9382" y="2906"/>
                  </a:cubicBezTo>
                  <a:cubicBezTo>
                    <a:pt x="7108" y="4275"/>
                    <a:pt x="4846" y="5715"/>
                    <a:pt x="3060" y="7680"/>
                  </a:cubicBezTo>
                  <a:cubicBezTo>
                    <a:pt x="1274" y="9644"/>
                    <a:pt x="0" y="12192"/>
                    <a:pt x="72" y="14847"/>
                  </a:cubicBezTo>
                  <a:cubicBezTo>
                    <a:pt x="2286" y="11061"/>
                    <a:pt x="5084" y="7620"/>
                    <a:pt x="8358" y="4691"/>
                  </a:cubicBezTo>
                  <a:cubicBezTo>
                    <a:pt x="9835" y="3382"/>
                    <a:pt x="11418" y="2144"/>
                    <a:pt x="12454" y="477"/>
                  </a:cubicBezTo>
                  <a:lnTo>
                    <a:pt x="123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5521500" y="1511700"/>
              <a:ext cx="295025" cy="318750"/>
            </a:xfrm>
            <a:custGeom>
              <a:avLst/>
              <a:gdLst/>
              <a:ahLst/>
              <a:cxnLst/>
              <a:rect l="l" t="t" r="r" b="b"/>
              <a:pathLst>
                <a:path w="11801" h="12750" extrusionOk="0">
                  <a:moveTo>
                    <a:pt x="11693" y="1"/>
                  </a:moveTo>
                  <a:cubicBezTo>
                    <a:pt x="11556" y="1"/>
                    <a:pt x="11394" y="211"/>
                    <a:pt x="11348" y="379"/>
                  </a:cubicBezTo>
                  <a:cubicBezTo>
                    <a:pt x="10645" y="2736"/>
                    <a:pt x="8978" y="4760"/>
                    <a:pt x="6895" y="6046"/>
                  </a:cubicBezTo>
                  <a:cubicBezTo>
                    <a:pt x="5466" y="6927"/>
                    <a:pt x="3847" y="7510"/>
                    <a:pt x="2477" y="8499"/>
                  </a:cubicBezTo>
                  <a:cubicBezTo>
                    <a:pt x="1108" y="9475"/>
                    <a:pt x="1" y="11082"/>
                    <a:pt x="275" y="12749"/>
                  </a:cubicBezTo>
                  <a:cubicBezTo>
                    <a:pt x="334" y="11916"/>
                    <a:pt x="942" y="11249"/>
                    <a:pt x="1549" y="10677"/>
                  </a:cubicBezTo>
                  <a:cubicBezTo>
                    <a:pt x="2335" y="9951"/>
                    <a:pt x="3204" y="9296"/>
                    <a:pt x="4121" y="8725"/>
                  </a:cubicBezTo>
                  <a:cubicBezTo>
                    <a:pt x="5835" y="7677"/>
                    <a:pt x="7776" y="6903"/>
                    <a:pt x="9145" y="5427"/>
                  </a:cubicBezTo>
                  <a:cubicBezTo>
                    <a:pt x="10478" y="3998"/>
                    <a:pt x="11145" y="2081"/>
                    <a:pt x="11764" y="224"/>
                  </a:cubicBezTo>
                  <a:lnTo>
                    <a:pt x="11800" y="57"/>
                  </a:lnTo>
                  <a:cubicBezTo>
                    <a:pt x="11769" y="18"/>
                    <a:pt x="11732" y="1"/>
                    <a:pt x="116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5329525" y="1399100"/>
              <a:ext cx="200650" cy="985275"/>
            </a:xfrm>
            <a:custGeom>
              <a:avLst/>
              <a:gdLst/>
              <a:ahLst/>
              <a:cxnLst/>
              <a:rect l="l" t="t" r="r" b="b"/>
              <a:pathLst>
                <a:path w="8026" h="39411" extrusionOk="0">
                  <a:moveTo>
                    <a:pt x="5180" y="1"/>
                  </a:moveTo>
                  <a:lnTo>
                    <a:pt x="5180" y="1"/>
                  </a:lnTo>
                  <a:cubicBezTo>
                    <a:pt x="6168" y="3311"/>
                    <a:pt x="6858" y="6692"/>
                    <a:pt x="7156" y="10074"/>
                  </a:cubicBezTo>
                  <a:cubicBezTo>
                    <a:pt x="7323" y="11788"/>
                    <a:pt x="7370" y="13503"/>
                    <a:pt x="7335" y="15217"/>
                  </a:cubicBezTo>
                  <a:cubicBezTo>
                    <a:pt x="7299" y="16932"/>
                    <a:pt x="7204" y="18634"/>
                    <a:pt x="7013" y="20337"/>
                  </a:cubicBezTo>
                  <a:cubicBezTo>
                    <a:pt x="6835" y="22027"/>
                    <a:pt x="6549" y="23730"/>
                    <a:pt x="6180" y="25397"/>
                  </a:cubicBezTo>
                  <a:cubicBezTo>
                    <a:pt x="5811" y="27064"/>
                    <a:pt x="5334" y="28695"/>
                    <a:pt x="4751" y="30302"/>
                  </a:cubicBezTo>
                  <a:cubicBezTo>
                    <a:pt x="4168" y="31910"/>
                    <a:pt x="3465" y="33481"/>
                    <a:pt x="2667" y="34993"/>
                  </a:cubicBezTo>
                  <a:cubicBezTo>
                    <a:pt x="1882" y="36529"/>
                    <a:pt x="953" y="37970"/>
                    <a:pt x="0" y="39411"/>
                  </a:cubicBezTo>
                  <a:cubicBezTo>
                    <a:pt x="1084" y="38077"/>
                    <a:pt x="2096" y="36672"/>
                    <a:pt x="2989" y="35184"/>
                  </a:cubicBezTo>
                  <a:cubicBezTo>
                    <a:pt x="3441" y="34446"/>
                    <a:pt x="3858" y="33684"/>
                    <a:pt x="4239" y="32910"/>
                  </a:cubicBezTo>
                  <a:cubicBezTo>
                    <a:pt x="4632" y="32136"/>
                    <a:pt x="4977" y="31326"/>
                    <a:pt x="5299" y="30529"/>
                  </a:cubicBezTo>
                  <a:cubicBezTo>
                    <a:pt x="5465" y="30124"/>
                    <a:pt x="5608" y="29707"/>
                    <a:pt x="5763" y="29314"/>
                  </a:cubicBezTo>
                  <a:cubicBezTo>
                    <a:pt x="5906" y="28909"/>
                    <a:pt x="6061" y="28493"/>
                    <a:pt x="6180" y="28076"/>
                  </a:cubicBezTo>
                  <a:cubicBezTo>
                    <a:pt x="6442" y="27242"/>
                    <a:pt x="6668" y="26409"/>
                    <a:pt x="6882" y="25564"/>
                  </a:cubicBezTo>
                  <a:cubicBezTo>
                    <a:pt x="7275" y="23861"/>
                    <a:pt x="7573" y="22147"/>
                    <a:pt x="7751" y="20420"/>
                  </a:cubicBezTo>
                  <a:cubicBezTo>
                    <a:pt x="7930" y="18694"/>
                    <a:pt x="8025" y="16967"/>
                    <a:pt x="8025" y="15229"/>
                  </a:cubicBezTo>
                  <a:cubicBezTo>
                    <a:pt x="8025" y="14360"/>
                    <a:pt x="7990" y="13491"/>
                    <a:pt x="7954" y="12622"/>
                  </a:cubicBezTo>
                  <a:cubicBezTo>
                    <a:pt x="7918" y="12193"/>
                    <a:pt x="7894" y="11764"/>
                    <a:pt x="7847" y="11336"/>
                  </a:cubicBezTo>
                  <a:cubicBezTo>
                    <a:pt x="7799" y="10895"/>
                    <a:pt x="7775" y="10467"/>
                    <a:pt x="7716" y="10038"/>
                  </a:cubicBezTo>
                  <a:cubicBezTo>
                    <a:pt x="7299" y="6597"/>
                    <a:pt x="6442" y="3216"/>
                    <a:pt x="5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79" name="Google Shape;479;p8"/>
          <p:cNvGrpSpPr/>
          <p:nvPr/>
        </p:nvGrpSpPr>
        <p:grpSpPr>
          <a:xfrm rot="4751213">
            <a:off x="-326088" y="-183219"/>
            <a:ext cx="1466712" cy="1380705"/>
            <a:chOff x="3611750" y="1496100"/>
            <a:chExt cx="821550" cy="773375"/>
          </a:xfrm>
        </p:grpSpPr>
        <p:sp>
          <p:nvSpPr>
            <p:cNvPr id="480" name="Google Shape;480;p8"/>
            <p:cNvSpPr/>
            <p:nvPr/>
          </p:nvSpPr>
          <p:spPr>
            <a:xfrm>
              <a:off x="3829175" y="2004725"/>
              <a:ext cx="455900" cy="178425"/>
            </a:xfrm>
            <a:custGeom>
              <a:avLst/>
              <a:gdLst/>
              <a:ahLst/>
              <a:cxnLst/>
              <a:rect l="l" t="t" r="r" b="b"/>
              <a:pathLst>
                <a:path w="18236" h="7137" extrusionOk="0">
                  <a:moveTo>
                    <a:pt x="9519" y="1"/>
                  </a:moveTo>
                  <a:cubicBezTo>
                    <a:pt x="5908" y="1"/>
                    <a:pt x="2471" y="1297"/>
                    <a:pt x="174" y="4148"/>
                  </a:cubicBezTo>
                  <a:lnTo>
                    <a:pt x="66" y="4351"/>
                  </a:lnTo>
                  <a:cubicBezTo>
                    <a:pt x="66" y="4343"/>
                    <a:pt x="63" y="4340"/>
                    <a:pt x="58" y="4340"/>
                  </a:cubicBezTo>
                  <a:cubicBezTo>
                    <a:pt x="40" y="4340"/>
                    <a:pt x="0" y="4380"/>
                    <a:pt x="19" y="4399"/>
                  </a:cubicBezTo>
                  <a:cubicBezTo>
                    <a:pt x="33" y="4409"/>
                    <a:pt x="48" y="4414"/>
                    <a:pt x="62" y="4414"/>
                  </a:cubicBezTo>
                  <a:cubicBezTo>
                    <a:pt x="95" y="4414"/>
                    <a:pt x="129" y="4391"/>
                    <a:pt x="162" y="4375"/>
                  </a:cubicBezTo>
                  <a:cubicBezTo>
                    <a:pt x="1007" y="3779"/>
                    <a:pt x="1912" y="3244"/>
                    <a:pt x="2817" y="2720"/>
                  </a:cubicBezTo>
                  <a:cubicBezTo>
                    <a:pt x="3507" y="2315"/>
                    <a:pt x="4186" y="1934"/>
                    <a:pt x="4936" y="1660"/>
                  </a:cubicBezTo>
                  <a:cubicBezTo>
                    <a:pt x="5650" y="1410"/>
                    <a:pt x="6389" y="1291"/>
                    <a:pt x="7151" y="1196"/>
                  </a:cubicBezTo>
                  <a:cubicBezTo>
                    <a:pt x="7689" y="1141"/>
                    <a:pt x="8220" y="1100"/>
                    <a:pt x="8755" y="1100"/>
                  </a:cubicBezTo>
                  <a:cubicBezTo>
                    <a:pt x="8918" y="1100"/>
                    <a:pt x="9082" y="1104"/>
                    <a:pt x="9246" y="1112"/>
                  </a:cubicBezTo>
                  <a:cubicBezTo>
                    <a:pt x="11151" y="1172"/>
                    <a:pt x="13056" y="1755"/>
                    <a:pt x="14652" y="2791"/>
                  </a:cubicBezTo>
                  <a:cubicBezTo>
                    <a:pt x="16247" y="3839"/>
                    <a:pt x="17533" y="5363"/>
                    <a:pt x="18235" y="7137"/>
                  </a:cubicBezTo>
                  <a:cubicBezTo>
                    <a:pt x="17973" y="5827"/>
                    <a:pt x="17509" y="4553"/>
                    <a:pt x="16783" y="3422"/>
                  </a:cubicBezTo>
                  <a:cubicBezTo>
                    <a:pt x="16057" y="2291"/>
                    <a:pt x="15056" y="1339"/>
                    <a:pt x="13830" y="767"/>
                  </a:cubicBezTo>
                  <a:cubicBezTo>
                    <a:pt x="13032" y="398"/>
                    <a:pt x="12151" y="208"/>
                    <a:pt x="11270" y="100"/>
                  </a:cubicBezTo>
                  <a:cubicBezTo>
                    <a:pt x="10685" y="34"/>
                    <a:pt x="10099" y="1"/>
                    <a:pt x="9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611750" y="1770000"/>
              <a:ext cx="259275" cy="343500"/>
            </a:xfrm>
            <a:custGeom>
              <a:avLst/>
              <a:gdLst/>
              <a:ahLst/>
              <a:cxnLst/>
              <a:rect l="l" t="t" r="r" b="b"/>
              <a:pathLst>
                <a:path w="10371" h="13740" extrusionOk="0">
                  <a:moveTo>
                    <a:pt x="3734" y="0"/>
                  </a:moveTo>
                  <a:cubicBezTo>
                    <a:pt x="3240" y="0"/>
                    <a:pt x="2747" y="88"/>
                    <a:pt x="2263" y="167"/>
                  </a:cubicBezTo>
                  <a:cubicBezTo>
                    <a:pt x="1453" y="322"/>
                    <a:pt x="643" y="512"/>
                    <a:pt x="0" y="1024"/>
                  </a:cubicBezTo>
                  <a:cubicBezTo>
                    <a:pt x="12" y="1024"/>
                    <a:pt x="203" y="1048"/>
                    <a:pt x="191" y="1048"/>
                  </a:cubicBezTo>
                  <a:cubicBezTo>
                    <a:pt x="298" y="1060"/>
                    <a:pt x="405" y="1072"/>
                    <a:pt x="489" y="1095"/>
                  </a:cubicBezTo>
                  <a:cubicBezTo>
                    <a:pt x="703" y="1119"/>
                    <a:pt x="893" y="1143"/>
                    <a:pt x="1096" y="1167"/>
                  </a:cubicBezTo>
                  <a:cubicBezTo>
                    <a:pt x="1548" y="1215"/>
                    <a:pt x="1989" y="1238"/>
                    <a:pt x="2441" y="1286"/>
                  </a:cubicBezTo>
                  <a:cubicBezTo>
                    <a:pt x="3275" y="1357"/>
                    <a:pt x="4120" y="1453"/>
                    <a:pt x="4942" y="1691"/>
                  </a:cubicBezTo>
                  <a:cubicBezTo>
                    <a:pt x="5299" y="1798"/>
                    <a:pt x="5644" y="1941"/>
                    <a:pt x="5965" y="2108"/>
                  </a:cubicBezTo>
                  <a:cubicBezTo>
                    <a:pt x="6025" y="2131"/>
                    <a:pt x="6085" y="2167"/>
                    <a:pt x="6144" y="2179"/>
                  </a:cubicBezTo>
                  <a:cubicBezTo>
                    <a:pt x="6239" y="2215"/>
                    <a:pt x="6323" y="2227"/>
                    <a:pt x="6394" y="2274"/>
                  </a:cubicBezTo>
                  <a:cubicBezTo>
                    <a:pt x="6632" y="2393"/>
                    <a:pt x="6811" y="2667"/>
                    <a:pt x="6978" y="2893"/>
                  </a:cubicBezTo>
                  <a:cubicBezTo>
                    <a:pt x="7168" y="3167"/>
                    <a:pt x="7347" y="3429"/>
                    <a:pt x="7489" y="3727"/>
                  </a:cubicBezTo>
                  <a:cubicBezTo>
                    <a:pt x="7501" y="3762"/>
                    <a:pt x="7513" y="3774"/>
                    <a:pt x="7513" y="3798"/>
                  </a:cubicBezTo>
                  <a:cubicBezTo>
                    <a:pt x="7811" y="4417"/>
                    <a:pt x="8025" y="5072"/>
                    <a:pt x="8180" y="5727"/>
                  </a:cubicBezTo>
                  <a:cubicBezTo>
                    <a:pt x="8833" y="8224"/>
                    <a:pt x="9089" y="10842"/>
                    <a:pt x="8949" y="13433"/>
                  </a:cubicBezTo>
                  <a:lnTo>
                    <a:pt x="8949" y="13433"/>
                  </a:lnTo>
                  <a:lnTo>
                    <a:pt x="9454" y="12847"/>
                  </a:lnTo>
                  <a:cubicBezTo>
                    <a:pt x="10371" y="10192"/>
                    <a:pt x="10049" y="7215"/>
                    <a:pt x="9013" y="4596"/>
                  </a:cubicBezTo>
                  <a:cubicBezTo>
                    <a:pt x="8573" y="3477"/>
                    <a:pt x="8001" y="2405"/>
                    <a:pt x="7168" y="1560"/>
                  </a:cubicBezTo>
                  <a:cubicBezTo>
                    <a:pt x="6335" y="703"/>
                    <a:pt x="5227" y="83"/>
                    <a:pt x="4037" y="12"/>
                  </a:cubicBezTo>
                  <a:cubicBezTo>
                    <a:pt x="3936" y="4"/>
                    <a:pt x="3835" y="0"/>
                    <a:pt x="3734" y="0"/>
                  </a:cubicBezTo>
                  <a:close/>
                  <a:moveTo>
                    <a:pt x="8949" y="13433"/>
                  </a:moveTo>
                  <a:lnTo>
                    <a:pt x="8859" y="13537"/>
                  </a:lnTo>
                  <a:cubicBezTo>
                    <a:pt x="8871" y="13609"/>
                    <a:pt x="8894" y="13668"/>
                    <a:pt x="8930" y="13740"/>
                  </a:cubicBezTo>
                  <a:cubicBezTo>
                    <a:pt x="8937" y="13638"/>
                    <a:pt x="8943" y="13535"/>
                    <a:pt x="8949" y="134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872500" y="1902275"/>
              <a:ext cx="492950" cy="148125"/>
            </a:xfrm>
            <a:custGeom>
              <a:avLst/>
              <a:gdLst/>
              <a:ahLst/>
              <a:cxnLst/>
              <a:rect l="l" t="t" r="r" b="b"/>
              <a:pathLst>
                <a:path w="19718" h="5925" extrusionOk="0">
                  <a:moveTo>
                    <a:pt x="12112" y="0"/>
                  </a:moveTo>
                  <a:cubicBezTo>
                    <a:pt x="10553" y="0"/>
                    <a:pt x="8982" y="306"/>
                    <a:pt x="7513" y="817"/>
                  </a:cubicBezTo>
                  <a:cubicBezTo>
                    <a:pt x="5120" y="1662"/>
                    <a:pt x="2929" y="3055"/>
                    <a:pt x="905" y="4579"/>
                  </a:cubicBezTo>
                  <a:lnTo>
                    <a:pt x="0" y="5925"/>
                  </a:lnTo>
                  <a:cubicBezTo>
                    <a:pt x="1786" y="4472"/>
                    <a:pt x="3810" y="3317"/>
                    <a:pt x="5965" y="2508"/>
                  </a:cubicBezTo>
                  <a:cubicBezTo>
                    <a:pt x="7670" y="1893"/>
                    <a:pt x="9443" y="1459"/>
                    <a:pt x="11262" y="1459"/>
                  </a:cubicBezTo>
                  <a:cubicBezTo>
                    <a:pt x="11310" y="1459"/>
                    <a:pt x="11358" y="1459"/>
                    <a:pt x="11407" y="1460"/>
                  </a:cubicBezTo>
                  <a:cubicBezTo>
                    <a:pt x="13264" y="1472"/>
                    <a:pt x="15133" y="1948"/>
                    <a:pt x="16681" y="2960"/>
                  </a:cubicBezTo>
                  <a:cubicBezTo>
                    <a:pt x="17848" y="3722"/>
                    <a:pt x="18788" y="4758"/>
                    <a:pt x="19717" y="5782"/>
                  </a:cubicBezTo>
                  <a:cubicBezTo>
                    <a:pt x="19527" y="4496"/>
                    <a:pt x="18788" y="3365"/>
                    <a:pt x="17955" y="2365"/>
                  </a:cubicBezTo>
                  <a:cubicBezTo>
                    <a:pt x="17526" y="1877"/>
                    <a:pt x="17086" y="1400"/>
                    <a:pt x="16550" y="1043"/>
                  </a:cubicBezTo>
                  <a:cubicBezTo>
                    <a:pt x="16086" y="734"/>
                    <a:pt x="15550" y="531"/>
                    <a:pt x="15014" y="388"/>
                  </a:cubicBezTo>
                  <a:cubicBezTo>
                    <a:pt x="14071" y="122"/>
                    <a:pt x="13094" y="0"/>
                    <a:pt x="12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665925" y="1657925"/>
              <a:ext cx="233075" cy="371350"/>
            </a:xfrm>
            <a:custGeom>
              <a:avLst/>
              <a:gdLst/>
              <a:ahLst/>
              <a:cxnLst/>
              <a:rect l="l" t="t" r="r" b="b"/>
              <a:pathLst>
                <a:path w="9323" h="14854" extrusionOk="0">
                  <a:moveTo>
                    <a:pt x="2490" y="1"/>
                  </a:moveTo>
                  <a:cubicBezTo>
                    <a:pt x="1596" y="1"/>
                    <a:pt x="714" y="246"/>
                    <a:pt x="0" y="780"/>
                  </a:cubicBezTo>
                  <a:cubicBezTo>
                    <a:pt x="1905" y="816"/>
                    <a:pt x="3929" y="1102"/>
                    <a:pt x="5418" y="2304"/>
                  </a:cubicBezTo>
                  <a:cubicBezTo>
                    <a:pt x="6430" y="3102"/>
                    <a:pt x="7097" y="4269"/>
                    <a:pt x="7585" y="5459"/>
                  </a:cubicBezTo>
                  <a:cubicBezTo>
                    <a:pt x="8775" y="8400"/>
                    <a:pt x="8894" y="11663"/>
                    <a:pt x="8871" y="14853"/>
                  </a:cubicBezTo>
                  <a:lnTo>
                    <a:pt x="9323" y="14115"/>
                  </a:lnTo>
                  <a:cubicBezTo>
                    <a:pt x="9228" y="12567"/>
                    <a:pt x="9144" y="11020"/>
                    <a:pt x="9013" y="9496"/>
                  </a:cubicBezTo>
                  <a:cubicBezTo>
                    <a:pt x="8859" y="7781"/>
                    <a:pt x="8656" y="6067"/>
                    <a:pt x="8037" y="4471"/>
                  </a:cubicBezTo>
                  <a:cubicBezTo>
                    <a:pt x="7418" y="2864"/>
                    <a:pt x="6358" y="1399"/>
                    <a:pt x="4858" y="590"/>
                  </a:cubicBezTo>
                  <a:cubicBezTo>
                    <a:pt x="4140" y="208"/>
                    <a:pt x="3310" y="1"/>
                    <a:pt x="2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803450" y="1601225"/>
              <a:ext cx="162825" cy="358400"/>
            </a:xfrm>
            <a:custGeom>
              <a:avLst/>
              <a:gdLst/>
              <a:ahLst/>
              <a:cxnLst/>
              <a:rect l="l" t="t" r="r" b="b"/>
              <a:pathLst>
                <a:path w="6513" h="14336" extrusionOk="0">
                  <a:moveTo>
                    <a:pt x="0" y="0"/>
                  </a:moveTo>
                  <a:cubicBezTo>
                    <a:pt x="2274" y="750"/>
                    <a:pt x="4024" y="2727"/>
                    <a:pt x="4905" y="4953"/>
                  </a:cubicBezTo>
                  <a:cubicBezTo>
                    <a:pt x="5787" y="7204"/>
                    <a:pt x="5894" y="9680"/>
                    <a:pt x="5667" y="12073"/>
                  </a:cubicBezTo>
                  <a:cubicBezTo>
                    <a:pt x="5596" y="12835"/>
                    <a:pt x="5489" y="13585"/>
                    <a:pt x="5298" y="14335"/>
                  </a:cubicBezTo>
                  <a:lnTo>
                    <a:pt x="6084" y="13347"/>
                  </a:lnTo>
                  <a:cubicBezTo>
                    <a:pt x="6287" y="10513"/>
                    <a:pt x="6513" y="7632"/>
                    <a:pt x="6132" y="4810"/>
                  </a:cubicBezTo>
                  <a:cubicBezTo>
                    <a:pt x="6037" y="4203"/>
                    <a:pt x="5917" y="3572"/>
                    <a:pt x="5667" y="3013"/>
                  </a:cubicBezTo>
                  <a:cubicBezTo>
                    <a:pt x="5203" y="1977"/>
                    <a:pt x="4298" y="1203"/>
                    <a:pt x="3274" y="727"/>
                  </a:cubicBezTo>
                  <a:cubicBezTo>
                    <a:pt x="2262" y="250"/>
                    <a:pt x="1131" y="7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3940350" y="1811675"/>
              <a:ext cx="492950" cy="115500"/>
            </a:xfrm>
            <a:custGeom>
              <a:avLst/>
              <a:gdLst/>
              <a:ahLst/>
              <a:cxnLst/>
              <a:rect l="l" t="t" r="r" b="b"/>
              <a:pathLst>
                <a:path w="19718" h="4620" extrusionOk="0">
                  <a:moveTo>
                    <a:pt x="14595" y="0"/>
                  </a:moveTo>
                  <a:cubicBezTo>
                    <a:pt x="13560" y="0"/>
                    <a:pt x="12523" y="144"/>
                    <a:pt x="11502" y="333"/>
                  </a:cubicBezTo>
                  <a:cubicBezTo>
                    <a:pt x="7883" y="983"/>
                    <a:pt x="4369" y="2222"/>
                    <a:pt x="1138" y="3974"/>
                  </a:cubicBezTo>
                  <a:lnTo>
                    <a:pt x="1138" y="3974"/>
                  </a:lnTo>
                  <a:cubicBezTo>
                    <a:pt x="1164" y="3967"/>
                    <a:pt x="1190" y="3960"/>
                    <a:pt x="1215" y="3953"/>
                  </a:cubicBezTo>
                  <a:cubicBezTo>
                    <a:pt x="4263" y="3096"/>
                    <a:pt x="7335" y="2298"/>
                    <a:pt x="10407" y="1572"/>
                  </a:cubicBezTo>
                  <a:cubicBezTo>
                    <a:pt x="10931" y="1453"/>
                    <a:pt x="11467" y="1333"/>
                    <a:pt x="12002" y="1286"/>
                  </a:cubicBezTo>
                  <a:cubicBezTo>
                    <a:pt x="12130" y="1278"/>
                    <a:pt x="12259" y="1274"/>
                    <a:pt x="12388" y="1274"/>
                  </a:cubicBezTo>
                  <a:cubicBezTo>
                    <a:pt x="12811" y="1274"/>
                    <a:pt x="13235" y="1314"/>
                    <a:pt x="13646" y="1369"/>
                  </a:cubicBezTo>
                  <a:cubicBezTo>
                    <a:pt x="15384" y="1643"/>
                    <a:pt x="17063" y="2298"/>
                    <a:pt x="18539" y="3274"/>
                  </a:cubicBezTo>
                  <a:cubicBezTo>
                    <a:pt x="18863" y="3490"/>
                    <a:pt x="19206" y="3735"/>
                    <a:pt x="19595" y="3735"/>
                  </a:cubicBezTo>
                  <a:cubicBezTo>
                    <a:pt x="19635" y="3735"/>
                    <a:pt x="19676" y="3732"/>
                    <a:pt x="19718" y="3727"/>
                  </a:cubicBezTo>
                  <a:cubicBezTo>
                    <a:pt x="19682" y="3119"/>
                    <a:pt x="19372" y="2536"/>
                    <a:pt x="19015" y="2024"/>
                  </a:cubicBezTo>
                  <a:cubicBezTo>
                    <a:pt x="18610" y="1453"/>
                    <a:pt x="18134" y="893"/>
                    <a:pt x="17527" y="560"/>
                  </a:cubicBezTo>
                  <a:cubicBezTo>
                    <a:pt x="17051" y="286"/>
                    <a:pt x="16515" y="167"/>
                    <a:pt x="15979" y="95"/>
                  </a:cubicBezTo>
                  <a:cubicBezTo>
                    <a:pt x="15519" y="29"/>
                    <a:pt x="15058" y="0"/>
                    <a:pt x="14595" y="0"/>
                  </a:cubicBezTo>
                  <a:close/>
                  <a:moveTo>
                    <a:pt x="1138" y="3974"/>
                  </a:moveTo>
                  <a:lnTo>
                    <a:pt x="1138" y="3974"/>
                  </a:lnTo>
                  <a:cubicBezTo>
                    <a:pt x="762" y="4081"/>
                    <a:pt x="369" y="4215"/>
                    <a:pt x="108" y="4501"/>
                  </a:cubicBezTo>
                  <a:lnTo>
                    <a:pt x="108" y="4501"/>
                  </a:lnTo>
                  <a:cubicBezTo>
                    <a:pt x="108" y="4501"/>
                    <a:pt x="108" y="4501"/>
                    <a:pt x="108" y="4501"/>
                  </a:cubicBezTo>
                  <a:lnTo>
                    <a:pt x="108" y="4501"/>
                  </a:lnTo>
                  <a:lnTo>
                    <a:pt x="1" y="4620"/>
                  </a:lnTo>
                  <a:cubicBezTo>
                    <a:pt x="16" y="4611"/>
                    <a:pt x="30" y="4602"/>
                    <a:pt x="45" y="4593"/>
                  </a:cubicBezTo>
                  <a:lnTo>
                    <a:pt x="45" y="4593"/>
                  </a:lnTo>
                  <a:cubicBezTo>
                    <a:pt x="46" y="4594"/>
                    <a:pt x="48" y="4594"/>
                    <a:pt x="49" y="4594"/>
                  </a:cubicBezTo>
                  <a:cubicBezTo>
                    <a:pt x="60" y="4594"/>
                    <a:pt x="82" y="4581"/>
                    <a:pt x="98" y="4562"/>
                  </a:cubicBezTo>
                  <a:lnTo>
                    <a:pt x="98" y="4562"/>
                  </a:lnTo>
                  <a:cubicBezTo>
                    <a:pt x="441" y="4361"/>
                    <a:pt x="788" y="4164"/>
                    <a:pt x="1138" y="3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3928450" y="1558900"/>
              <a:ext cx="125050" cy="293575"/>
            </a:xfrm>
            <a:custGeom>
              <a:avLst/>
              <a:gdLst/>
              <a:ahLst/>
              <a:cxnLst/>
              <a:rect l="l" t="t" r="r" b="b"/>
              <a:pathLst>
                <a:path w="5002" h="11743" extrusionOk="0">
                  <a:moveTo>
                    <a:pt x="119" y="1"/>
                  </a:moveTo>
                  <a:cubicBezTo>
                    <a:pt x="80" y="1"/>
                    <a:pt x="40" y="2"/>
                    <a:pt x="1" y="3"/>
                  </a:cubicBezTo>
                  <a:cubicBezTo>
                    <a:pt x="2025" y="967"/>
                    <a:pt x="3454" y="2955"/>
                    <a:pt x="3989" y="5134"/>
                  </a:cubicBezTo>
                  <a:cubicBezTo>
                    <a:pt x="4525" y="7301"/>
                    <a:pt x="4251" y="9623"/>
                    <a:pt x="3525" y="11742"/>
                  </a:cubicBezTo>
                  <a:lnTo>
                    <a:pt x="4251" y="11254"/>
                  </a:lnTo>
                  <a:cubicBezTo>
                    <a:pt x="4406" y="10694"/>
                    <a:pt x="4597" y="9920"/>
                    <a:pt x="4727" y="8992"/>
                  </a:cubicBezTo>
                  <a:cubicBezTo>
                    <a:pt x="4835" y="8218"/>
                    <a:pt x="5001" y="7099"/>
                    <a:pt x="4918" y="5753"/>
                  </a:cubicBezTo>
                  <a:cubicBezTo>
                    <a:pt x="4847" y="4384"/>
                    <a:pt x="4775" y="3420"/>
                    <a:pt x="4299" y="2515"/>
                  </a:cubicBezTo>
                  <a:cubicBezTo>
                    <a:pt x="3496" y="1002"/>
                    <a:pt x="1828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4020125" y="1728575"/>
              <a:ext cx="382525" cy="106625"/>
            </a:xfrm>
            <a:custGeom>
              <a:avLst/>
              <a:gdLst/>
              <a:ahLst/>
              <a:cxnLst/>
              <a:rect l="l" t="t" r="r" b="b"/>
              <a:pathLst>
                <a:path w="15301" h="4265" extrusionOk="0">
                  <a:moveTo>
                    <a:pt x="10691" y="0"/>
                  </a:moveTo>
                  <a:cubicBezTo>
                    <a:pt x="9995" y="0"/>
                    <a:pt x="9111" y="90"/>
                    <a:pt x="7966" y="336"/>
                  </a:cubicBezTo>
                  <a:cubicBezTo>
                    <a:pt x="6394" y="681"/>
                    <a:pt x="3978" y="1395"/>
                    <a:pt x="1251" y="3014"/>
                  </a:cubicBezTo>
                  <a:lnTo>
                    <a:pt x="1" y="4265"/>
                  </a:lnTo>
                  <a:cubicBezTo>
                    <a:pt x="3324" y="2297"/>
                    <a:pt x="7197" y="1246"/>
                    <a:pt x="11067" y="1246"/>
                  </a:cubicBezTo>
                  <a:cubicBezTo>
                    <a:pt x="11717" y="1246"/>
                    <a:pt x="12367" y="1276"/>
                    <a:pt x="13014" y="1336"/>
                  </a:cubicBezTo>
                  <a:cubicBezTo>
                    <a:pt x="13800" y="1407"/>
                    <a:pt x="14634" y="1550"/>
                    <a:pt x="15265" y="2050"/>
                  </a:cubicBezTo>
                  <a:cubicBezTo>
                    <a:pt x="15272" y="2056"/>
                    <a:pt x="15276" y="2059"/>
                    <a:pt x="15277" y="2059"/>
                  </a:cubicBezTo>
                  <a:cubicBezTo>
                    <a:pt x="15300" y="2059"/>
                    <a:pt x="14030" y="777"/>
                    <a:pt x="12598" y="300"/>
                  </a:cubicBezTo>
                  <a:cubicBezTo>
                    <a:pt x="12164" y="146"/>
                    <a:pt x="11580" y="0"/>
                    <a:pt x="106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4021025" y="1515275"/>
              <a:ext cx="107175" cy="244025"/>
            </a:xfrm>
            <a:custGeom>
              <a:avLst/>
              <a:gdLst/>
              <a:ahLst/>
              <a:cxnLst/>
              <a:rect l="l" t="t" r="r" b="b"/>
              <a:pathLst>
                <a:path w="4287" h="9761" extrusionOk="0">
                  <a:moveTo>
                    <a:pt x="1634" y="0"/>
                  </a:moveTo>
                  <a:cubicBezTo>
                    <a:pt x="1042" y="0"/>
                    <a:pt x="451" y="205"/>
                    <a:pt x="1" y="581"/>
                  </a:cubicBezTo>
                  <a:cubicBezTo>
                    <a:pt x="148" y="545"/>
                    <a:pt x="297" y="528"/>
                    <a:pt x="447" y="528"/>
                  </a:cubicBezTo>
                  <a:cubicBezTo>
                    <a:pt x="1285" y="528"/>
                    <a:pt x="2121" y="1064"/>
                    <a:pt x="2596" y="1771"/>
                  </a:cubicBezTo>
                  <a:cubicBezTo>
                    <a:pt x="3168" y="2605"/>
                    <a:pt x="3358" y="3653"/>
                    <a:pt x="3453" y="4665"/>
                  </a:cubicBezTo>
                  <a:cubicBezTo>
                    <a:pt x="3620" y="6367"/>
                    <a:pt x="3537" y="8082"/>
                    <a:pt x="3251" y="9760"/>
                  </a:cubicBezTo>
                  <a:lnTo>
                    <a:pt x="3775" y="9272"/>
                  </a:lnTo>
                  <a:cubicBezTo>
                    <a:pt x="3894" y="8248"/>
                    <a:pt x="4192" y="5689"/>
                    <a:pt x="4263" y="3212"/>
                  </a:cubicBezTo>
                  <a:cubicBezTo>
                    <a:pt x="4287" y="2795"/>
                    <a:pt x="4263" y="2081"/>
                    <a:pt x="3870" y="1343"/>
                  </a:cubicBezTo>
                  <a:cubicBezTo>
                    <a:pt x="3513" y="676"/>
                    <a:pt x="2858" y="200"/>
                    <a:pt x="2108" y="45"/>
                  </a:cubicBezTo>
                  <a:cubicBezTo>
                    <a:pt x="1952" y="15"/>
                    <a:pt x="1793" y="0"/>
                    <a:pt x="1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4121925" y="1657650"/>
              <a:ext cx="309000" cy="84375"/>
            </a:xfrm>
            <a:custGeom>
              <a:avLst/>
              <a:gdLst/>
              <a:ahLst/>
              <a:cxnLst/>
              <a:rect l="l" t="t" r="r" b="b"/>
              <a:pathLst>
                <a:path w="12360" h="3375" extrusionOk="0">
                  <a:moveTo>
                    <a:pt x="8540" y="1"/>
                  </a:moveTo>
                  <a:cubicBezTo>
                    <a:pt x="7711" y="1"/>
                    <a:pt x="6881" y="169"/>
                    <a:pt x="6085" y="398"/>
                  </a:cubicBezTo>
                  <a:cubicBezTo>
                    <a:pt x="4115" y="944"/>
                    <a:pt x="2233" y="1817"/>
                    <a:pt x="557" y="2974"/>
                  </a:cubicBezTo>
                  <a:lnTo>
                    <a:pt x="557" y="2974"/>
                  </a:lnTo>
                  <a:cubicBezTo>
                    <a:pt x="1414" y="2732"/>
                    <a:pt x="2278" y="2483"/>
                    <a:pt x="3132" y="2244"/>
                  </a:cubicBezTo>
                  <a:cubicBezTo>
                    <a:pt x="4649" y="1812"/>
                    <a:pt x="6231" y="1373"/>
                    <a:pt x="7792" y="1373"/>
                  </a:cubicBezTo>
                  <a:cubicBezTo>
                    <a:pt x="8338" y="1373"/>
                    <a:pt x="8882" y="1427"/>
                    <a:pt x="9419" y="1553"/>
                  </a:cubicBezTo>
                  <a:cubicBezTo>
                    <a:pt x="10419" y="1791"/>
                    <a:pt x="11347" y="2256"/>
                    <a:pt x="12359" y="2256"/>
                  </a:cubicBezTo>
                  <a:cubicBezTo>
                    <a:pt x="11967" y="1101"/>
                    <a:pt x="10835" y="351"/>
                    <a:pt x="9657" y="113"/>
                  </a:cubicBezTo>
                  <a:cubicBezTo>
                    <a:pt x="9287" y="35"/>
                    <a:pt x="8914" y="1"/>
                    <a:pt x="8540" y="1"/>
                  </a:cubicBezTo>
                  <a:close/>
                  <a:moveTo>
                    <a:pt x="557" y="2974"/>
                  </a:moveTo>
                  <a:cubicBezTo>
                    <a:pt x="435" y="3009"/>
                    <a:pt x="313" y="3043"/>
                    <a:pt x="191" y="3077"/>
                  </a:cubicBezTo>
                  <a:lnTo>
                    <a:pt x="1" y="3375"/>
                  </a:lnTo>
                  <a:cubicBezTo>
                    <a:pt x="184" y="3238"/>
                    <a:pt x="369" y="3104"/>
                    <a:pt x="557" y="2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4139800" y="1510775"/>
              <a:ext cx="69675" cy="184725"/>
            </a:xfrm>
            <a:custGeom>
              <a:avLst/>
              <a:gdLst/>
              <a:ahLst/>
              <a:cxnLst/>
              <a:rect l="l" t="t" r="r" b="b"/>
              <a:pathLst>
                <a:path w="2787" h="7389" extrusionOk="0">
                  <a:moveTo>
                    <a:pt x="162" y="0"/>
                  </a:moveTo>
                  <a:cubicBezTo>
                    <a:pt x="131" y="0"/>
                    <a:pt x="123" y="11"/>
                    <a:pt x="119" y="23"/>
                  </a:cubicBezTo>
                  <a:cubicBezTo>
                    <a:pt x="0" y="165"/>
                    <a:pt x="857" y="737"/>
                    <a:pt x="1250" y="1689"/>
                  </a:cubicBezTo>
                  <a:cubicBezTo>
                    <a:pt x="1369" y="1963"/>
                    <a:pt x="1465" y="2356"/>
                    <a:pt x="1369" y="3737"/>
                  </a:cubicBezTo>
                  <a:cubicBezTo>
                    <a:pt x="1203" y="5928"/>
                    <a:pt x="738" y="7297"/>
                    <a:pt x="953" y="7381"/>
                  </a:cubicBezTo>
                  <a:cubicBezTo>
                    <a:pt x="957" y="7385"/>
                    <a:pt x="963" y="7388"/>
                    <a:pt x="974" y="7388"/>
                  </a:cubicBezTo>
                  <a:cubicBezTo>
                    <a:pt x="1021" y="7388"/>
                    <a:pt x="1146" y="7311"/>
                    <a:pt x="1441" y="6869"/>
                  </a:cubicBezTo>
                  <a:cubicBezTo>
                    <a:pt x="1941" y="6107"/>
                    <a:pt x="2786" y="4845"/>
                    <a:pt x="2691" y="3023"/>
                  </a:cubicBezTo>
                  <a:cubicBezTo>
                    <a:pt x="2655" y="2487"/>
                    <a:pt x="2584" y="1106"/>
                    <a:pt x="1798" y="630"/>
                  </a:cubicBezTo>
                  <a:cubicBezTo>
                    <a:pt x="1572" y="499"/>
                    <a:pt x="1107" y="320"/>
                    <a:pt x="786" y="201"/>
                  </a:cubicBezTo>
                  <a:cubicBezTo>
                    <a:pt x="381" y="42"/>
                    <a:pt x="225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4213600" y="1609225"/>
              <a:ext cx="205125" cy="50050"/>
            </a:xfrm>
            <a:custGeom>
              <a:avLst/>
              <a:gdLst/>
              <a:ahLst/>
              <a:cxnLst/>
              <a:rect l="l" t="t" r="r" b="b"/>
              <a:pathLst>
                <a:path w="8205" h="2002" extrusionOk="0">
                  <a:moveTo>
                    <a:pt x="5324" y="0"/>
                  </a:moveTo>
                  <a:cubicBezTo>
                    <a:pt x="5092" y="0"/>
                    <a:pt x="4861" y="15"/>
                    <a:pt x="4632" y="37"/>
                  </a:cubicBezTo>
                  <a:cubicBezTo>
                    <a:pt x="3335" y="168"/>
                    <a:pt x="2073" y="585"/>
                    <a:pt x="953" y="1264"/>
                  </a:cubicBezTo>
                  <a:lnTo>
                    <a:pt x="1346" y="883"/>
                  </a:lnTo>
                  <a:lnTo>
                    <a:pt x="1346" y="883"/>
                  </a:lnTo>
                  <a:cubicBezTo>
                    <a:pt x="834" y="1180"/>
                    <a:pt x="394" y="1561"/>
                    <a:pt x="1" y="2002"/>
                  </a:cubicBezTo>
                  <a:cubicBezTo>
                    <a:pt x="1128" y="1269"/>
                    <a:pt x="2491" y="963"/>
                    <a:pt x="3825" y="963"/>
                  </a:cubicBezTo>
                  <a:cubicBezTo>
                    <a:pt x="3900" y="963"/>
                    <a:pt x="3975" y="964"/>
                    <a:pt x="4049" y="966"/>
                  </a:cubicBezTo>
                  <a:cubicBezTo>
                    <a:pt x="5466" y="978"/>
                    <a:pt x="6847" y="1323"/>
                    <a:pt x="8204" y="1752"/>
                  </a:cubicBezTo>
                  <a:cubicBezTo>
                    <a:pt x="8026" y="1049"/>
                    <a:pt x="7430" y="514"/>
                    <a:pt x="6764" y="252"/>
                  </a:cubicBezTo>
                  <a:cubicBezTo>
                    <a:pt x="6310" y="65"/>
                    <a:pt x="5817" y="0"/>
                    <a:pt x="5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4187725" y="1496100"/>
              <a:ext cx="66400" cy="139675"/>
            </a:xfrm>
            <a:custGeom>
              <a:avLst/>
              <a:gdLst/>
              <a:ahLst/>
              <a:cxnLst/>
              <a:rect l="l" t="t" r="r" b="b"/>
              <a:pathLst>
                <a:path w="2656" h="5587" extrusionOk="0">
                  <a:moveTo>
                    <a:pt x="859" y="1"/>
                  </a:moveTo>
                  <a:cubicBezTo>
                    <a:pt x="568" y="1"/>
                    <a:pt x="277" y="53"/>
                    <a:pt x="0" y="145"/>
                  </a:cubicBezTo>
                  <a:cubicBezTo>
                    <a:pt x="964" y="550"/>
                    <a:pt x="1631" y="1479"/>
                    <a:pt x="1881" y="2491"/>
                  </a:cubicBezTo>
                  <a:cubicBezTo>
                    <a:pt x="2155" y="3503"/>
                    <a:pt x="2048" y="4574"/>
                    <a:pt x="1798" y="5586"/>
                  </a:cubicBezTo>
                  <a:lnTo>
                    <a:pt x="1905" y="5336"/>
                  </a:lnTo>
                  <a:cubicBezTo>
                    <a:pt x="2167" y="4277"/>
                    <a:pt x="2393" y="3229"/>
                    <a:pt x="2572" y="2157"/>
                  </a:cubicBezTo>
                  <a:cubicBezTo>
                    <a:pt x="2619" y="1836"/>
                    <a:pt x="2655" y="1526"/>
                    <a:pt x="2596" y="1217"/>
                  </a:cubicBezTo>
                  <a:cubicBezTo>
                    <a:pt x="2500" y="693"/>
                    <a:pt x="2060" y="288"/>
                    <a:pt x="1560" y="110"/>
                  </a:cubicBezTo>
                  <a:cubicBezTo>
                    <a:pt x="1331" y="35"/>
                    <a:pt x="1095" y="1"/>
                    <a:pt x="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4266600" y="1497350"/>
              <a:ext cx="33050" cy="115200"/>
            </a:xfrm>
            <a:custGeom>
              <a:avLst/>
              <a:gdLst/>
              <a:ahLst/>
              <a:cxnLst/>
              <a:rect l="l" t="t" r="r" b="b"/>
              <a:pathLst>
                <a:path w="1322" h="4608" extrusionOk="0">
                  <a:moveTo>
                    <a:pt x="179" y="0"/>
                  </a:moveTo>
                  <a:cubicBezTo>
                    <a:pt x="965" y="1417"/>
                    <a:pt x="893" y="3262"/>
                    <a:pt x="0" y="4608"/>
                  </a:cubicBezTo>
                  <a:lnTo>
                    <a:pt x="417" y="4203"/>
                  </a:lnTo>
                  <a:cubicBezTo>
                    <a:pt x="536" y="3953"/>
                    <a:pt x="643" y="3715"/>
                    <a:pt x="762" y="3453"/>
                  </a:cubicBezTo>
                  <a:cubicBezTo>
                    <a:pt x="1036" y="2834"/>
                    <a:pt x="1322" y="2191"/>
                    <a:pt x="1310" y="1512"/>
                  </a:cubicBezTo>
                  <a:cubicBezTo>
                    <a:pt x="1274" y="833"/>
                    <a:pt x="846" y="107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4299925" y="1572950"/>
              <a:ext cx="93800" cy="26800"/>
            </a:xfrm>
            <a:custGeom>
              <a:avLst/>
              <a:gdLst/>
              <a:ahLst/>
              <a:cxnLst/>
              <a:rect l="l" t="t" r="r" b="b"/>
              <a:pathLst>
                <a:path w="3752" h="1072" extrusionOk="0">
                  <a:moveTo>
                    <a:pt x="1855" y="0"/>
                  </a:moveTo>
                  <a:cubicBezTo>
                    <a:pt x="1724" y="0"/>
                    <a:pt x="1593" y="5"/>
                    <a:pt x="1465" y="12"/>
                  </a:cubicBezTo>
                  <a:cubicBezTo>
                    <a:pt x="1120" y="48"/>
                    <a:pt x="763" y="107"/>
                    <a:pt x="429" y="167"/>
                  </a:cubicBezTo>
                  <a:lnTo>
                    <a:pt x="1" y="667"/>
                  </a:lnTo>
                  <a:cubicBezTo>
                    <a:pt x="263" y="524"/>
                    <a:pt x="560" y="429"/>
                    <a:pt x="834" y="393"/>
                  </a:cubicBezTo>
                  <a:cubicBezTo>
                    <a:pt x="931" y="383"/>
                    <a:pt x="1027" y="378"/>
                    <a:pt x="1124" y="378"/>
                  </a:cubicBezTo>
                  <a:cubicBezTo>
                    <a:pt x="1467" y="378"/>
                    <a:pt x="1809" y="438"/>
                    <a:pt x="2144" y="512"/>
                  </a:cubicBezTo>
                  <a:cubicBezTo>
                    <a:pt x="2334" y="536"/>
                    <a:pt x="2537" y="584"/>
                    <a:pt x="2715" y="631"/>
                  </a:cubicBezTo>
                  <a:cubicBezTo>
                    <a:pt x="3084" y="726"/>
                    <a:pt x="3442" y="881"/>
                    <a:pt x="3751" y="1072"/>
                  </a:cubicBezTo>
                  <a:cubicBezTo>
                    <a:pt x="3632" y="631"/>
                    <a:pt x="3251" y="298"/>
                    <a:pt x="2811" y="131"/>
                  </a:cubicBezTo>
                  <a:cubicBezTo>
                    <a:pt x="2506" y="30"/>
                    <a:pt x="2178" y="0"/>
                    <a:pt x="1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4311825" y="1505400"/>
              <a:ext cx="24450" cy="74125"/>
            </a:xfrm>
            <a:custGeom>
              <a:avLst/>
              <a:gdLst/>
              <a:ahLst/>
              <a:cxnLst/>
              <a:rect l="l" t="t" r="r" b="b"/>
              <a:pathLst>
                <a:path w="978" h="2965" extrusionOk="0">
                  <a:moveTo>
                    <a:pt x="217" y="0"/>
                  </a:moveTo>
                  <a:cubicBezTo>
                    <a:pt x="205" y="0"/>
                    <a:pt x="192" y="4"/>
                    <a:pt x="180" y="11"/>
                  </a:cubicBezTo>
                  <a:cubicBezTo>
                    <a:pt x="120" y="59"/>
                    <a:pt x="120" y="130"/>
                    <a:pt x="144" y="202"/>
                  </a:cubicBezTo>
                  <a:cubicBezTo>
                    <a:pt x="346" y="1107"/>
                    <a:pt x="299" y="2083"/>
                    <a:pt x="1" y="2952"/>
                  </a:cubicBezTo>
                  <a:lnTo>
                    <a:pt x="84" y="2964"/>
                  </a:lnTo>
                  <a:cubicBezTo>
                    <a:pt x="406" y="2619"/>
                    <a:pt x="751" y="2226"/>
                    <a:pt x="858" y="1750"/>
                  </a:cubicBezTo>
                  <a:cubicBezTo>
                    <a:pt x="977" y="1154"/>
                    <a:pt x="739" y="547"/>
                    <a:pt x="346" y="83"/>
                  </a:cubicBezTo>
                  <a:cubicBezTo>
                    <a:pt x="309" y="45"/>
                    <a:pt x="264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3753725" y="1536925"/>
              <a:ext cx="622725" cy="732550"/>
            </a:xfrm>
            <a:custGeom>
              <a:avLst/>
              <a:gdLst/>
              <a:ahLst/>
              <a:cxnLst/>
              <a:rect l="l" t="t" r="r" b="b"/>
              <a:pathLst>
                <a:path w="24909" h="29302" extrusionOk="0">
                  <a:moveTo>
                    <a:pt x="24909" y="1"/>
                  </a:moveTo>
                  <a:cubicBezTo>
                    <a:pt x="22075" y="1620"/>
                    <a:pt x="19408" y="3513"/>
                    <a:pt x="16896" y="5644"/>
                  </a:cubicBezTo>
                  <a:cubicBezTo>
                    <a:pt x="15646" y="6692"/>
                    <a:pt x="14455" y="7799"/>
                    <a:pt x="13300" y="8954"/>
                  </a:cubicBezTo>
                  <a:cubicBezTo>
                    <a:pt x="12717" y="9537"/>
                    <a:pt x="12145" y="10121"/>
                    <a:pt x="11597" y="10728"/>
                  </a:cubicBezTo>
                  <a:cubicBezTo>
                    <a:pt x="11335" y="11026"/>
                    <a:pt x="11050" y="11323"/>
                    <a:pt x="10776" y="11633"/>
                  </a:cubicBezTo>
                  <a:lnTo>
                    <a:pt x="9978" y="12562"/>
                  </a:lnTo>
                  <a:cubicBezTo>
                    <a:pt x="7859" y="15062"/>
                    <a:pt x="5942" y="17705"/>
                    <a:pt x="4275" y="20527"/>
                  </a:cubicBezTo>
                  <a:cubicBezTo>
                    <a:pt x="2608" y="23325"/>
                    <a:pt x="1156" y="26254"/>
                    <a:pt x="1" y="29302"/>
                  </a:cubicBezTo>
                  <a:cubicBezTo>
                    <a:pt x="751" y="27861"/>
                    <a:pt x="1513" y="26432"/>
                    <a:pt x="2322" y="25027"/>
                  </a:cubicBezTo>
                  <a:cubicBezTo>
                    <a:pt x="3132" y="23622"/>
                    <a:pt x="3989" y="22253"/>
                    <a:pt x="4870" y="20896"/>
                  </a:cubicBezTo>
                  <a:cubicBezTo>
                    <a:pt x="5323" y="20205"/>
                    <a:pt x="5763" y="19551"/>
                    <a:pt x="6228" y="18884"/>
                  </a:cubicBezTo>
                  <a:cubicBezTo>
                    <a:pt x="6454" y="18562"/>
                    <a:pt x="6692" y="18229"/>
                    <a:pt x="6930" y="17908"/>
                  </a:cubicBezTo>
                  <a:lnTo>
                    <a:pt x="7287" y="17407"/>
                  </a:lnTo>
                  <a:lnTo>
                    <a:pt x="7656" y="16931"/>
                  </a:lnTo>
                  <a:cubicBezTo>
                    <a:pt x="8609" y="15622"/>
                    <a:pt x="9621" y="14371"/>
                    <a:pt x="10657" y="13145"/>
                  </a:cubicBezTo>
                  <a:lnTo>
                    <a:pt x="11455" y="12216"/>
                  </a:lnTo>
                  <a:cubicBezTo>
                    <a:pt x="11705" y="11907"/>
                    <a:pt x="11990" y="11609"/>
                    <a:pt x="12252" y="11311"/>
                  </a:cubicBezTo>
                  <a:cubicBezTo>
                    <a:pt x="12526" y="11014"/>
                    <a:pt x="12788" y="10704"/>
                    <a:pt x="13074" y="10418"/>
                  </a:cubicBezTo>
                  <a:lnTo>
                    <a:pt x="13907" y="9537"/>
                  </a:lnTo>
                  <a:cubicBezTo>
                    <a:pt x="15026" y="8359"/>
                    <a:pt x="16181" y="7251"/>
                    <a:pt x="17372" y="6144"/>
                  </a:cubicBezTo>
                  <a:cubicBezTo>
                    <a:pt x="19753" y="3953"/>
                    <a:pt x="22289" y="1929"/>
                    <a:pt x="249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97" name="Google Shape;497;p8"/>
          <p:cNvGrpSpPr/>
          <p:nvPr/>
        </p:nvGrpSpPr>
        <p:grpSpPr>
          <a:xfrm rot="-9096855" flipH="1">
            <a:off x="10957073" y="-878788"/>
            <a:ext cx="1906087" cy="3454776"/>
            <a:chOff x="5329525" y="1305350"/>
            <a:chExt cx="595325" cy="1079025"/>
          </a:xfrm>
        </p:grpSpPr>
        <p:sp>
          <p:nvSpPr>
            <p:cNvPr id="498" name="Google Shape;498;p8"/>
            <p:cNvSpPr/>
            <p:nvPr/>
          </p:nvSpPr>
          <p:spPr>
            <a:xfrm>
              <a:off x="5350650" y="1843500"/>
              <a:ext cx="574200" cy="517650"/>
            </a:xfrm>
            <a:custGeom>
              <a:avLst/>
              <a:gdLst/>
              <a:ahLst/>
              <a:cxnLst/>
              <a:rect l="l" t="t" r="r" b="b"/>
              <a:pathLst>
                <a:path w="22968" h="20706" extrusionOk="0">
                  <a:moveTo>
                    <a:pt x="22968" y="1"/>
                  </a:moveTo>
                  <a:lnTo>
                    <a:pt x="22968" y="1"/>
                  </a:lnTo>
                  <a:cubicBezTo>
                    <a:pt x="20444" y="4871"/>
                    <a:pt x="17229" y="9371"/>
                    <a:pt x="13431" y="13348"/>
                  </a:cubicBezTo>
                  <a:cubicBezTo>
                    <a:pt x="12883" y="13931"/>
                    <a:pt x="12312" y="14491"/>
                    <a:pt x="11705" y="15003"/>
                  </a:cubicBezTo>
                  <a:cubicBezTo>
                    <a:pt x="10585" y="15943"/>
                    <a:pt x="9323" y="16693"/>
                    <a:pt x="8037" y="17384"/>
                  </a:cubicBezTo>
                  <a:cubicBezTo>
                    <a:pt x="5573" y="18694"/>
                    <a:pt x="3001" y="19789"/>
                    <a:pt x="334" y="20623"/>
                  </a:cubicBezTo>
                  <a:lnTo>
                    <a:pt x="1" y="20706"/>
                  </a:lnTo>
                  <a:cubicBezTo>
                    <a:pt x="4168" y="20551"/>
                    <a:pt x="8204" y="18956"/>
                    <a:pt x="11728" y="16729"/>
                  </a:cubicBezTo>
                  <a:cubicBezTo>
                    <a:pt x="14681" y="14872"/>
                    <a:pt x="17348" y="12514"/>
                    <a:pt x="19348" y="9669"/>
                  </a:cubicBezTo>
                  <a:cubicBezTo>
                    <a:pt x="21372" y="6835"/>
                    <a:pt x="22718" y="3478"/>
                    <a:pt x="229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5501575" y="1305350"/>
              <a:ext cx="91400" cy="290825"/>
            </a:xfrm>
            <a:custGeom>
              <a:avLst/>
              <a:gdLst/>
              <a:ahLst/>
              <a:cxnLst/>
              <a:rect l="l" t="t" r="r" b="b"/>
              <a:pathLst>
                <a:path w="3656" h="11633" extrusionOk="0">
                  <a:moveTo>
                    <a:pt x="2810" y="0"/>
                  </a:moveTo>
                  <a:cubicBezTo>
                    <a:pt x="1810" y="3775"/>
                    <a:pt x="869" y="7549"/>
                    <a:pt x="0" y="11347"/>
                  </a:cubicBezTo>
                  <a:lnTo>
                    <a:pt x="143" y="11633"/>
                  </a:lnTo>
                  <a:cubicBezTo>
                    <a:pt x="2655" y="8382"/>
                    <a:pt x="3655" y="4001"/>
                    <a:pt x="2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5483700" y="1317250"/>
              <a:ext cx="37550" cy="188450"/>
            </a:xfrm>
            <a:custGeom>
              <a:avLst/>
              <a:gdLst/>
              <a:ahLst/>
              <a:cxnLst/>
              <a:rect l="l" t="t" r="r" b="b"/>
              <a:pathLst>
                <a:path w="1502" h="7538" extrusionOk="0">
                  <a:moveTo>
                    <a:pt x="1144" y="1"/>
                  </a:moveTo>
                  <a:cubicBezTo>
                    <a:pt x="918" y="60"/>
                    <a:pt x="834" y="334"/>
                    <a:pt x="787" y="548"/>
                  </a:cubicBezTo>
                  <a:cubicBezTo>
                    <a:pt x="275" y="2846"/>
                    <a:pt x="13" y="5180"/>
                    <a:pt x="1" y="7537"/>
                  </a:cubicBezTo>
                  <a:lnTo>
                    <a:pt x="275" y="7525"/>
                  </a:lnTo>
                  <a:cubicBezTo>
                    <a:pt x="1203" y="5144"/>
                    <a:pt x="1501" y="2537"/>
                    <a:pt x="1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5510500" y="1323200"/>
              <a:ext cx="171175" cy="330425"/>
            </a:xfrm>
            <a:custGeom>
              <a:avLst/>
              <a:gdLst/>
              <a:ahLst/>
              <a:cxnLst/>
              <a:rect l="l" t="t" r="r" b="b"/>
              <a:pathLst>
                <a:path w="6847" h="13217" extrusionOk="0">
                  <a:moveTo>
                    <a:pt x="6442" y="1"/>
                  </a:moveTo>
                  <a:cubicBezTo>
                    <a:pt x="5263" y="4501"/>
                    <a:pt x="3537" y="9073"/>
                    <a:pt x="96" y="12193"/>
                  </a:cubicBezTo>
                  <a:lnTo>
                    <a:pt x="84" y="12145"/>
                  </a:lnTo>
                  <a:lnTo>
                    <a:pt x="84" y="12145"/>
                  </a:lnTo>
                  <a:cubicBezTo>
                    <a:pt x="0" y="12526"/>
                    <a:pt x="84" y="12919"/>
                    <a:pt x="310" y="13217"/>
                  </a:cubicBezTo>
                  <a:cubicBezTo>
                    <a:pt x="1846" y="12181"/>
                    <a:pt x="3120" y="10824"/>
                    <a:pt x="4406" y="9466"/>
                  </a:cubicBezTo>
                  <a:cubicBezTo>
                    <a:pt x="4930" y="8919"/>
                    <a:pt x="5453" y="8335"/>
                    <a:pt x="5787" y="7657"/>
                  </a:cubicBezTo>
                  <a:cubicBezTo>
                    <a:pt x="6013" y="7192"/>
                    <a:pt x="6108" y="6692"/>
                    <a:pt x="6215" y="6180"/>
                  </a:cubicBezTo>
                  <a:cubicBezTo>
                    <a:pt x="6489" y="4859"/>
                    <a:pt x="6668" y="3513"/>
                    <a:pt x="6763" y="2168"/>
                  </a:cubicBezTo>
                  <a:cubicBezTo>
                    <a:pt x="6823" y="1418"/>
                    <a:pt x="6847" y="632"/>
                    <a:pt x="6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5517950" y="1381250"/>
              <a:ext cx="256300" cy="365850"/>
            </a:xfrm>
            <a:custGeom>
              <a:avLst/>
              <a:gdLst/>
              <a:ahLst/>
              <a:cxnLst/>
              <a:rect l="l" t="t" r="r" b="b"/>
              <a:pathLst>
                <a:path w="10252" h="14634" extrusionOk="0">
                  <a:moveTo>
                    <a:pt x="9644" y="1"/>
                  </a:moveTo>
                  <a:cubicBezTo>
                    <a:pt x="8823" y="2656"/>
                    <a:pt x="7739" y="5239"/>
                    <a:pt x="6156" y="7525"/>
                  </a:cubicBezTo>
                  <a:cubicBezTo>
                    <a:pt x="4584" y="9811"/>
                    <a:pt x="2500" y="11776"/>
                    <a:pt x="0" y="12978"/>
                  </a:cubicBezTo>
                  <a:lnTo>
                    <a:pt x="36" y="14633"/>
                  </a:lnTo>
                  <a:cubicBezTo>
                    <a:pt x="1786" y="12895"/>
                    <a:pt x="4191" y="11990"/>
                    <a:pt x="6108" y="10419"/>
                  </a:cubicBezTo>
                  <a:cubicBezTo>
                    <a:pt x="8239" y="8680"/>
                    <a:pt x="9704" y="6120"/>
                    <a:pt x="10085" y="3394"/>
                  </a:cubicBezTo>
                  <a:cubicBezTo>
                    <a:pt x="10251" y="2251"/>
                    <a:pt x="10216" y="1013"/>
                    <a:pt x="9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5383400" y="1737550"/>
              <a:ext cx="506925" cy="567950"/>
            </a:xfrm>
            <a:custGeom>
              <a:avLst/>
              <a:gdLst/>
              <a:ahLst/>
              <a:cxnLst/>
              <a:rect l="l" t="t" r="r" b="b"/>
              <a:pathLst>
                <a:path w="20277" h="22718" extrusionOk="0">
                  <a:moveTo>
                    <a:pt x="20277" y="0"/>
                  </a:moveTo>
                  <a:cubicBezTo>
                    <a:pt x="19574" y="1048"/>
                    <a:pt x="18896" y="2108"/>
                    <a:pt x="18193" y="3167"/>
                  </a:cubicBezTo>
                  <a:cubicBezTo>
                    <a:pt x="17598" y="4072"/>
                    <a:pt x="16991" y="5001"/>
                    <a:pt x="16360" y="5870"/>
                  </a:cubicBezTo>
                  <a:cubicBezTo>
                    <a:pt x="14824" y="8013"/>
                    <a:pt x="13097" y="10025"/>
                    <a:pt x="11371" y="12026"/>
                  </a:cubicBezTo>
                  <a:cubicBezTo>
                    <a:pt x="10645" y="12859"/>
                    <a:pt x="9918" y="13704"/>
                    <a:pt x="9192" y="14538"/>
                  </a:cubicBezTo>
                  <a:cubicBezTo>
                    <a:pt x="6692" y="17419"/>
                    <a:pt x="4037" y="20420"/>
                    <a:pt x="441" y="21693"/>
                  </a:cubicBezTo>
                  <a:lnTo>
                    <a:pt x="0" y="22717"/>
                  </a:lnTo>
                  <a:cubicBezTo>
                    <a:pt x="7656" y="18967"/>
                    <a:pt x="14157" y="12895"/>
                    <a:pt x="18419" y="5513"/>
                  </a:cubicBezTo>
                  <a:cubicBezTo>
                    <a:pt x="19396" y="3822"/>
                    <a:pt x="20277" y="1965"/>
                    <a:pt x="20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5417325" y="1638725"/>
              <a:ext cx="443250" cy="595325"/>
            </a:xfrm>
            <a:custGeom>
              <a:avLst/>
              <a:gdLst/>
              <a:ahLst/>
              <a:cxnLst/>
              <a:rect l="l" t="t" r="r" b="b"/>
              <a:pathLst>
                <a:path w="17730" h="23813" extrusionOk="0">
                  <a:moveTo>
                    <a:pt x="17729" y="0"/>
                  </a:moveTo>
                  <a:lnTo>
                    <a:pt x="17729" y="0"/>
                  </a:lnTo>
                  <a:cubicBezTo>
                    <a:pt x="15943" y="3251"/>
                    <a:pt x="13455" y="6120"/>
                    <a:pt x="10466" y="8323"/>
                  </a:cubicBezTo>
                  <a:cubicBezTo>
                    <a:pt x="9895" y="8740"/>
                    <a:pt x="9300" y="9144"/>
                    <a:pt x="8764" y="9597"/>
                  </a:cubicBezTo>
                  <a:cubicBezTo>
                    <a:pt x="7454" y="10704"/>
                    <a:pt x="6466" y="12133"/>
                    <a:pt x="5501" y="13562"/>
                  </a:cubicBezTo>
                  <a:cubicBezTo>
                    <a:pt x="3858" y="16038"/>
                    <a:pt x="2311" y="18574"/>
                    <a:pt x="858" y="21182"/>
                  </a:cubicBezTo>
                  <a:lnTo>
                    <a:pt x="1" y="23813"/>
                  </a:lnTo>
                  <a:lnTo>
                    <a:pt x="10538" y="11895"/>
                  </a:lnTo>
                  <a:cubicBezTo>
                    <a:pt x="13645" y="8382"/>
                    <a:pt x="16884" y="4620"/>
                    <a:pt x="17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5498900" y="1635750"/>
              <a:ext cx="311350" cy="371200"/>
            </a:xfrm>
            <a:custGeom>
              <a:avLst/>
              <a:gdLst/>
              <a:ahLst/>
              <a:cxnLst/>
              <a:rect l="l" t="t" r="r" b="b"/>
              <a:pathLst>
                <a:path w="12454" h="14848" extrusionOk="0">
                  <a:moveTo>
                    <a:pt x="12359" y="0"/>
                  </a:moveTo>
                  <a:cubicBezTo>
                    <a:pt x="11930" y="1358"/>
                    <a:pt x="10609" y="2179"/>
                    <a:pt x="9382" y="2906"/>
                  </a:cubicBezTo>
                  <a:cubicBezTo>
                    <a:pt x="7108" y="4275"/>
                    <a:pt x="4846" y="5715"/>
                    <a:pt x="3060" y="7680"/>
                  </a:cubicBezTo>
                  <a:cubicBezTo>
                    <a:pt x="1274" y="9644"/>
                    <a:pt x="0" y="12192"/>
                    <a:pt x="72" y="14847"/>
                  </a:cubicBezTo>
                  <a:cubicBezTo>
                    <a:pt x="2286" y="11061"/>
                    <a:pt x="5084" y="7620"/>
                    <a:pt x="8358" y="4691"/>
                  </a:cubicBezTo>
                  <a:cubicBezTo>
                    <a:pt x="9835" y="3382"/>
                    <a:pt x="11418" y="2144"/>
                    <a:pt x="12454" y="477"/>
                  </a:cubicBezTo>
                  <a:lnTo>
                    <a:pt x="123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5521500" y="1511700"/>
              <a:ext cx="295025" cy="318750"/>
            </a:xfrm>
            <a:custGeom>
              <a:avLst/>
              <a:gdLst/>
              <a:ahLst/>
              <a:cxnLst/>
              <a:rect l="l" t="t" r="r" b="b"/>
              <a:pathLst>
                <a:path w="11801" h="12750" extrusionOk="0">
                  <a:moveTo>
                    <a:pt x="11693" y="1"/>
                  </a:moveTo>
                  <a:cubicBezTo>
                    <a:pt x="11556" y="1"/>
                    <a:pt x="11394" y="211"/>
                    <a:pt x="11348" y="379"/>
                  </a:cubicBezTo>
                  <a:cubicBezTo>
                    <a:pt x="10645" y="2736"/>
                    <a:pt x="8978" y="4760"/>
                    <a:pt x="6895" y="6046"/>
                  </a:cubicBezTo>
                  <a:cubicBezTo>
                    <a:pt x="5466" y="6927"/>
                    <a:pt x="3847" y="7510"/>
                    <a:pt x="2477" y="8499"/>
                  </a:cubicBezTo>
                  <a:cubicBezTo>
                    <a:pt x="1108" y="9475"/>
                    <a:pt x="1" y="11082"/>
                    <a:pt x="275" y="12749"/>
                  </a:cubicBezTo>
                  <a:cubicBezTo>
                    <a:pt x="334" y="11916"/>
                    <a:pt x="942" y="11249"/>
                    <a:pt x="1549" y="10677"/>
                  </a:cubicBezTo>
                  <a:cubicBezTo>
                    <a:pt x="2335" y="9951"/>
                    <a:pt x="3204" y="9296"/>
                    <a:pt x="4121" y="8725"/>
                  </a:cubicBezTo>
                  <a:cubicBezTo>
                    <a:pt x="5835" y="7677"/>
                    <a:pt x="7776" y="6903"/>
                    <a:pt x="9145" y="5427"/>
                  </a:cubicBezTo>
                  <a:cubicBezTo>
                    <a:pt x="10478" y="3998"/>
                    <a:pt x="11145" y="2081"/>
                    <a:pt x="11764" y="224"/>
                  </a:cubicBezTo>
                  <a:lnTo>
                    <a:pt x="11800" y="57"/>
                  </a:lnTo>
                  <a:cubicBezTo>
                    <a:pt x="11769" y="18"/>
                    <a:pt x="11732" y="1"/>
                    <a:pt x="116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5329525" y="1399100"/>
              <a:ext cx="200650" cy="985275"/>
            </a:xfrm>
            <a:custGeom>
              <a:avLst/>
              <a:gdLst/>
              <a:ahLst/>
              <a:cxnLst/>
              <a:rect l="l" t="t" r="r" b="b"/>
              <a:pathLst>
                <a:path w="8026" h="39411" extrusionOk="0">
                  <a:moveTo>
                    <a:pt x="5180" y="1"/>
                  </a:moveTo>
                  <a:lnTo>
                    <a:pt x="5180" y="1"/>
                  </a:lnTo>
                  <a:cubicBezTo>
                    <a:pt x="6168" y="3311"/>
                    <a:pt x="6858" y="6692"/>
                    <a:pt x="7156" y="10074"/>
                  </a:cubicBezTo>
                  <a:cubicBezTo>
                    <a:pt x="7323" y="11788"/>
                    <a:pt x="7370" y="13503"/>
                    <a:pt x="7335" y="15217"/>
                  </a:cubicBezTo>
                  <a:cubicBezTo>
                    <a:pt x="7299" y="16932"/>
                    <a:pt x="7204" y="18634"/>
                    <a:pt x="7013" y="20337"/>
                  </a:cubicBezTo>
                  <a:cubicBezTo>
                    <a:pt x="6835" y="22027"/>
                    <a:pt x="6549" y="23730"/>
                    <a:pt x="6180" y="25397"/>
                  </a:cubicBezTo>
                  <a:cubicBezTo>
                    <a:pt x="5811" y="27064"/>
                    <a:pt x="5334" y="28695"/>
                    <a:pt x="4751" y="30302"/>
                  </a:cubicBezTo>
                  <a:cubicBezTo>
                    <a:pt x="4168" y="31910"/>
                    <a:pt x="3465" y="33481"/>
                    <a:pt x="2667" y="34993"/>
                  </a:cubicBezTo>
                  <a:cubicBezTo>
                    <a:pt x="1882" y="36529"/>
                    <a:pt x="953" y="37970"/>
                    <a:pt x="0" y="39411"/>
                  </a:cubicBezTo>
                  <a:cubicBezTo>
                    <a:pt x="1084" y="38077"/>
                    <a:pt x="2096" y="36672"/>
                    <a:pt x="2989" y="35184"/>
                  </a:cubicBezTo>
                  <a:cubicBezTo>
                    <a:pt x="3441" y="34446"/>
                    <a:pt x="3858" y="33684"/>
                    <a:pt x="4239" y="32910"/>
                  </a:cubicBezTo>
                  <a:cubicBezTo>
                    <a:pt x="4632" y="32136"/>
                    <a:pt x="4977" y="31326"/>
                    <a:pt x="5299" y="30529"/>
                  </a:cubicBezTo>
                  <a:cubicBezTo>
                    <a:pt x="5465" y="30124"/>
                    <a:pt x="5608" y="29707"/>
                    <a:pt x="5763" y="29314"/>
                  </a:cubicBezTo>
                  <a:cubicBezTo>
                    <a:pt x="5906" y="28909"/>
                    <a:pt x="6061" y="28493"/>
                    <a:pt x="6180" y="28076"/>
                  </a:cubicBezTo>
                  <a:cubicBezTo>
                    <a:pt x="6442" y="27242"/>
                    <a:pt x="6668" y="26409"/>
                    <a:pt x="6882" y="25564"/>
                  </a:cubicBezTo>
                  <a:cubicBezTo>
                    <a:pt x="7275" y="23861"/>
                    <a:pt x="7573" y="22147"/>
                    <a:pt x="7751" y="20420"/>
                  </a:cubicBezTo>
                  <a:cubicBezTo>
                    <a:pt x="7930" y="18694"/>
                    <a:pt x="8025" y="16967"/>
                    <a:pt x="8025" y="15229"/>
                  </a:cubicBezTo>
                  <a:cubicBezTo>
                    <a:pt x="8025" y="14360"/>
                    <a:pt x="7990" y="13491"/>
                    <a:pt x="7954" y="12622"/>
                  </a:cubicBezTo>
                  <a:cubicBezTo>
                    <a:pt x="7918" y="12193"/>
                    <a:pt x="7894" y="11764"/>
                    <a:pt x="7847" y="11336"/>
                  </a:cubicBezTo>
                  <a:cubicBezTo>
                    <a:pt x="7799" y="10895"/>
                    <a:pt x="7775" y="10467"/>
                    <a:pt x="7716" y="10038"/>
                  </a:cubicBezTo>
                  <a:cubicBezTo>
                    <a:pt x="7299" y="6597"/>
                    <a:pt x="6442" y="3216"/>
                    <a:pt x="5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30662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9"/>
          <p:cNvSpPr txBox="1">
            <a:spLocks noGrp="1"/>
          </p:cNvSpPr>
          <p:nvPr>
            <p:ph type="title"/>
          </p:nvPr>
        </p:nvSpPr>
        <p:spPr>
          <a:xfrm>
            <a:off x="3099000" y="1783467"/>
            <a:ext cx="5994000" cy="18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10" name="Google Shape;510;p9"/>
          <p:cNvSpPr txBox="1">
            <a:spLocks noGrp="1"/>
          </p:cNvSpPr>
          <p:nvPr>
            <p:ph type="subTitle" idx="1"/>
          </p:nvPr>
        </p:nvSpPr>
        <p:spPr>
          <a:xfrm>
            <a:off x="3099133" y="3586667"/>
            <a:ext cx="5994000" cy="15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11" name="Google Shape;511;p9"/>
          <p:cNvGrpSpPr/>
          <p:nvPr/>
        </p:nvGrpSpPr>
        <p:grpSpPr>
          <a:xfrm rot="-430491" flipH="1">
            <a:off x="-526369" y="2680936"/>
            <a:ext cx="2479217" cy="4493573"/>
            <a:chOff x="5329525" y="1305350"/>
            <a:chExt cx="595325" cy="1079025"/>
          </a:xfrm>
        </p:grpSpPr>
        <p:sp>
          <p:nvSpPr>
            <p:cNvPr id="512" name="Google Shape;512;p9"/>
            <p:cNvSpPr/>
            <p:nvPr/>
          </p:nvSpPr>
          <p:spPr>
            <a:xfrm>
              <a:off x="5350650" y="1843500"/>
              <a:ext cx="574200" cy="517650"/>
            </a:xfrm>
            <a:custGeom>
              <a:avLst/>
              <a:gdLst/>
              <a:ahLst/>
              <a:cxnLst/>
              <a:rect l="l" t="t" r="r" b="b"/>
              <a:pathLst>
                <a:path w="22968" h="20706" extrusionOk="0">
                  <a:moveTo>
                    <a:pt x="22968" y="1"/>
                  </a:moveTo>
                  <a:lnTo>
                    <a:pt x="22968" y="1"/>
                  </a:lnTo>
                  <a:cubicBezTo>
                    <a:pt x="20444" y="4871"/>
                    <a:pt x="17229" y="9371"/>
                    <a:pt x="13431" y="13348"/>
                  </a:cubicBezTo>
                  <a:cubicBezTo>
                    <a:pt x="12883" y="13931"/>
                    <a:pt x="12312" y="14491"/>
                    <a:pt x="11705" y="15003"/>
                  </a:cubicBezTo>
                  <a:cubicBezTo>
                    <a:pt x="10585" y="15943"/>
                    <a:pt x="9323" y="16693"/>
                    <a:pt x="8037" y="17384"/>
                  </a:cubicBezTo>
                  <a:cubicBezTo>
                    <a:pt x="5573" y="18694"/>
                    <a:pt x="3001" y="19789"/>
                    <a:pt x="334" y="20623"/>
                  </a:cubicBezTo>
                  <a:lnTo>
                    <a:pt x="1" y="20706"/>
                  </a:lnTo>
                  <a:cubicBezTo>
                    <a:pt x="4168" y="20551"/>
                    <a:pt x="8204" y="18956"/>
                    <a:pt x="11728" y="16729"/>
                  </a:cubicBezTo>
                  <a:cubicBezTo>
                    <a:pt x="14681" y="14872"/>
                    <a:pt x="17348" y="12514"/>
                    <a:pt x="19348" y="9669"/>
                  </a:cubicBezTo>
                  <a:cubicBezTo>
                    <a:pt x="21372" y="6835"/>
                    <a:pt x="22718" y="3478"/>
                    <a:pt x="229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5501575" y="1305350"/>
              <a:ext cx="91400" cy="290825"/>
            </a:xfrm>
            <a:custGeom>
              <a:avLst/>
              <a:gdLst/>
              <a:ahLst/>
              <a:cxnLst/>
              <a:rect l="l" t="t" r="r" b="b"/>
              <a:pathLst>
                <a:path w="3656" h="11633" extrusionOk="0">
                  <a:moveTo>
                    <a:pt x="2810" y="0"/>
                  </a:moveTo>
                  <a:cubicBezTo>
                    <a:pt x="1810" y="3775"/>
                    <a:pt x="869" y="7549"/>
                    <a:pt x="0" y="11347"/>
                  </a:cubicBezTo>
                  <a:lnTo>
                    <a:pt x="143" y="11633"/>
                  </a:lnTo>
                  <a:cubicBezTo>
                    <a:pt x="2655" y="8382"/>
                    <a:pt x="3655" y="4001"/>
                    <a:pt x="28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5483700" y="1317250"/>
              <a:ext cx="37550" cy="188450"/>
            </a:xfrm>
            <a:custGeom>
              <a:avLst/>
              <a:gdLst/>
              <a:ahLst/>
              <a:cxnLst/>
              <a:rect l="l" t="t" r="r" b="b"/>
              <a:pathLst>
                <a:path w="1502" h="7538" extrusionOk="0">
                  <a:moveTo>
                    <a:pt x="1144" y="1"/>
                  </a:moveTo>
                  <a:cubicBezTo>
                    <a:pt x="918" y="60"/>
                    <a:pt x="834" y="334"/>
                    <a:pt x="787" y="548"/>
                  </a:cubicBezTo>
                  <a:cubicBezTo>
                    <a:pt x="275" y="2846"/>
                    <a:pt x="13" y="5180"/>
                    <a:pt x="1" y="7537"/>
                  </a:cubicBezTo>
                  <a:lnTo>
                    <a:pt x="275" y="7525"/>
                  </a:lnTo>
                  <a:cubicBezTo>
                    <a:pt x="1203" y="5144"/>
                    <a:pt x="1501" y="2537"/>
                    <a:pt x="1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5510500" y="1323200"/>
              <a:ext cx="171175" cy="330425"/>
            </a:xfrm>
            <a:custGeom>
              <a:avLst/>
              <a:gdLst/>
              <a:ahLst/>
              <a:cxnLst/>
              <a:rect l="l" t="t" r="r" b="b"/>
              <a:pathLst>
                <a:path w="6847" h="13217" extrusionOk="0">
                  <a:moveTo>
                    <a:pt x="6442" y="1"/>
                  </a:moveTo>
                  <a:cubicBezTo>
                    <a:pt x="5263" y="4501"/>
                    <a:pt x="3537" y="9073"/>
                    <a:pt x="96" y="12193"/>
                  </a:cubicBezTo>
                  <a:lnTo>
                    <a:pt x="84" y="12145"/>
                  </a:lnTo>
                  <a:lnTo>
                    <a:pt x="84" y="12145"/>
                  </a:lnTo>
                  <a:cubicBezTo>
                    <a:pt x="0" y="12526"/>
                    <a:pt x="84" y="12919"/>
                    <a:pt x="310" y="13217"/>
                  </a:cubicBezTo>
                  <a:cubicBezTo>
                    <a:pt x="1846" y="12181"/>
                    <a:pt x="3120" y="10824"/>
                    <a:pt x="4406" y="9466"/>
                  </a:cubicBezTo>
                  <a:cubicBezTo>
                    <a:pt x="4930" y="8919"/>
                    <a:pt x="5453" y="8335"/>
                    <a:pt x="5787" y="7657"/>
                  </a:cubicBezTo>
                  <a:cubicBezTo>
                    <a:pt x="6013" y="7192"/>
                    <a:pt x="6108" y="6692"/>
                    <a:pt x="6215" y="6180"/>
                  </a:cubicBezTo>
                  <a:cubicBezTo>
                    <a:pt x="6489" y="4859"/>
                    <a:pt x="6668" y="3513"/>
                    <a:pt x="6763" y="2168"/>
                  </a:cubicBezTo>
                  <a:cubicBezTo>
                    <a:pt x="6823" y="1418"/>
                    <a:pt x="6847" y="632"/>
                    <a:pt x="6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5517950" y="1381250"/>
              <a:ext cx="256300" cy="365850"/>
            </a:xfrm>
            <a:custGeom>
              <a:avLst/>
              <a:gdLst/>
              <a:ahLst/>
              <a:cxnLst/>
              <a:rect l="l" t="t" r="r" b="b"/>
              <a:pathLst>
                <a:path w="10252" h="14634" extrusionOk="0">
                  <a:moveTo>
                    <a:pt x="9644" y="1"/>
                  </a:moveTo>
                  <a:cubicBezTo>
                    <a:pt x="8823" y="2656"/>
                    <a:pt x="7739" y="5239"/>
                    <a:pt x="6156" y="7525"/>
                  </a:cubicBezTo>
                  <a:cubicBezTo>
                    <a:pt x="4584" y="9811"/>
                    <a:pt x="2500" y="11776"/>
                    <a:pt x="0" y="12978"/>
                  </a:cubicBezTo>
                  <a:lnTo>
                    <a:pt x="36" y="14633"/>
                  </a:lnTo>
                  <a:cubicBezTo>
                    <a:pt x="1786" y="12895"/>
                    <a:pt x="4191" y="11990"/>
                    <a:pt x="6108" y="10419"/>
                  </a:cubicBezTo>
                  <a:cubicBezTo>
                    <a:pt x="8239" y="8680"/>
                    <a:pt x="9704" y="6120"/>
                    <a:pt x="10085" y="3394"/>
                  </a:cubicBezTo>
                  <a:cubicBezTo>
                    <a:pt x="10251" y="2251"/>
                    <a:pt x="10216" y="1013"/>
                    <a:pt x="9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5383400" y="1737550"/>
              <a:ext cx="506925" cy="567950"/>
            </a:xfrm>
            <a:custGeom>
              <a:avLst/>
              <a:gdLst/>
              <a:ahLst/>
              <a:cxnLst/>
              <a:rect l="l" t="t" r="r" b="b"/>
              <a:pathLst>
                <a:path w="20277" h="22718" extrusionOk="0">
                  <a:moveTo>
                    <a:pt x="20277" y="0"/>
                  </a:moveTo>
                  <a:cubicBezTo>
                    <a:pt x="19574" y="1048"/>
                    <a:pt x="18896" y="2108"/>
                    <a:pt x="18193" y="3167"/>
                  </a:cubicBezTo>
                  <a:cubicBezTo>
                    <a:pt x="17598" y="4072"/>
                    <a:pt x="16991" y="5001"/>
                    <a:pt x="16360" y="5870"/>
                  </a:cubicBezTo>
                  <a:cubicBezTo>
                    <a:pt x="14824" y="8013"/>
                    <a:pt x="13097" y="10025"/>
                    <a:pt x="11371" y="12026"/>
                  </a:cubicBezTo>
                  <a:cubicBezTo>
                    <a:pt x="10645" y="12859"/>
                    <a:pt x="9918" y="13704"/>
                    <a:pt x="9192" y="14538"/>
                  </a:cubicBezTo>
                  <a:cubicBezTo>
                    <a:pt x="6692" y="17419"/>
                    <a:pt x="4037" y="20420"/>
                    <a:pt x="441" y="21693"/>
                  </a:cubicBezTo>
                  <a:lnTo>
                    <a:pt x="0" y="22717"/>
                  </a:lnTo>
                  <a:cubicBezTo>
                    <a:pt x="7656" y="18967"/>
                    <a:pt x="14157" y="12895"/>
                    <a:pt x="18419" y="5513"/>
                  </a:cubicBezTo>
                  <a:cubicBezTo>
                    <a:pt x="19396" y="3822"/>
                    <a:pt x="20277" y="1965"/>
                    <a:pt x="20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5417325" y="1638725"/>
              <a:ext cx="443250" cy="595325"/>
            </a:xfrm>
            <a:custGeom>
              <a:avLst/>
              <a:gdLst/>
              <a:ahLst/>
              <a:cxnLst/>
              <a:rect l="l" t="t" r="r" b="b"/>
              <a:pathLst>
                <a:path w="17730" h="23813" extrusionOk="0">
                  <a:moveTo>
                    <a:pt x="17729" y="0"/>
                  </a:moveTo>
                  <a:lnTo>
                    <a:pt x="17729" y="0"/>
                  </a:lnTo>
                  <a:cubicBezTo>
                    <a:pt x="15943" y="3251"/>
                    <a:pt x="13455" y="6120"/>
                    <a:pt x="10466" y="8323"/>
                  </a:cubicBezTo>
                  <a:cubicBezTo>
                    <a:pt x="9895" y="8740"/>
                    <a:pt x="9300" y="9144"/>
                    <a:pt x="8764" y="9597"/>
                  </a:cubicBezTo>
                  <a:cubicBezTo>
                    <a:pt x="7454" y="10704"/>
                    <a:pt x="6466" y="12133"/>
                    <a:pt x="5501" y="13562"/>
                  </a:cubicBezTo>
                  <a:cubicBezTo>
                    <a:pt x="3858" y="16038"/>
                    <a:pt x="2311" y="18574"/>
                    <a:pt x="858" y="21182"/>
                  </a:cubicBezTo>
                  <a:lnTo>
                    <a:pt x="1" y="23813"/>
                  </a:lnTo>
                  <a:lnTo>
                    <a:pt x="10538" y="11895"/>
                  </a:lnTo>
                  <a:cubicBezTo>
                    <a:pt x="13645" y="8382"/>
                    <a:pt x="16884" y="4620"/>
                    <a:pt x="177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5498900" y="1635750"/>
              <a:ext cx="311350" cy="371200"/>
            </a:xfrm>
            <a:custGeom>
              <a:avLst/>
              <a:gdLst/>
              <a:ahLst/>
              <a:cxnLst/>
              <a:rect l="l" t="t" r="r" b="b"/>
              <a:pathLst>
                <a:path w="12454" h="14848" extrusionOk="0">
                  <a:moveTo>
                    <a:pt x="12359" y="0"/>
                  </a:moveTo>
                  <a:cubicBezTo>
                    <a:pt x="11930" y="1358"/>
                    <a:pt x="10609" y="2179"/>
                    <a:pt x="9382" y="2906"/>
                  </a:cubicBezTo>
                  <a:cubicBezTo>
                    <a:pt x="7108" y="4275"/>
                    <a:pt x="4846" y="5715"/>
                    <a:pt x="3060" y="7680"/>
                  </a:cubicBezTo>
                  <a:cubicBezTo>
                    <a:pt x="1274" y="9644"/>
                    <a:pt x="0" y="12192"/>
                    <a:pt x="72" y="14847"/>
                  </a:cubicBezTo>
                  <a:cubicBezTo>
                    <a:pt x="2286" y="11061"/>
                    <a:pt x="5084" y="7620"/>
                    <a:pt x="8358" y="4691"/>
                  </a:cubicBezTo>
                  <a:cubicBezTo>
                    <a:pt x="9835" y="3382"/>
                    <a:pt x="11418" y="2144"/>
                    <a:pt x="12454" y="477"/>
                  </a:cubicBezTo>
                  <a:lnTo>
                    <a:pt x="123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5521500" y="1511700"/>
              <a:ext cx="295025" cy="318750"/>
            </a:xfrm>
            <a:custGeom>
              <a:avLst/>
              <a:gdLst/>
              <a:ahLst/>
              <a:cxnLst/>
              <a:rect l="l" t="t" r="r" b="b"/>
              <a:pathLst>
                <a:path w="11801" h="12750" extrusionOk="0">
                  <a:moveTo>
                    <a:pt x="11693" y="1"/>
                  </a:moveTo>
                  <a:cubicBezTo>
                    <a:pt x="11556" y="1"/>
                    <a:pt x="11394" y="211"/>
                    <a:pt x="11348" y="379"/>
                  </a:cubicBezTo>
                  <a:cubicBezTo>
                    <a:pt x="10645" y="2736"/>
                    <a:pt x="8978" y="4760"/>
                    <a:pt x="6895" y="6046"/>
                  </a:cubicBezTo>
                  <a:cubicBezTo>
                    <a:pt x="5466" y="6927"/>
                    <a:pt x="3847" y="7510"/>
                    <a:pt x="2477" y="8499"/>
                  </a:cubicBezTo>
                  <a:cubicBezTo>
                    <a:pt x="1108" y="9475"/>
                    <a:pt x="1" y="11082"/>
                    <a:pt x="275" y="12749"/>
                  </a:cubicBezTo>
                  <a:cubicBezTo>
                    <a:pt x="334" y="11916"/>
                    <a:pt x="942" y="11249"/>
                    <a:pt x="1549" y="10677"/>
                  </a:cubicBezTo>
                  <a:cubicBezTo>
                    <a:pt x="2335" y="9951"/>
                    <a:pt x="3204" y="9296"/>
                    <a:pt x="4121" y="8725"/>
                  </a:cubicBezTo>
                  <a:cubicBezTo>
                    <a:pt x="5835" y="7677"/>
                    <a:pt x="7776" y="6903"/>
                    <a:pt x="9145" y="5427"/>
                  </a:cubicBezTo>
                  <a:cubicBezTo>
                    <a:pt x="10478" y="3998"/>
                    <a:pt x="11145" y="2081"/>
                    <a:pt x="11764" y="224"/>
                  </a:cubicBezTo>
                  <a:lnTo>
                    <a:pt x="11800" y="57"/>
                  </a:lnTo>
                  <a:cubicBezTo>
                    <a:pt x="11769" y="18"/>
                    <a:pt x="11732" y="1"/>
                    <a:pt x="116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5329525" y="1399100"/>
              <a:ext cx="200650" cy="985275"/>
            </a:xfrm>
            <a:custGeom>
              <a:avLst/>
              <a:gdLst/>
              <a:ahLst/>
              <a:cxnLst/>
              <a:rect l="l" t="t" r="r" b="b"/>
              <a:pathLst>
                <a:path w="8026" h="39411" extrusionOk="0">
                  <a:moveTo>
                    <a:pt x="5180" y="1"/>
                  </a:moveTo>
                  <a:lnTo>
                    <a:pt x="5180" y="1"/>
                  </a:lnTo>
                  <a:cubicBezTo>
                    <a:pt x="6168" y="3311"/>
                    <a:pt x="6858" y="6692"/>
                    <a:pt x="7156" y="10074"/>
                  </a:cubicBezTo>
                  <a:cubicBezTo>
                    <a:pt x="7323" y="11788"/>
                    <a:pt x="7370" y="13503"/>
                    <a:pt x="7335" y="15217"/>
                  </a:cubicBezTo>
                  <a:cubicBezTo>
                    <a:pt x="7299" y="16932"/>
                    <a:pt x="7204" y="18634"/>
                    <a:pt x="7013" y="20337"/>
                  </a:cubicBezTo>
                  <a:cubicBezTo>
                    <a:pt x="6835" y="22027"/>
                    <a:pt x="6549" y="23730"/>
                    <a:pt x="6180" y="25397"/>
                  </a:cubicBezTo>
                  <a:cubicBezTo>
                    <a:pt x="5811" y="27064"/>
                    <a:pt x="5334" y="28695"/>
                    <a:pt x="4751" y="30302"/>
                  </a:cubicBezTo>
                  <a:cubicBezTo>
                    <a:pt x="4168" y="31910"/>
                    <a:pt x="3465" y="33481"/>
                    <a:pt x="2667" y="34993"/>
                  </a:cubicBezTo>
                  <a:cubicBezTo>
                    <a:pt x="1882" y="36529"/>
                    <a:pt x="953" y="37970"/>
                    <a:pt x="0" y="39411"/>
                  </a:cubicBezTo>
                  <a:cubicBezTo>
                    <a:pt x="1084" y="38077"/>
                    <a:pt x="2096" y="36672"/>
                    <a:pt x="2989" y="35184"/>
                  </a:cubicBezTo>
                  <a:cubicBezTo>
                    <a:pt x="3441" y="34446"/>
                    <a:pt x="3858" y="33684"/>
                    <a:pt x="4239" y="32910"/>
                  </a:cubicBezTo>
                  <a:cubicBezTo>
                    <a:pt x="4632" y="32136"/>
                    <a:pt x="4977" y="31326"/>
                    <a:pt x="5299" y="30529"/>
                  </a:cubicBezTo>
                  <a:cubicBezTo>
                    <a:pt x="5465" y="30124"/>
                    <a:pt x="5608" y="29707"/>
                    <a:pt x="5763" y="29314"/>
                  </a:cubicBezTo>
                  <a:cubicBezTo>
                    <a:pt x="5906" y="28909"/>
                    <a:pt x="6061" y="28493"/>
                    <a:pt x="6180" y="28076"/>
                  </a:cubicBezTo>
                  <a:cubicBezTo>
                    <a:pt x="6442" y="27242"/>
                    <a:pt x="6668" y="26409"/>
                    <a:pt x="6882" y="25564"/>
                  </a:cubicBezTo>
                  <a:cubicBezTo>
                    <a:pt x="7275" y="23861"/>
                    <a:pt x="7573" y="22147"/>
                    <a:pt x="7751" y="20420"/>
                  </a:cubicBezTo>
                  <a:cubicBezTo>
                    <a:pt x="7930" y="18694"/>
                    <a:pt x="8025" y="16967"/>
                    <a:pt x="8025" y="15229"/>
                  </a:cubicBezTo>
                  <a:cubicBezTo>
                    <a:pt x="8025" y="14360"/>
                    <a:pt x="7990" y="13491"/>
                    <a:pt x="7954" y="12622"/>
                  </a:cubicBezTo>
                  <a:cubicBezTo>
                    <a:pt x="7918" y="12193"/>
                    <a:pt x="7894" y="11764"/>
                    <a:pt x="7847" y="11336"/>
                  </a:cubicBezTo>
                  <a:cubicBezTo>
                    <a:pt x="7799" y="10895"/>
                    <a:pt x="7775" y="10467"/>
                    <a:pt x="7716" y="10038"/>
                  </a:cubicBezTo>
                  <a:cubicBezTo>
                    <a:pt x="7299" y="6597"/>
                    <a:pt x="6442" y="3216"/>
                    <a:pt x="5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22" name="Google Shape;522;p9"/>
          <p:cNvGrpSpPr/>
          <p:nvPr/>
        </p:nvGrpSpPr>
        <p:grpSpPr>
          <a:xfrm rot="-2552483">
            <a:off x="527584" y="2981918"/>
            <a:ext cx="1643363" cy="2978591"/>
            <a:chOff x="5329525" y="1305350"/>
            <a:chExt cx="595325" cy="1079025"/>
          </a:xfrm>
        </p:grpSpPr>
        <p:sp>
          <p:nvSpPr>
            <p:cNvPr id="523" name="Google Shape;523;p9"/>
            <p:cNvSpPr/>
            <p:nvPr/>
          </p:nvSpPr>
          <p:spPr>
            <a:xfrm>
              <a:off x="5350650" y="1843500"/>
              <a:ext cx="574200" cy="517650"/>
            </a:xfrm>
            <a:custGeom>
              <a:avLst/>
              <a:gdLst/>
              <a:ahLst/>
              <a:cxnLst/>
              <a:rect l="l" t="t" r="r" b="b"/>
              <a:pathLst>
                <a:path w="22968" h="20706" extrusionOk="0">
                  <a:moveTo>
                    <a:pt x="22968" y="1"/>
                  </a:moveTo>
                  <a:lnTo>
                    <a:pt x="22968" y="1"/>
                  </a:lnTo>
                  <a:cubicBezTo>
                    <a:pt x="20444" y="4871"/>
                    <a:pt x="17229" y="9371"/>
                    <a:pt x="13431" y="13348"/>
                  </a:cubicBezTo>
                  <a:cubicBezTo>
                    <a:pt x="12883" y="13931"/>
                    <a:pt x="12312" y="14491"/>
                    <a:pt x="11705" y="15003"/>
                  </a:cubicBezTo>
                  <a:cubicBezTo>
                    <a:pt x="10585" y="15943"/>
                    <a:pt x="9323" y="16693"/>
                    <a:pt x="8037" y="17384"/>
                  </a:cubicBezTo>
                  <a:cubicBezTo>
                    <a:pt x="5573" y="18694"/>
                    <a:pt x="3001" y="19789"/>
                    <a:pt x="334" y="20623"/>
                  </a:cubicBezTo>
                  <a:lnTo>
                    <a:pt x="1" y="20706"/>
                  </a:lnTo>
                  <a:cubicBezTo>
                    <a:pt x="4168" y="20551"/>
                    <a:pt x="8204" y="18956"/>
                    <a:pt x="11728" y="16729"/>
                  </a:cubicBezTo>
                  <a:cubicBezTo>
                    <a:pt x="14681" y="14872"/>
                    <a:pt x="17348" y="12514"/>
                    <a:pt x="19348" y="9669"/>
                  </a:cubicBezTo>
                  <a:cubicBezTo>
                    <a:pt x="21372" y="6835"/>
                    <a:pt x="22718" y="3478"/>
                    <a:pt x="229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4" name="Google Shape;524;p9"/>
            <p:cNvSpPr/>
            <p:nvPr/>
          </p:nvSpPr>
          <p:spPr>
            <a:xfrm>
              <a:off x="5501575" y="1305350"/>
              <a:ext cx="91400" cy="290825"/>
            </a:xfrm>
            <a:custGeom>
              <a:avLst/>
              <a:gdLst/>
              <a:ahLst/>
              <a:cxnLst/>
              <a:rect l="l" t="t" r="r" b="b"/>
              <a:pathLst>
                <a:path w="3656" h="11633" extrusionOk="0">
                  <a:moveTo>
                    <a:pt x="2810" y="0"/>
                  </a:moveTo>
                  <a:cubicBezTo>
                    <a:pt x="1810" y="3775"/>
                    <a:pt x="869" y="7549"/>
                    <a:pt x="0" y="11347"/>
                  </a:cubicBezTo>
                  <a:lnTo>
                    <a:pt x="143" y="11633"/>
                  </a:lnTo>
                  <a:cubicBezTo>
                    <a:pt x="2655" y="8382"/>
                    <a:pt x="3655" y="4001"/>
                    <a:pt x="2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5" name="Google Shape;525;p9"/>
            <p:cNvSpPr/>
            <p:nvPr/>
          </p:nvSpPr>
          <p:spPr>
            <a:xfrm>
              <a:off x="5483700" y="1317250"/>
              <a:ext cx="37550" cy="188450"/>
            </a:xfrm>
            <a:custGeom>
              <a:avLst/>
              <a:gdLst/>
              <a:ahLst/>
              <a:cxnLst/>
              <a:rect l="l" t="t" r="r" b="b"/>
              <a:pathLst>
                <a:path w="1502" h="7538" extrusionOk="0">
                  <a:moveTo>
                    <a:pt x="1144" y="1"/>
                  </a:moveTo>
                  <a:cubicBezTo>
                    <a:pt x="918" y="60"/>
                    <a:pt x="834" y="334"/>
                    <a:pt x="787" y="548"/>
                  </a:cubicBezTo>
                  <a:cubicBezTo>
                    <a:pt x="275" y="2846"/>
                    <a:pt x="13" y="5180"/>
                    <a:pt x="1" y="7537"/>
                  </a:cubicBezTo>
                  <a:lnTo>
                    <a:pt x="275" y="7525"/>
                  </a:lnTo>
                  <a:cubicBezTo>
                    <a:pt x="1203" y="5144"/>
                    <a:pt x="1501" y="2537"/>
                    <a:pt x="1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6" name="Google Shape;526;p9"/>
            <p:cNvSpPr/>
            <p:nvPr/>
          </p:nvSpPr>
          <p:spPr>
            <a:xfrm>
              <a:off x="5510500" y="1323200"/>
              <a:ext cx="171175" cy="330425"/>
            </a:xfrm>
            <a:custGeom>
              <a:avLst/>
              <a:gdLst/>
              <a:ahLst/>
              <a:cxnLst/>
              <a:rect l="l" t="t" r="r" b="b"/>
              <a:pathLst>
                <a:path w="6847" h="13217" extrusionOk="0">
                  <a:moveTo>
                    <a:pt x="6442" y="1"/>
                  </a:moveTo>
                  <a:cubicBezTo>
                    <a:pt x="5263" y="4501"/>
                    <a:pt x="3537" y="9073"/>
                    <a:pt x="96" y="12193"/>
                  </a:cubicBezTo>
                  <a:lnTo>
                    <a:pt x="84" y="12145"/>
                  </a:lnTo>
                  <a:lnTo>
                    <a:pt x="84" y="12145"/>
                  </a:lnTo>
                  <a:cubicBezTo>
                    <a:pt x="0" y="12526"/>
                    <a:pt x="84" y="12919"/>
                    <a:pt x="310" y="13217"/>
                  </a:cubicBezTo>
                  <a:cubicBezTo>
                    <a:pt x="1846" y="12181"/>
                    <a:pt x="3120" y="10824"/>
                    <a:pt x="4406" y="9466"/>
                  </a:cubicBezTo>
                  <a:cubicBezTo>
                    <a:pt x="4930" y="8919"/>
                    <a:pt x="5453" y="8335"/>
                    <a:pt x="5787" y="7657"/>
                  </a:cubicBezTo>
                  <a:cubicBezTo>
                    <a:pt x="6013" y="7192"/>
                    <a:pt x="6108" y="6692"/>
                    <a:pt x="6215" y="6180"/>
                  </a:cubicBezTo>
                  <a:cubicBezTo>
                    <a:pt x="6489" y="4859"/>
                    <a:pt x="6668" y="3513"/>
                    <a:pt x="6763" y="2168"/>
                  </a:cubicBezTo>
                  <a:cubicBezTo>
                    <a:pt x="6823" y="1418"/>
                    <a:pt x="6847" y="632"/>
                    <a:pt x="6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5517950" y="1381250"/>
              <a:ext cx="256300" cy="365850"/>
            </a:xfrm>
            <a:custGeom>
              <a:avLst/>
              <a:gdLst/>
              <a:ahLst/>
              <a:cxnLst/>
              <a:rect l="l" t="t" r="r" b="b"/>
              <a:pathLst>
                <a:path w="10252" h="14634" extrusionOk="0">
                  <a:moveTo>
                    <a:pt x="9644" y="1"/>
                  </a:moveTo>
                  <a:cubicBezTo>
                    <a:pt x="8823" y="2656"/>
                    <a:pt x="7739" y="5239"/>
                    <a:pt x="6156" y="7525"/>
                  </a:cubicBezTo>
                  <a:cubicBezTo>
                    <a:pt x="4584" y="9811"/>
                    <a:pt x="2500" y="11776"/>
                    <a:pt x="0" y="12978"/>
                  </a:cubicBezTo>
                  <a:lnTo>
                    <a:pt x="36" y="14633"/>
                  </a:lnTo>
                  <a:cubicBezTo>
                    <a:pt x="1786" y="12895"/>
                    <a:pt x="4191" y="11990"/>
                    <a:pt x="6108" y="10419"/>
                  </a:cubicBezTo>
                  <a:cubicBezTo>
                    <a:pt x="8239" y="8680"/>
                    <a:pt x="9704" y="6120"/>
                    <a:pt x="10085" y="3394"/>
                  </a:cubicBezTo>
                  <a:cubicBezTo>
                    <a:pt x="10251" y="2251"/>
                    <a:pt x="10216" y="1013"/>
                    <a:pt x="9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8" name="Google Shape;528;p9"/>
            <p:cNvSpPr/>
            <p:nvPr/>
          </p:nvSpPr>
          <p:spPr>
            <a:xfrm>
              <a:off x="5383400" y="1737550"/>
              <a:ext cx="506925" cy="567950"/>
            </a:xfrm>
            <a:custGeom>
              <a:avLst/>
              <a:gdLst/>
              <a:ahLst/>
              <a:cxnLst/>
              <a:rect l="l" t="t" r="r" b="b"/>
              <a:pathLst>
                <a:path w="20277" h="22718" extrusionOk="0">
                  <a:moveTo>
                    <a:pt x="20277" y="0"/>
                  </a:moveTo>
                  <a:cubicBezTo>
                    <a:pt x="19574" y="1048"/>
                    <a:pt x="18896" y="2108"/>
                    <a:pt x="18193" y="3167"/>
                  </a:cubicBezTo>
                  <a:cubicBezTo>
                    <a:pt x="17598" y="4072"/>
                    <a:pt x="16991" y="5001"/>
                    <a:pt x="16360" y="5870"/>
                  </a:cubicBezTo>
                  <a:cubicBezTo>
                    <a:pt x="14824" y="8013"/>
                    <a:pt x="13097" y="10025"/>
                    <a:pt x="11371" y="12026"/>
                  </a:cubicBezTo>
                  <a:cubicBezTo>
                    <a:pt x="10645" y="12859"/>
                    <a:pt x="9918" y="13704"/>
                    <a:pt x="9192" y="14538"/>
                  </a:cubicBezTo>
                  <a:cubicBezTo>
                    <a:pt x="6692" y="17419"/>
                    <a:pt x="4037" y="20420"/>
                    <a:pt x="441" y="21693"/>
                  </a:cubicBezTo>
                  <a:lnTo>
                    <a:pt x="0" y="22717"/>
                  </a:lnTo>
                  <a:cubicBezTo>
                    <a:pt x="7656" y="18967"/>
                    <a:pt x="14157" y="12895"/>
                    <a:pt x="18419" y="5513"/>
                  </a:cubicBezTo>
                  <a:cubicBezTo>
                    <a:pt x="19396" y="3822"/>
                    <a:pt x="20277" y="1965"/>
                    <a:pt x="20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9" name="Google Shape;529;p9"/>
            <p:cNvSpPr/>
            <p:nvPr/>
          </p:nvSpPr>
          <p:spPr>
            <a:xfrm>
              <a:off x="5417325" y="1638725"/>
              <a:ext cx="443250" cy="595325"/>
            </a:xfrm>
            <a:custGeom>
              <a:avLst/>
              <a:gdLst/>
              <a:ahLst/>
              <a:cxnLst/>
              <a:rect l="l" t="t" r="r" b="b"/>
              <a:pathLst>
                <a:path w="17730" h="23813" extrusionOk="0">
                  <a:moveTo>
                    <a:pt x="17729" y="0"/>
                  </a:moveTo>
                  <a:lnTo>
                    <a:pt x="17729" y="0"/>
                  </a:lnTo>
                  <a:cubicBezTo>
                    <a:pt x="15943" y="3251"/>
                    <a:pt x="13455" y="6120"/>
                    <a:pt x="10466" y="8323"/>
                  </a:cubicBezTo>
                  <a:cubicBezTo>
                    <a:pt x="9895" y="8740"/>
                    <a:pt x="9300" y="9144"/>
                    <a:pt x="8764" y="9597"/>
                  </a:cubicBezTo>
                  <a:cubicBezTo>
                    <a:pt x="7454" y="10704"/>
                    <a:pt x="6466" y="12133"/>
                    <a:pt x="5501" y="13562"/>
                  </a:cubicBezTo>
                  <a:cubicBezTo>
                    <a:pt x="3858" y="16038"/>
                    <a:pt x="2311" y="18574"/>
                    <a:pt x="858" y="21182"/>
                  </a:cubicBezTo>
                  <a:lnTo>
                    <a:pt x="1" y="23813"/>
                  </a:lnTo>
                  <a:lnTo>
                    <a:pt x="10538" y="11895"/>
                  </a:lnTo>
                  <a:cubicBezTo>
                    <a:pt x="13645" y="8382"/>
                    <a:pt x="16884" y="4620"/>
                    <a:pt x="17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0" name="Google Shape;530;p9"/>
            <p:cNvSpPr/>
            <p:nvPr/>
          </p:nvSpPr>
          <p:spPr>
            <a:xfrm>
              <a:off x="5498900" y="1635750"/>
              <a:ext cx="311350" cy="371200"/>
            </a:xfrm>
            <a:custGeom>
              <a:avLst/>
              <a:gdLst/>
              <a:ahLst/>
              <a:cxnLst/>
              <a:rect l="l" t="t" r="r" b="b"/>
              <a:pathLst>
                <a:path w="12454" h="14848" extrusionOk="0">
                  <a:moveTo>
                    <a:pt x="12359" y="0"/>
                  </a:moveTo>
                  <a:cubicBezTo>
                    <a:pt x="11930" y="1358"/>
                    <a:pt x="10609" y="2179"/>
                    <a:pt x="9382" y="2906"/>
                  </a:cubicBezTo>
                  <a:cubicBezTo>
                    <a:pt x="7108" y="4275"/>
                    <a:pt x="4846" y="5715"/>
                    <a:pt x="3060" y="7680"/>
                  </a:cubicBezTo>
                  <a:cubicBezTo>
                    <a:pt x="1274" y="9644"/>
                    <a:pt x="0" y="12192"/>
                    <a:pt x="72" y="14847"/>
                  </a:cubicBezTo>
                  <a:cubicBezTo>
                    <a:pt x="2286" y="11061"/>
                    <a:pt x="5084" y="7620"/>
                    <a:pt x="8358" y="4691"/>
                  </a:cubicBezTo>
                  <a:cubicBezTo>
                    <a:pt x="9835" y="3382"/>
                    <a:pt x="11418" y="2144"/>
                    <a:pt x="12454" y="477"/>
                  </a:cubicBezTo>
                  <a:lnTo>
                    <a:pt x="123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1" name="Google Shape;531;p9"/>
            <p:cNvSpPr/>
            <p:nvPr/>
          </p:nvSpPr>
          <p:spPr>
            <a:xfrm>
              <a:off x="5521500" y="1511700"/>
              <a:ext cx="295025" cy="318750"/>
            </a:xfrm>
            <a:custGeom>
              <a:avLst/>
              <a:gdLst/>
              <a:ahLst/>
              <a:cxnLst/>
              <a:rect l="l" t="t" r="r" b="b"/>
              <a:pathLst>
                <a:path w="11801" h="12750" extrusionOk="0">
                  <a:moveTo>
                    <a:pt x="11693" y="1"/>
                  </a:moveTo>
                  <a:cubicBezTo>
                    <a:pt x="11556" y="1"/>
                    <a:pt x="11394" y="211"/>
                    <a:pt x="11348" y="379"/>
                  </a:cubicBezTo>
                  <a:cubicBezTo>
                    <a:pt x="10645" y="2736"/>
                    <a:pt x="8978" y="4760"/>
                    <a:pt x="6895" y="6046"/>
                  </a:cubicBezTo>
                  <a:cubicBezTo>
                    <a:pt x="5466" y="6927"/>
                    <a:pt x="3847" y="7510"/>
                    <a:pt x="2477" y="8499"/>
                  </a:cubicBezTo>
                  <a:cubicBezTo>
                    <a:pt x="1108" y="9475"/>
                    <a:pt x="1" y="11082"/>
                    <a:pt x="275" y="12749"/>
                  </a:cubicBezTo>
                  <a:cubicBezTo>
                    <a:pt x="334" y="11916"/>
                    <a:pt x="942" y="11249"/>
                    <a:pt x="1549" y="10677"/>
                  </a:cubicBezTo>
                  <a:cubicBezTo>
                    <a:pt x="2335" y="9951"/>
                    <a:pt x="3204" y="9296"/>
                    <a:pt x="4121" y="8725"/>
                  </a:cubicBezTo>
                  <a:cubicBezTo>
                    <a:pt x="5835" y="7677"/>
                    <a:pt x="7776" y="6903"/>
                    <a:pt x="9145" y="5427"/>
                  </a:cubicBezTo>
                  <a:cubicBezTo>
                    <a:pt x="10478" y="3998"/>
                    <a:pt x="11145" y="2081"/>
                    <a:pt x="11764" y="224"/>
                  </a:cubicBezTo>
                  <a:lnTo>
                    <a:pt x="11800" y="57"/>
                  </a:lnTo>
                  <a:cubicBezTo>
                    <a:pt x="11769" y="18"/>
                    <a:pt x="11732" y="1"/>
                    <a:pt x="116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5329525" y="1399100"/>
              <a:ext cx="200650" cy="985275"/>
            </a:xfrm>
            <a:custGeom>
              <a:avLst/>
              <a:gdLst/>
              <a:ahLst/>
              <a:cxnLst/>
              <a:rect l="l" t="t" r="r" b="b"/>
              <a:pathLst>
                <a:path w="8026" h="39411" extrusionOk="0">
                  <a:moveTo>
                    <a:pt x="5180" y="1"/>
                  </a:moveTo>
                  <a:lnTo>
                    <a:pt x="5180" y="1"/>
                  </a:lnTo>
                  <a:cubicBezTo>
                    <a:pt x="6168" y="3311"/>
                    <a:pt x="6858" y="6692"/>
                    <a:pt x="7156" y="10074"/>
                  </a:cubicBezTo>
                  <a:cubicBezTo>
                    <a:pt x="7323" y="11788"/>
                    <a:pt x="7370" y="13503"/>
                    <a:pt x="7335" y="15217"/>
                  </a:cubicBezTo>
                  <a:cubicBezTo>
                    <a:pt x="7299" y="16932"/>
                    <a:pt x="7204" y="18634"/>
                    <a:pt x="7013" y="20337"/>
                  </a:cubicBezTo>
                  <a:cubicBezTo>
                    <a:pt x="6835" y="22027"/>
                    <a:pt x="6549" y="23730"/>
                    <a:pt x="6180" y="25397"/>
                  </a:cubicBezTo>
                  <a:cubicBezTo>
                    <a:pt x="5811" y="27064"/>
                    <a:pt x="5334" y="28695"/>
                    <a:pt x="4751" y="30302"/>
                  </a:cubicBezTo>
                  <a:cubicBezTo>
                    <a:pt x="4168" y="31910"/>
                    <a:pt x="3465" y="33481"/>
                    <a:pt x="2667" y="34993"/>
                  </a:cubicBezTo>
                  <a:cubicBezTo>
                    <a:pt x="1882" y="36529"/>
                    <a:pt x="953" y="37970"/>
                    <a:pt x="0" y="39411"/>
                  </a:cubicBezTo>
                  <a:cubicBezTo>
                    <a:pt x="1084" y="38077"/>
                    <a:pt x="2096" y="36672"/>
                    <a:pt x="2989" y="35184"/>
                  </a:cubicBezTo>
                  <a:cubicBezTo>
                    <a:pt x="3441" y="34446"/>
                    <a:pt x="3858" y="33684"/>
                    <a:pt x="4239" y="32910"/>
                  </a:cubicBezTo>
                  <a:cubicBezTo>
                    <a:pt x="4632" y="32136"/>
                    <a:pt x="4977" y="31326"/>
                    <a:pt x="5299" y="30529"/>
                  </a:cubicBezTo>
                  <a:cubicBezTo>
                    <a:pt x="5465" y="30124"/>
                    <a:pt x="5608" y="29707"/>
                    <a:pt x="5763" y="29314"/>
                  </a:cubicBezTo>
                  <a:cubicBezTo>
                    <a:pt x="5906" y="28909"/>
                    <a:pt x="6061" y="28493"/>
                    <a:pt x="6180" y="28076"/>
                  </a:cubicBezTo>
                  <a:cubicBezTo>
                    <a:pt x="6442" y="27242"/>
                    <a:pt x="6668" y="26409"/>
                    <a:pt x="6882" y="25564"/>
                  </a:cubicBezTo>
                  <a:cubicBezTo>
                    <a:pt x="7275" y="23861"/>
                    <a:pt x="7573" y="22147"/>
                    <a:pt x="7751" y="20420"/>
                  </a:cubicBezTo>
                  <a:cubicBezTo>
                    <a:pt x="7930" y="18694"/>
                    <a:pt x="8025" y="16967"/>
                    <a:pt x="8025" y="15229"/>
                  </a:cubicBezTo>
                  <a:cubicBezTo>
                    <a:pt x="8025" y="14360"/>
                    <a:pt x="7990" y="13491"/>
                    <a:pt x="7954" y="12622"/>
                  </a:cubicBezTo>
                  <a:cubicBezTo>
                    <a:pt x="7918" y="12193"/>
                    <a:pt x="7894" y="11764"/>
                    <a:pt x="7847" y="11336"/>
                  </a:cubicBezTo>
                  <a:cubicBezTo>
                    <a:pt x="7799" y="10895"/>
                    <a:pt x="7775" y="10467"/>
                    <a:pt x="7716" y="10038"/>
                  </a:cubicBezTo>
                  <a:cubicBezTo>
                    <a:pt x="7299" y="6597"/>
                    <a:pt x="6442" y="3216"/>
                    <a:pt x="5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33" name="Google Shape;533;p9"/>
          <p:cNvGrpSpPr/>
          <p:nvPr/>
        </p:nvGrpSpPr>
        <p:grpSpPr>
          <a:xfrm rot="-362166" flipH="1">
            <a:off x="10062596" y="-231565"/>
            <a:ext cx="1643317" cy="2978509"/>
            <a:chOff x="5329525" y="1305350"/>
            <a:chExt cx="595325" cy="1079025"/>
          </a:xfrm>
        </p:grpSpPr>
        <p:sp>
          <p:nvSpPr>
            <p:cNvPr id="534" name="Google Shape;534;p9"/>
            <p:cNvSpPr/>
            <p:nvPr/>
          </p:nvSpPr>
          <p:spPr>
            <a:xfrm>
              <a:off x="5350650" y="1843500"/>
              <a:ext cx="574200" cy="517650"/>
            </a:xfrm>
            <a:custGeom>
              <a:avLst/>
              <a:gdLst/>
              <a:ahLst/>
              <a:cxnLst/>
              <a:rect l="l" t="t" r="r" b="b"/>
              <a:pathLst>
                <a:path w="22968" h="20706" extrusionOk="0">
                  <a:moveTo>
                    <a:pt x="22968" y="1"/>
                  </a:moveTo>
                  <a:lnTo>
                    <a:pt x="22968" y="1"/>
                  </a:lnTo>
                  <a:cubicBezTo>
                    <a:pt x="20444" y="4871"/>
                    <a:pt x="17229" y="9371"/>
                    <a:pt x="13431" y="13348"/>
                  </a:cubicBezTo>
                  <a:cubicBezTo>
                    <a:pt x="12883" y="13931"/>
                    <a:pt x="12312" y="14491"/>
                    <a:pt x="11705" y="15003"/>
                  </a:cubicBezTo>
                  <a:cubicBezTo>
                    <a:pt x="10585" y="15943"/>
                    <a:pt x="9323" y="16693"/>
                    <a:pt x="8037" y="17384"/>
                  </a:cubicBezTo>
                  <a:cubicBezTo>
                    <a:pt x="5573" y="18694"/>
                    <a:pt x="3001" y="19789"/>
                    <a:pt x="334" y="20623"/>
                  </a:cubicBezTo>
                  <a:lnTo>
                    <a:pt x="1" y="20706"/>
                  </a:lnTo>
                  <a:cubicBezTo>
                    <a:pt x="4168" y="20551"/>
                    <a:pt x="8204" y="18956"/>
                    <a:pt x="11728" y="16729"/>
                  </a:cubicBezTo>
                  <a:cubicBezTo>
                    <a:pt x="14681" y="14872"/>
                    <a:pt x="17348" y="12514"/>
                    <a:pt x="19348" y="9669"/>
                  </a:cubicBezTo>
                  <a:cubicBezTo>
                    <a:pt x="21372" y="6835"/>
                    <a:pt x="22718" y="3478"/>
                    <a:pt x="229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5501575" y="1305350"/>
              <a:ext cx="91400" cy="290825"/>
            </a:xfrm>
            <a:custGeom>
              <a:avLst/>
              <a:gdLst/>
              <a:ahLst/>
              <a:cxnLst/>
              <a:rect l="l" t="t" r="r" b="b"/>
              <a:pathLst>
                <a:path w="3656" h="11633" extrusionOk="0">
                  <a:moveTo>
                    <a:pt x="2810" y="0"/>
                  </a:moveTo>
                  <a:cubicBezTo>
                    <a:pt x="1810" y="3775"/>
                    <a:pt x="869" y="7549"/>
                    <a:pt x="0" y="11347"/>
                  </a:cubicBezTo>
                  <a:lnTo>
                    <a:pt x="143" y="11633"/>
                  </a:lnTo>
                  <a:cubicBezTo>
                    <a:pt x="2655" y="8382"/>
                    <a:pt x="3655" y="4001"/>
                    <a:pt x="28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5483700" y="1317250"/>
              <a:ext cx="37550" cy="188450"/>
            </a:xfrm>
            <a:custGeom>
              <a:avLst/>
              <a:gdLst/>
              <a:ahLst/>
              <a:cxnLst/>
              <a:rect l="l" t="t" r="r" b="b"/>
              <a:pathLst>
                <a:path w="1502" h="7538" extrusionOk="0">
                  <a:moveTo>
                    <a:pt x="1144" y="1"/>
                  </a:moveTo>
                  <a:cubicBezTo>
                    <a:pt x="918" y="60"/>
                    <a:pt x="834" y="334"/>
                    <a:pt x="787" y="548"/>
                  </a:cubicBezTo>
                  <a:cubicBezTo>
                    <a:pt x="275" y="2846"/>
                    <a:pt x="13" y="5180"/>
                    <a:pt x="1" y="7537"/>
                  </a:cubicBezTo>
                  <a:lnTo>
                    <a:pt x="275" y="7525"/>
                  </a:lnTo>
                  <a:cubicBezTo>
                    <a:pt x="1203" y="5144"/>
                    <a:pt x="1501" y="2537"/>
                    <a:pt x="1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7" name="Google Shape;537;p9"/>
            <p:cNvSpPr/>
            <p:nvPr/>
          </p:nvSpPr>
          <p:spPr>
            <a:xfrm>
              <a:off x="5510500" y="1323200"/>
              <a:ext cx="171175" cy="330425"/>
            </a:xfrm>
            <a:custGeom>
              <a:avLst/>
              <a:gdLst/>
              <a:ahLst/>
              <a:cxnLst/>
              <a:rect l="l" t="t" r="r" b="b"/>
              <a:pathLst>
                <a:path w="6847" h="13217" extrusionOk="0">
                  <a:moveTo>
                    <a:pt x="6442" y="1"/>
                  </a:moveTo>
                  <a:cubicBezTo>
                    <a:pt x="5263" y="4501"/>
                    <a:pt x="3537" y="9073"/>
                    <a:pt x="96" y="12193"/>
                  </a:cubicBezTo>
                  <a:lnTo>
                    <a:pt x="84" y="12145"/>
                  </a:lnTo>
                  <a:lnTo>
                    <a:pt x="84" y="12145"/>
                  </a:lnTo>
                  <a:cubicBezTo>
                    <a:pt x="0" y="12526"/>
                    <a:pt x="84" y="12919"/>
                    <a:pt x="310" y="13217"/>
                  </a:cubicBezTo>
                  <a:cubicBezTo>
                    <a:pt x="1846" y="12181"/>
                    <a:pt x="3120" y="10824"/>
                    <a:pt x="4406" y="9466"/>
                  </a:cubicBezTo>
                  <a:cubicBezTo>
                    <a:pt x="4930" y="8919"/>
                    <a:pt x="5453" y="8335"/>
                    <a:pt x="5787" y="7657"/>
                  </a:cubicBezTo>
                  <a:cubicBezTo>
                    <a:pt x="6013" y="7192"/>
                    <a:pt x="6108" y="6692"/>
                    <a:pt x="6215" y="6180"/>
                  </a:cubicBezTo>
                  <a:cubicBezTo>
                    <a:pt x="6489" y="4859"/>
                    <a:pt x="6668" y="3513"/>
                    <a:pt x="6763" y="2168"/>
                  </a:cubicBezTo>
                  <a:cubicBezTo>
                    <a:pt x="6823" y="1418"/>
                    <a:pt x="6847" y="632"/>
                    <a:pt x="6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5517950" y="1381250"/>
              <a:ext cx="256300" cy="365850"/>
            </a:xfrm>
            <a:custGeom>
              <a:avLst/>
              <a:gdLst/>
              <a:ahLst/>
              <a:cxnLst/>
              <a:rect l="l" t="t" r="r" b="b"/>
              <a:pathLst>
                <a:path w="10252" h="14634" extrusionOk="0">
                  <a:moveTo>
                    <a:pt x="9644" y="1"/>
                  </a:moveTo>
                  <a:cubicBezTo>
                    <a:pt x="8823" y="2656"/>
                    <a:pt x="7739" y="5239"/>
                    <a:pt x="6156" y="7525"/>
                  </a:cubicBezTo>
                  <a:cubicBezTo>
                    <a:pt x="4584" y="9811"/>
                    <a:pt x="2500" y="11776"/>
                    <a:pt x="0" y="12978"/>
                  </a:cubicBezTo>
                  <a:lnTo>
                    <a:pt x="36" y="14633"/>
                  </a:lnTo>
                  <a:cubicBezTo>
                    <a:pt x="1786" y="12895"/>
                    <a:pt x="4191" y="11990"/>
                    <a:pt x="6108" y="10419"/>
                  </a:cubicBezTo>
                  <a:cubicBezTo>
                    <a:pt x="8239" y="8680"/>
                    <a:pt x="9704" y="6120"/>
                    <a:pt x="10085" y="3394"/>
                  </a:cubicBezTo>
                  <a:cubicBezTo>
                    <a:pt x="10251" y="2251"/>
                    <a:pt x="10216" y="1013"/>
                    <a:pt x="9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5383400" y="1737550"/>
              <a:ext cx="506925" cy="567950"/>
            </a:xfrm>
            <a:custGeom>
              <a:avLst/>
              <a:gdLst/>
              <a:ahLst/>
              <a:cxnLst/>
              <a:rect l="l" t="t" r="r" b="b"/>
              <a:pathLst>
                <a:path w="20277" h="22718" extrusionOk="0">
                  <a:moveTo>
                    <a:pt x="20277" y="0"/>
                  </a:moveTo>
                  <a:cubicBezTo>
                    <a:pt x="19574" y="1048"/>
                    <a:pt x="18896" y="2108"/>
                    <a:pt x="18193" y="3167"/>
                  </a:cubicBezTo>
                  <a:cubicBezTo>
                    <a:pt x="17598" y="4072"/>
                    <a:pt x="16991" y="5001"/>
                    <a:pt x="16360" y="5870"/>
                  </a:cubicBezTo>
                  <a:cubicBezTo>
                    <a:pt x="14824" y="8013"/>
                    <a:pt x="13097" y="10025"/>
                    <a:pt x="11371" y="12026"/>
                  </a:cubicBezTo>
                  <a:cubicBezTo>
                    <a:pt x="10645" y="12859"/>
                    <a:pt x="9918" y="13704"/>
                    <a:pt x="9192" y="14538"/>
                  </a:cubicBezTo>
                  <a:cubicBezTo>
                    <a:pt x="6692" y="17419"/>
                    <a:pt x="4037" y="20420"/>
                    <a:pt x="441" y="21693"/>
                  </a:cubicBezTo>
                  <a:lnTo>
                    <a:pt x="0" y="22717"/>
                  </a:lnTo>
                  <a:cubicBezTo>
                    <a:pt x="7656" y="18967"/>
                    <a:pt x="14157" y="12895"/>
                    <a:pt x="18419" y="5513"/>
                  </a:cubicBezTo>
                  <a:cubicBezTo>
                    <a:pt x="19396" y="3822"/>
                    <a:pt x="20277" y="1965"/>
                    <a:pt x="20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5417325" y="1638725"/>
              <a:ext cx="443250" cy="595325"/>
            </a:xfrm>
            <a:custGeom>
              <a:avLst/>
              <a:gdLst/>
              <a:ahLst/>
              <a:cxnLst/>
              <a:rect l="l" t="t" r="r" b="b"/>
              <a:pathLst>
                <a:path w="17730" h="23813" extrusionOk="0">
                  <a:moveTo>
                    <a:pt x="17729" y="0"/>
                  </a:moveTo>
                  <a:lnTo>
                    <a:pt x="17729" y="0"/>
                  </a:lnTo>
                  <a:cubicBezTo>
                    <a:pt x="15943" y="3251"/>
                    <a:pt x="13455" y="6120"/>
                    <a:pt x="10466" y="8323"/>
                  </a:cubicBezTo>
                  <a:cubicBezTo>
                    <a:pt x="9895" y="8740"/>
                    <a:pt x="9300" y="9144"/>
                    <a:pt x="8764" y="9597"/>
                  </a:cubicBezTo>
                  <a:cubicBezTo>
                    <a:pt x="7454" y="10704"/>
                    <a:pt x="6466" y="12133"/>
                    <a:pt x="5501" y="13562"/>
                  </a:cubicBezTo>
                  <a:cubicBezTo>
                    <a:pt x="3858" y="16038"/>
                    <a:pt x="2311" y="18574"/>
                    <a:pt x="858" y="21182"/>
                  </a:cubicBezTo>
                  <a:lnTo>
                    <a:pt x="1" y="23813"/>
                  </a:lnTo>
                  <a:lnTo>
                    <a:pt x="10538" y="11895"/>
                  </a:lnTo>
                  <a:cubicBezTo>
                    <a:pt x="13645" y="8382"/>
                    <a:pt x="16884" y="4620"/>
                    <a:pt x="177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5498900" y="1635750"/>
              <a:ext cx="311350" cy="371200"/>
            </a:xfrm>
            <a:custGeom>
              <a:avLst/>
              <a:gdLst/>
              <a:ahLst/>
              <a:cxnLst/>
              <a:rect l="l" t="t" r="r" b="b"/>
              <a:pathLst>
                <a:path w="12454" h="14848" extrusionOk="0">
                  <a:moveTo>
                    <a:pt x="12359" y="0"/>
                  </a:moveTo>
                  <a:cubicBezTo>
                    <a:pt x="11930" y="1358"/>
                    <a:pt x="10609" y="2179"/>
                    <a:pt x="9382" y="2906"/>
                  </a:cubicBezTo>
                  <a:cubicBezTo>
                    <a:pt x="7108" y="4275"/>
                    <a:pt x="4846" y="5715"/>
                    <a:pt x="3060" y="7680"/>
                  </a:cubicBezTo>
                  <a:cubicBezTo>
                    <a:pt x="1274" y="9644"/>
                    <a:pt x="0" y="12192"/>
                    <a:pt x="72" y="14847"/>
                  </a:cubicBezTo>
                  <a:cubicBezTo>
                    <a:pt x="2286" y="11061"/>
                    <a:pt x="5084" y="7620"/>
                    <a:pt x="8358" y="4691"/>
                  </a:cubicBezTo>
                  <a:cubicBezTo>
                    <a:pt x="9835" y="3382"/>
                    <a:pt x="11418" y="2144"/>
                    <a:pt x="12454" y="477"/>
                  </a:cubicBezTo>
                  <a:lnTo>
                    <a:pt x="123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5521500" y="1511700"/>
              <a:ext cx="295025" cy="318750"/>
            </a:xfrm>
            <a:custGeom>
              <a:avLst/>
              <a:gdLst/>
              <a:ahLst/>
              <a:cxnLst/>
              <a:rect l="l" t="t" r="r" b="b"/>
              <a:pathLst>
                <a:path w="11801" h="12750" extrusionOk="0">
                  <a:moveTo>
                    <a:pt x="11693" y="1"/>
                  </a:moveTo>
                  <a:cubicBezTo>
                    <a:pt x="11556" y="1"/>
                    <a:pt x="11394" y="211"/>
                    <a:pt x="11348" y="379"/>
                  </a:cubicBezTo>
                  <a:cubicBezTo>
                    <a:pt x="10645" y="2736"/>
                    <a:pt x="8978" y="4760"/>
                    <a:pt x="6895" y="6046"/>
                  </a:cubicBezTo>
                  <a:cubicBezTo>
                    <a:pt x="5466" y="6927"/>
                    <a:pt x="3847" y="7510"/>
                    <a:pt x="2477" y="8499"/>
                  </a:cubicBezTo>
                  <a:cubicBezTo>
                    <a:pt x="1108" y="9475"/>
                    <a:pt x="1" y="11082"/>
                    <a:pt x="275" y="12749"/>
                  </a:cubicBezTo>
                  <a:cubicBezTo>
                    <a:pt x="334" y="11916"/>
                    <a:pt x="942" y="11249"/>
                    <a:pt x="1549" y="10677"/>
                  </a:cubicBezTo>
                  <a:cubicBezTo>
                    <a:pt x="2335" y="9951"/>
                    <a:pt x="3204" y="9296"/>
                    <a:pt x="4121" y="8725"/>
                  </a:cubicBezTo>
                  <a:cubicBezTo>
                    <a:pt x="5835" y="7677"/>
                    <a:pt x="7776" y="6903"/>
                    <a:pt x="9145" y="5427"/>
                  </a:cubicBezTo>
                  <a:cubicBezTo>
                    <a:pt x="10478" y="3998"/>
                    <a:pt x="11145" y="2081"/>
                    <a:pt x="11764" y="224"/>
                  </a:cubicBezTo>
                  <a:lnTo>
                    <a:pt x="11800" y="57"/>
                  </a:lnTo>
                  <a:cubicBezTo>
                    <a:pt x="11769" y="18"/>
                    <a:pt x="11732" y="1"/>
                    <a:pt x="116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3" name="Google Shape;543;p9"/>
            <p:cNvSpPr/>
            <p:nvPr/>
          </p:nvSpPr>
          <p:spPr>
            <a:xfrm>
              <a:off x="5329525" y="1399100"/>
              <a:ext cx="200650" cy="985275"/>
            </a:xfrm>
            <a:custGeom>
              <a:avLst/>
              <a:gdLst/>
              <a:ahLst/>
              <a:cxnLst/>
              <a:rect l="l" t="t" r="r" b="b"/>
              <a:pathLst>
                <a:path w="8026" h="39411" extrusionOk="0">
                  <a:moveTo>
                    <a:pt x="5180" y="1"/>
                  </a:moveTo>
                  <a:lnTo>
                    <a:pt x="5180" y="1"/>
                  </a:lnTo>
                  <a:cubicBezTo>
                    <a:pt x="6168" y="3311"/>
                    <a:pt x="6858" y="6692"/>
                    <a:pt x="7156" y="10074"/>
                  </a:cubicBezTo>
                  <a:cubicBezTo>
                    <a:pt x="7323" y="11788"/>
                    <a:pt x="7370" y="13503"/>
                    <a:pt x="7335" y="15217"/>
                  </a:cubicBezTo>
                  <a:cubicBezTo>
                    <a:pt x="7299" y="16932"/>
                    <a:pt x="7204" y="18634"/>
                    <a:pt x="7013" y="20337"/>
                  </a:cubicBezTo>
                  <a:cubicBezTo>
                    <a:pt x="6835" y="22027"/>
                    <a:pt x="6549" y="23730"/>
                    <a:pt x="6180" y="25397"/>
                  </a:cubicBezTo>
                  <a:cubicBezTo>
                    <a:pt x="5811" y="27064"/>
                    <a:pt x="5334" y="28695"/>
                    <a:pt x="4751" y="30302"/>
                  </a:cubicBezTo>
                  <a:cubicBezTo>
                    <a:pt x="4168" y="31910"/>
                    <a:pt x="3465" y="33481"/>
                    <a:pt x="2667" y="34993"/>
                  </a:cubicBezTo>
                  <a:cubicBezTo>
                    <a:pt x="1882" y="36529"/>
                    <a:pt x="953" y="37970"/>
                    <a:pt x="0" y="39411"/>
                  </a:cubicBezTo>
                  <a:cubicBezTo>
                    <a:pt x="1084" y="38077"/>
                    <a:pt x="2096" y="36672"/>
                    <a:pt x="2989" y="35184"/>
                  </a:cubicBezTo>
                  <a:cubicBezTo>
                    <a:pt x="3441" y="34446"/>
                    <a:pt x="3858" y="33684"/>
                    <a:pt x="4239" y="32910"/>
                  </a:cubicBezTo>
                  <a:cubicBezTo>
                    <a:pt x="4632" y="32136"/>
                    <a:pt x="4977" y="31326"/>
                    <a:pt x="5299" y="30529"/>
                  </a:cubicBezTo>
                  <a:cubicBezTo>
                    <a:pt x="5465" y="30124"/>
                    <a:pt x="5608" y="29707"/>
                    <a:pt x="5763" y="29314"/>
                  </a:cubicBezTo>
                  <a:cubicBezTo>
                    <a:pt x="5906" y="28909"/>
                    <a:pt x="6061" y="28493"/>
                    <a:pt x="6180" y="28076"/>
                  </a:cubicBezTo>
                  <a:cubicBezTo>
                    <a:pt x="6442" y="27242"/>
                    <a:pt x="6668" y="26409"/>
                    <a:pt x="6882" y="25564"/>
                  </a:cubicBezTo>
                  <a:cubicBezTo>
                    <a:pt x="7275" y="23861"/>
                    <a:pt x="7573" y="22147"/>
                    <a:pt x="7751" y="20420"/>
                  </a:cubicBezTo>
                  <a:cubicBezTo>
                    <a:pt x="7930" y="18694"/>
                    <a:pt x="8025" y="16967"/>
                    <a:pt x="8025" y="15229"/>
                  </a:cubicBezTo>
                  <a:cubicBezTo>
                    <a:pt x="8025" y="14360"/>
                    <a:pt x="7990" y="13491"/>
                    <a:pt x="7954" y="12622"/>
                  </a:cubicBezTo>
                  <a:cubicBezTo>
                    <a:pt x="7918" y="12193"/>
                    <a:pt x="7894" y="11764"/>
                    <a:pt x="7847" y="11336"/>
                  </a:cubicBezTo>
                  <a:cubicBezTo>
                    <a:pt x="7799" y="10895"/>
                    <a:pt x="7775" y="10467"/>
                    <a:pt x="7716" y="10038"/>
                  </a:cubicBezTo>
                  <a:cubicBezTo>
                    <a:pt x="7299" y="6597"/>
                    <a:pt x="6442" y="3216"/>
                    <a:pt x="5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44" name="Google Shape;544;p9"/>
          <p:cNvGrpSpPr/>
          <p:nvPr/>
        </p:nvGrpSpPr>
        <p:grpSpPr>
          <a:xfrm rot="-2484274">
            <a:off x="10406754" y="-1165195"/>
            <a:ext cx="2479217" cy="4493573"/>
            <a:chOff x="5329525" y="1305350"/>
            <a:chExt cx="595325" cy="1079025"/>
          </a:xfrm>
        </p:grpSpPr>
        <p:sp>
          <p:nvSpPr>
            <p:cNvPr id="545" name="Google Shape;545;p9"/>
            <p:cNvSpPr/>
            <p:nvPr/>
          </p:nvSpPr>
          <p:spPr>
            <a:xfrm>
              <a:off x="5350650" y="1843500"/>
              <a:ext cx="574200" cy="517650"/>
            </a:xfrm>
            <a:custGeom>
              <a:avLst/>
              <a:gdLst/>
              <a:ahLst/>
              <a:cxnLst/>
              <a:rect l="l" t="t" r="r" b="b"/>
              <a:pathLst>
                <a:path w="22968" h="20706" extrusionOk="0">
                  <a:moveTo>
                    <a:pt x="22968" y="1"/>
                  </a:moveTo>
                  <a:lnTo>
                    <a:pt x="22968" y="1"/>
                  </a:lnTo>
                  <a:cubicBezTo>
                    <a:pt x="20444" y="4871"/>
                    <a:pt x="17229" y="9371"/>
                    <a:pt x="13431" y="13348"/>
                  </a:cubicBezTo>
                  <a:cubicBezTo>
                    <a:pt x="12883" y="13931"/>
                    <a:pt x="12312" y="14491"/>
                    <a:pt x="11705" y="15003"/>
                  </a:cubicBezTo>
                  <a:cubicBezTo>
                    <a:pt x="10585" y="15943"/>
                    <a:pt x="9323" y="16693"/>
                    <a:pt x="8037" y="17384"/>
                  </a:cubicBezTo>
                  <a:cubicBezTo>
                    <a:pt x="5573" y="18694"/>
                    <a:pt x="3001" y="19789"/>
                    <a:pt x="334" y="20623"/>
                  </a:cubicBezTo>
                  <a:lnTo>
                    <a:pt x="1" y="20706"/>
                  </a:lnTo>
                  <a:cubicBezTo>
                    <a:pt x="4168" y="20551"/>
                    <a:pt x="8204" y="18956"/>
                    <a:pt x="11728" y="16729"/>
                  </a:cubicBezTo>
                  <a:cubicBezTo>
                    <a:pt x="14681" y="14872"/>
                    <a:pt x="17348" y="12514"/>
                    <a:pt x="19348" y="9669"/>
                  </a:cubicBezTo>
                  <a:cubicBezTo>
                    <a:pt x="21372" y="6835"/>
                    <a:pt x="22718" y="3478"/>
                    <a:pt x="229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5501575" y="1305350"/>
              <a:ext cx="91400" cy="290825"/>
            </a:xfrm>
            <a:custGeom>
              <a:avLst/>
              <a:gdLst/>
              <a:ahLst/>
              <a:cxnLst/>
              <a:rect l="l" t="t" r="r" b="b"/>
              <a:pathLst>
                <a:path w="3656" h="11633" extrusionOk="0">
                  <a:moveTo>
                    <a:pt x="2810" y="0"/>
                  </a:moveTo>
                  <a:cubicBezTo>
                    <a:pt x="1810" y="3775"/>
                    <a:pt x="869" y="7549"/>
                    <a:pt x="0" y="11347"/>
                  </a:cubicBezTo>
                  <a:lnTo>
                    <a:pt x="143" y="11633"/>
                  </a:lnTo>
                  <a:cubicBezTo>
                    <a:pt x="2655" y="8382"/>
                    <a:pt x="3655" y="4001"/>
                    <a:pt x="2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5483700" y="1317250"/>
              <a:ext cx="37550" cy="188450"/>
            </a:xfrm>
            <a:custGeom>
              <a:avLst/>
              <a:gdLst/>
              <a:ahLst/>
              <a:cxnLst/>
              <a:rect l="l" t="t" r="r" b="b"/>
              <a:pathLst>
                <a:path w="1502" h="7538" extrusionOk="0">
                  <a:moveTo>
                    <a:pt x="1144" y="1"/>
                  </a:moveTo>
                  <a:cubicBezTo>
                    <a:pt x="918" y="60"/>
                    <a:pt x="834" y="334"/>
                    <a:pt x="787" y="548"/>
                  </a:cubicBezTo>
                  <a:cubicBezTo>
                    <a:pt x="275" y="2846"/>
                    <a:pt x="13" y="5180"/>
                    <a:pt x="1" y="7537"/>
                  </a:cubicBezTo>
                  <a:lnTo>
                    <a:pt x="275" y="7525"/>
                  </a:lnTo>
                  <a:cubicBezTo>
                    <a:pt x="1203" y="5144"/>
                    <a:pt x="1501" y="2537"/>
                    <a:pt x="1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5510500" y="1323200"/>
              <a:ext cx="171175" cy="330425"/>
            </a:xfrm>
            <a:custGeom>
              <a:avLst/>
              <a:gdLst/>
              <a:ahLst/>
              <a:cxnLst/>
              <a:rect l="l" t="t" r="r" b="b"/>
              <a:pathLst>
                <a:path w="6847" h="13217" extrusionOk="0">
                  <a:moveTo>
                    <a:pt x="6442" y="1"/>
                  </a:moveTo>
                  <a:cubicBezTo>
                    <a:pt x="5263" y="4501"/>
                    <a:pt x="3537" y="9073"/>
                    <a:pt x="96" y="12193"/>
                  </a:cubicBezTo>
                  <a:lnTo>
                    <a:pt x="84" y="12145"/>
                  </a:lnTo>
                  <a:lnTo>
                    <a:pt x="84" y="12145"/>
                  </a:lnTo>
                  <a:cubicBezTo>
                    <a:pt x="0" y="12526"/>
                    <a:pt x="84" y="12919"/>
                    <a:pt x="310" y="13217"/>
                  </a:cubicBezTo>
                  <a:cubicBezTo>
                    <a:pt x="1846" y="12181"/>
                    <a:pt x="3120" y="10824"/>
                    <a:pt x="4406" y="9466"/>
                  </a:cubicBezTo>
                  <a:cubicBezTo>
                    <a:pt x="4930" y="8919"/>
                    <a:pt x="5453" y="8335"/>
                    <a:pt x="5787" y="7657"/>
                  </a:cubicBezTo>
                  <a:cubicBezTo>
                    <a:pt x="6013" y="7192"/>
                    <a:pt x="6108" y="6692"/>
                    <a:pt x="6215" y="6180"/>
                  </a:cubicBezTo>
                  <a:cubicBezTo>
                    <a:pt x="6489" y="4859"/>
                    <a:pt x="6668" y="3513"/>
                    <a:pt x="6763" y="2168"/>
                  </a:cubicBezTo>
                  <a:cubicBezTo>
                    <a:pt x="6823" y="1418"/>
                    <a:pt x="6847" y="632"/>
                    <a:pt x="6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5517950" y="1381250"/>
              <a:ext cx="256300" cy="365850"/>
            </a:xfrm>
            <a:custGeom>
              <a:avLst/>
              <a:gdLst/>
              <a:ahLst/>
              <a:cxnLst/>
              <a:rect l="l" t="t" r="r" b="b"/>
              <a:pathLst>
                <a:path w="10252" h="14634" extrusionOk="0">
                  <a:moveTo>
                    <a:pt x="9644" y="1"/>
                  </a:moveTo>
                  <a:cubicBezTo>
                    <a:pt x="8823" y="2656"/>
                    <a:pt x="7739" y="5239"/>
                    <a:pt x="6156" y="7525"/>
                  </a:cubicBezTo>
                  <a:cubicBezTo>
                    <a:pt x="4584" y="9811"/>
                    <a:pt x="2500" y="11776"/>
                    <a:pt x="0" y="12978"/>
                  </a:cubicBezTo>
                  <a:lnTo>
                    <a:pt x="36" y="14633"/>
                  </a:lnTo>
                  <a:cubicBezTo>
                    <a:pt x="1786" y="12895"/>
                    <a:pt x="4191" y="11990"/>
                    <a:pt x="6108" y="10419"/>
                  </a:cubicBezTo>
                  <a:cubicBezTo>
                    <a:pt x="8239" y="8680"/>
                    <a:pt x="9704" y="6120"/>
                    <a:pt x="10085" y="3394"/>
                  </a:cubicBezTo>
                  <a:cubicBezTo>
                    <a:pt x="10251" y="2251"/>
                    <a:pt x="10216" y="1013"/>
                    <a:pt x="9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5383400" y="1737550"/>
              <a:ext cx="506925" cy="567950"/>
            </a:xfrm>
            <a:custGeom>
              <a:avLst/>
              <a:gdLst/>
              <a:ahLst/>
              <a:cxnLst/>
              <a:rect l="l" t="t" r="r" b="b"/>
              <a:pathLst>
                <a:path w="20277" h="22718" extrusionOk="0">
                  <a:moveTo>
                    <a:pt x="20277" y="0"/>
                  </a:moveTo>
                  <a:cubicBezTo>
                    <a:pt x="19574" y="1048"/>
                    <a:pt x="18896" y="2108"/>
                    <a:pt x="18193" y="3167"/>
                  </a:cubicBezTo>
                  <a:cubicBezTo>
                    <a:pt x="17598" y="4072"/>
                    <a:pt x="16991" y="5001"/>
                    <a:pt x="16360" y="5870"/>
                  </a:cubicBezTo>
                  <a:cubicBezTo>
                    <a:pt x="14824" y="8013"/>
                    <a:pt x="13097" y="10025"/>
                    <a:pt x="11371" y="12026"/>
                  </a:cubicBezTo>
                  <a:cubicBezTo>
                    <a:pt x="10645" y="12859"/>
                    <a:pt x="9918" y="13704"/>
                    <a:pt x="9192" y="14538"/>
                  </a:cubicBezTo>
                  <a:cubicBezTo>
                    <a:pt x="6692" y="17419"/>
                    <a:pt x="4037" y="20420"/>
                    <a:pt x="441" y="21693"/>
                  </a:cubicBezTo>
                  <a:lnTo>
                    <a:pt x="0" y="22717"/>
                  </a:lnTo>
                  <a:cubicBezTo>
                    <a:pt x="7656" y="18967"/>
                    <a:pt x="14157" y="12895"/>
                    <a:pt x="18419" y="5513"/>
                  </a:cubicBezTo>
                  <a:cubicBezTo>
                    <a:pt x="19396" y="3822"/>
                    <a:pt x="20277" y="1965"/>
                    <a:pt x="20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1" name="Google Shape;551;p9"/>
            <p:cNvSpPr/>
            <p:nvPr/>
          </p:nvSpPr>
          <p:spPr>
            <a:xfrm>
              <a:off x="5417325" y="1638725"/>
              <a:ext cx="443250" cy="595325"/>
            </a:xfrm>
            <a:custGeom>
              <a:avLst/>
              <a:gdLst/>
              <a:ahLst/>
              <a:cxnLst/>
              <a:rect l="l" t="t" r="r" b="b"/>
              <a:pathLst>
                <a:path w="17730" h="23813" extrusionOk="0">
                  <a:moveTo>
                    <a:pt x="17729" y="0"/>
                  </a:moveTo>
                  <a:lnTo>
                    <a:pt x="17729" y="0"/>
                  </a:lnTo>
                  <a:cubicBezTo>
                    <a:pt x="15943" y="3251"/>
                    <a:pt x="13455" y="6120"/>
                    <a:pt x="10466" y="8323"/>
                  </a:cubicBezTo>
                  <a:cubicBezTo>
                    <a:pt x="9895" y="8740"/>
                    <a:pt x="9300" y="9144"/>
                    <a:pt x="8764" y="9597"/>
                  </a:cubicBezTo>
                  <a:cubicBezTo>
                    <a:pt x="7454" y="10704"/>
                    <a:pt x="6466" y="12133"/>
                    <a:pt x="5501" y="13562"/>
                  </a:cubicBezTo>
                  <a:cubicBezTo>
                    <a:pt x="3858" y="16038"/>
                    <a:pt x="2311" y="18574"/>
                    <a:pt x="858" y="21182"/>
                  </a:cubicBezTo>
                  <a:lnTo>
                    <a:pt x="1" y="23813"/>
                  </a:lnTo>
                  <a:lnTo>
                    <a:pt x="10538" y="11895"/>
                  </a:lnTo>
                  <a:cubicBezTo>
                    <a:pt x="13645" y="8382"/>
                    <a:pt x="16884" y="4620"/>
                    <a:pt x="17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2" name="Google Shape;552;p9"/>
            <p:cNvSpPr/>
            <p:nvPr/>
          </p:nvSpPr>
          <p:spPr>
            <a:xfrm>
              <a:off x="5498900" y="1635750"/>
              <a:ext cx="311350" cy="371200"/>
            </a:xfrm>
            <a:custGeom>
              <a:avLst/>
              <a:gdLst/>
              <a:ahLst/>
              <a:cxnLst/>
              <a:rect l="l" t="t" r="r" b="b"/>
              <a:pathLst>
                <a:path w="12454" h="14848" extrusionOk="0">
                  <a:moveTo>
                    <a:pt x="12359" y="0"/>
                  </a:moveTo>
                  <a:cubicBezTo>
                    <a:pt x="11930" y="1358"/>
                    <a:pt x="10609" y="2179"/>
                    <a:pt x="9382" y="2906"/>
                  </a:cubicBezTo>
                  <a:cubicBezTo>
                    <a:pt x="7108" y="4275"/>
                    <a:pt x="4846" y="5715"/>
                    <a:pt x="3060" y="7680"/>
                  </a:cubicBezTo>
                  <a:cubicBezTo>
                    <a:pt x="1274" y="9644"/>
                    <a:pt x="0" y="12192"/>
                    <a:pt x="72" y="14847"/>
                  </a:cubicBezTo>
                  <a:cubicBezTo>
                    <a:pt x="2286" y="11061"/>
                    <a:pt x="5084" y="7620"/>
                    <a:pt x="8358" y="4691"/>
                  </a:cubicBezTo>
                  <a:cubicBezTo>
                    <a:pt x="9835" y="3382"/>
                    <a:pt x="11418" y="2144"/>
                    <a:pt x="12454" y="477"/>
                  </a:cubicBezTo>
                  <a:lnTo>
                    <a:pt x="123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3" name="Google Shape;553;p9"/>
            <p:cNvSpPr/>
            <p:nvPr/>
          </p:nvSpPr>
          <p:spPr>
            <a:xfrm>
              <a:off x="5521500" y="1511700"/>
              <a:ext cx="295025" cy="318750"/>
            </a:xfrm>
            <a:custGeom>
              <a:avLst/>
              <a:gdLst/>
              <a:ahLst/>
              <a:cxnLst/>
              <a:rect l="l" t="t" r="r" b="b"/>
              <a:pathLst>
                <a:path w="11801" h="12750" extrusionOk="0">
                  <a:moveTo>
                    <a:pt x="11693" y="1"/>
                  </a:moveTo>
                  <a:cubicBezTo>
                    <a:pt x="11556" y="1"/>
                    <a:pt x="11394" y="211"/>
                    <a:pt x="11348" y="379"/>
                  </a:cubicBezTo>
                  <a:cubicBezTo>
                    <a:pt x="10645" y="2736"/>
                    <a:pt x="8978" y="4760"/>
                    <a:pt x="6895" y="6046"/>
                  </a:cubicBezTo>
                  <a:cubicBezTo>
                    <a:pt x="5466" y="6927"/>
                    <a:pt x="3847" y="7510"/>
                    <a:pt x="2477" y="8499"/>
                  </a:cubicBezTo>
                  <a:cubicBezTo>
                    <a:pt x="1108" y="9475"/>
                    <a:pt x="1" y="11082"/>
                    <a:pt x="275" y="12749"/>
                  </a:cubicBezTo>
                  <a:cubicBezTo>
                    <a:pt x="334" y="11916"/>
                    <a:pt x="942" y="11249"/>
                    <a:pt x="1549" y="10677"/>
                  </a:cubicBezTo>
                  <a:cubicBezTo>
                    <a:pt x="2335" y="9951"/>
                    <a:pt x="3204" y="9296"/>
                    <a:pt x="4121" y="8725"/>
                  </a:cubicBezTo>
                  <a:cubicBezTo>
                    <a:pt x="5835" y="7677"/>
                    <a:pt x="7776" y="6903"/>
                    <a:pt x="9145" y="5427"/>
                  </a:cubicBezTo>
                  <a:cubicBezTo>
                    <a:pt x="10478" y="3998"/>
                    <a:pt x="11145" y="2081"/>
                    <a:pt x="11764" y="224"/>
                  </a:cubicBezTo>
                  <a:lnTo>
                    <a:pt x="11800" y="57"/>
                  </a:lnTo>
                  <a:cubicBezTo>
                    <a:pt x="11769" y="18"/>
                    <a:pt x="11732" y="1"/>
                    <a:pt x="116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5329525" y="1399100"/>
              <a:ext cx="200650" cy="985275"/>
            </a:xfrm>
            <a:custGeom>
              <a:avLst/>
              <a:gdLst/>
              <a:ahLst/>
              <a:cxnLst/>
              <a:rect l="l" t="t" r="r" b="b"/>
              <a:pathLst>
                <a:path w="8026" h="39411" extrusionOk="0">
                  <a:moveTo>
                    <a:pt x="5180" y="1"/>
                  </a:moveTo>
                  <a:lnTo>
                    <a:pt x="5180" y="1"/>
                  </a:lnTo>
                  <a:cubicBezTo>
                    <a:pt x="6168" y="3311"/>
                    <a:pt x="6858" y="6692"/>
                    <a:pt x="7156" y="10074"/>
                  </a:cubicBezTo>
                  <a:cubicBezTo>
                    <a:pt x="7323" y="11788"/>
                    <a:pt x="7370" y="13503"/>
                    <a:pt x="7335" y="15217"/>
                  </a:cubicBezTo>
                  <a:cubicBezTo>
                    <a:pt x="7299" y="16932"/>
                    <a:pt x="7204" y="18634"/>
                    <a:pt x="7013" y="20337"/>
                  </a:cubicBezTo>
                  <a:cubicBezTo>
                    <a:pt x="6835" y="22027"/>
                    <a:pt x="6549" y="23730"/>
                    <a:pt x="6180" y="25397"/>
                  </a:cubicBezTo>
                  <a:cubicBezTo>
                    <a:pt x="5811" y="27064"/>
                    <a:pt x="5334" y="28695"/>
                    <a:pt x="4751" y="30302"/>
                  </a:cubicBezTo>
                  <a:cubicBezTo>
                    <a:pt x="4168" y="31910"/>
                    <a:pt x="3465" y="33481"/>
                    <a:pt x="2667" y="34993"/>
                  </a:cubicBezTo>
                  <a:cubicBezTo>
                    <a:pt x="1882" y="36529"/>
                    <a:pt x="953" y="37970"/>
                    <a:pt x="0" y="39411"/>
                  </a:cubicBezTo>
                  <a:cubicBezTo>
                    <a:pt x="1084" y="38077"/>
                    <a:pt x="2096" y="36672"/>
                    <a:pt x="2989" y="35184"/>
                  </a:cubicBezTo>
                  <a:cubicBezTo>
                    <a:pt x="3441" y="34446"/>
                    <a:pt x="3858" y="33684"/>
                    <a:pt x="4239" y="32910"/>
                  </a:cubicBezTo>
                  <a:cubicBezTo>
                    <a:pt x="4632" y="32136"/>
                    <a:pt x="4977" y="31326"/>
                    <a:pt x="5299" y="30529"/>
                  </a:cubicBezTo>
                  <a:cubicBezTo>
                    <a:pt x="5465" y="30124"/>
                    <a:pt x="5608" y="29707"/>
                    <a:pt x="5763" y="29314"/>
                  </a:cubicBezTo>
                  <a:cubicBezTo>
                    <a:pt x="5906" y="28909"/>
                    <a:pt x="6061" y="28493"/>
                    <a:pt x="6180" y="28076"/>
                  </a:cubicBezTo>
                  <a:cubicBezTo>
                    <a:pt x="6442" y="27242"/>
                    <a:pt x="6668" y="26409"/>
                    <a:pt x="6882" y="25564"/>
                  </a:cubicBezTo>
                  <a:cubicBezTo>
                    <a:pt x="7275" y="23861"/>
                    <a:pt x="7573" y="22147"/>
                    <a:pt x="7751" y="20420"/>
                  </a:cubicBezTo>
                  <a:cubicBezTo>
                    <a:pt x="7930" y="18694"/>
                    <a:pt x="8025" y="16967"/>
                    <a:pt x="8025" y="15229"/>
                  </a:cubicBezTo>
                  <a:cubicBezTo>
                    <a:pt x="8025" y="14360"/>
                    <a:pt x="7990" y="13491"/>
                    <a:pt x="7954" y="12622"/>
                  </a:cubicBezTo>
                  <a:cubicBezTo>
                    <a:pt x="7918" y="12193"/>
                    <a:pt x="7894" y="11764"/>
                    <a:pt x="7847" y="11336"/>
                  </a:cubicBezTo>
                  <a:cubicBezTo>
                    <a:pt x="7799" y="10895"/>
                    <a:pt x="7775" y="10467"/>
                    <a:pt x="7716" y="10038"/>
                  </a:cubicBezTo>
                  <a:cubicBezTo>
                    <a:pt x="7299" y="6597"/>
                    <a:pt x="6442" y="3216"/>
                    <a:pt x="5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16079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0"/>
          <p:cNvSpPr txBox="1">
            <a:spLocks noGrp="1"/>
          </p:cNvSpPr>
          <p:nvPr>
            <p:ph type="title"/>
          </p:nvPr>
        </p:nvSpPr>
        <p:spPr>
          <a:xfrm>
            <a:off x="960000" y="5404133"/>
            <a:ext cx="10281200" cy="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57" name="Google Shape;557;p10"/>
          <p:cNvGrpSpPr/>
          <p:nvPr/>
        </p:nvGrpSpPr>
        <p:grpSpPr>
          <a:xfrm>
            <a:off x="-365596" y="-8344"/>
            <a:ext cx="1545719" cy="1455079"/>
            <a:chOff x="3611750" y="1496100"/>
            <a:chExt cx="821550" cy="773375"/>
          </a:xfrm>
        </p:grpSpPr>
        <p:sp>
          <p:nvSpPr>
            <p:cNvPr id="558" name="Google Shape;558;p10"/>
            <p:cNvSpPr/>
            <p:nvPr/>
          </p:nvSpPr>
          <p:spPr>
            <a:xfrm>
              <a:off x="3829175" y="2004725"/>
              <a:ext cx="455900" cy="178425"/>
            </a:xfrm>
            <a:custGeom>
              <a:avLst/>
              <a:gdLst/>
              <a:ahLst/>
              <a:cxnLst/>
              <a:rect l="l" t="t" r="r" b="b"/>
              <a:pathLst>
                <a:path w="18236" h="7137" extrusionOk="0">
                  <a:moveTo>
                    <a:pt x="9519" y="1"/>
                  </a:moveTo>
                  <a:cubicBezTo>
                    <a:pt x="5908" y="1"/>
                    <a:pt x="2471" y="1297"/>
                    <a:pt x="174" y="4148"/>
                  </a:cubicBezTo>
                  <a:lnTo>
                    <a:pt x="66" y="4351"/>
                  </a:lnTo>
                  <a:cubicBezTo>
                    <a:pt x="66" y="4343"/>
                    <a:pt x="63" y="4340"/>
                    <a:pt x="58" y="4340"/>
                  </a:cubicBezTo>
                  <a:cubicBezTo>
                    <a:pt x="40" y="4340"/>
                    <a:pt x="0" y="4380"/>
                    <a:pt x="19" y="4399"/>
                  </a:cubicBezTo>
                  <a:cubicBezTo>
                    <a:pt x="33" y="4409"/>
                    <a:pt x="48" y="4414"/>
                    <a:pt x="62" y="4414"/>
                  </a:cubicBezTo>
                  <a:cubicBezTo>
                    <a:pt x="95" y="4414"/>
                    <a:pt x="129" y="4391"/>
                    <a:pt x="162" y="4375"/>
                  </a:cubicBezTo>
                  <a:cubicBezTo>
                    <a:pt x="1007" y="3779"/>
                    <a:pt x="1912" y="3244"/>
                    <a:pt x="2817" y="2720"/>
                  </a:cubicBezTo>
                  <a:cubicBezTo>
                    <a:pt x="3507" y="2315"/>
                    <a:pt x="4186" y="1934"/>
                    <a:pt x="4936" y="1660"/>
                  </a:cubicBezTo>
                  <a:cubicBezTo>
                    <a:pt x="5650" y="1410"/>
                    <a:pt x="6389" y="1291"/>
                    <a:pt x="7151" y="1196"/>
                  </a:cubicBezTo>
                  <a:cubicBezTo>
                    <a:pt x="7689" y="1141"/>
                    <a:pt x="8220" y="1100"/>
                    <a:pt x="8755" y="1100"/>
                  </a:cubicBezTo>
                  <a:cubicBezTo>
                    <a:pt x="8918" y="1100"/>
                    <a:pt x="9082" y="1104"/>
                    <a:pt x="9246" y="1112"/>
                  </a:cubicBezTo>
                  <a:cubicBezTo>
                    <a:pt x="11151" y="1172"/>
                    <a:pt x="13056" y="1755"/>
                    <a:pt x="14652" y="2791"/>
                  </a:cubicBezTo>
                  <a:cubicBezTo>
                    <a:pt x="16247" y="3839"/>
                    <a:pt x="17533" y="5363"/>
                    <a:pt x="18235" y="7137"/>
                  </a:cubicBezTo>
                  <a:cubicBezTo>
                    <a:pt x="17973" y="5827"/>
                    <a:pt x="17509" y="4553"/>
                    <a:pt x="16783" y="3422"/>
                  </a:cubicBezTo>
                  <a:cubicBezTo>
                    <a:pt x="16057" y="2291"/>
                    <a:pt x="15056" y="1339"/>
                    <a:pt x="13830" y="767"/>
                  </a:cubicBezTo>
                  <a:cubicBezTo>
                    <a:pt x="13032" y="398"/>
                    <a:pt x="12151" y="208"/>
                    <a:pt x="11270" y="100"/>
                  </a:cubicBezTo>
                  <a:cubicBezTo>
                    <a:pt x="10685" y="34"/>
                    <a:pt x="10099" y="1"/>
                    <a:pt x="9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9" name="Google Shape;559;p10"/>
            <p:cNvSpPr/>
            <p:nvPr/>
          </p:nvSpPr>
          <p:spPr>
            <a:xfrm>
              <a:off x="3611750" y="1770000"/>
              <a:ext cx="259275" cy="343500"/>
            </a:xfrm>
            <a:custGeom>
              <a:avLst/>
              <a:gdLst/>
              <a:ahLst/>
              <a:cxnLst/>
              <a:rect l="l" t="t" r="r" b="b"/>
              <a:pathLst>
                <a:path w="10371" h="13740" extrusionOk="0">
                  <a:moveTo>
                    <a:pt x="3734" y="0"/>
                  </a:moveTo>
                  <a:cubicBezTo>
                    <a:pt x="3240" y="0"/>
                    <a:pt x="2747" y="88"/>
                    <a:pt x="2263" y="167"/>
                  </a:cubicBezTo>
                  <a:cubicBezTo>
                    <a:pt x="1453" y="322"/>
                    <a:pt x="643" y="512"/>
                    <a:pt x="0" y="1024"/>
                  </a:cubicBezTo>
                  <a:cubicBezTo>
                    <a:pt x="12" y="1024"/>
                    <a:pt x="203" y="1048"/>
                    <a:pt x="191" y="1048"/>
                  </a:cubicBezTo>
                  <a:cubicBezTo>
                    <a:pt x="298" y="1060"/>
                    <a:pt x="405" y="1072"/>
                    <a:pt x="489" y="1095"/>
                  </a:cubicBezTo>
                  <a:cubicBezTo>
                    <a:pt x="703" y="1119"/>
                    <a:pt x="893" y="1143"/>
                    <a:pt x="1096" y="1167"/>
                  </a:cubicBezTo>
                  <a:cubicBezTo>
                    <a:pt x="1548" y="1215"/>
                    <a:pt x="1989" y="1238"/>
                    <a:pt x="2441" y="1286"/>
                  </a:cubicBezTo>
                  <a:cubicBezTo>
                    <a:pt x="3275" y="1357"/>
                    <a:pt x="4120" y="1453"/>
                    <a:pt x="4942" y="1691"/>
                  </a:cubicBezTo>
                  <a:cubicBezTo>
                    <a:pt x="5299" y="1798"/>
                    <a:pt x="5644" y="1941"/>
                    <a:pt x="5965" y="2108"/>
                  </a:cubicBezTo>
                  <a:cubicBezTo>
                    <a:pt x="6025" y="2131"/>
                    <a:pt x="6085" y="2167"/>
                    <a:pt x="6144" y="2179"/>
                  </a:cubicBezTo>
                  <a:cubicBezTo>
                    <a:pt x="6239" y="2215"/>
                    <a:pt x="6323" y="2227"/>
                    <a:pt x="6394" y="2274"/>
                  </a:cubicBezTo>
                  <a:cubicBezTo>
                    <a:pt x="6632" y="2393"/>
                    <a:pt x="6811" y="2667"/>
                    <a:pt x="6978" y="2893"/>
                  </a:cubicBezTo>
                  <a:cubicBezTo>
                    <a:pt x="7168" y="3167"/>
                    <a:pt x="7347" y="3429"/>
                    <a:pt x="7489" y="3727"/>
                  </a:cubicBezTo>
                  <a:cubicBezTo>
                    <a:pt x="7501" y="3762"/>
                    <a:pt x="7513" y="3774"/>
                    <a:pt x="7513" y="3798"/>
                  </a:cubicBezTo>
                  <a:cubicBezTo>
                    <a:pt x="7811" y="4417"/>
                    <a:pt x="8025" y="5072"/>
                    <a:pt x="8180" y="5727"/>
                  </a:cubicBezTo>
                  <a:cubicBezTo>
                    <a:pt x="8833" y="8224"/>
                    <a:pt x="9089" y="10842"/>
                    <a:pt x="8949" y="13433"/>
                  </a:cubicBezTo>
                  <a:lnTo>
                    <a:pt x="8949" y="13433"/>
                  </a:lnTo>
                  <a:lnTo>
                    <a:pt x="9454" y="12847"/>
                  </a:lnTo>
                  <a:cubicBezTo>
                    <a:pt x="10371" y="10192"/>
                    <a:pt x="10049" y="7215"/>
                    <a:pt x="9013" y="4596"/>
                  </a:cubicBezTo>
                  <a:cubicBezTo>
                    <a:pt x="8573" y="3477"/>
                    <a:pt x="8001" y="2405"/>
                    <a:pt x="7168" y="1560"/>
                  </a:cubicBezTo>
                  <a:cubicBezTo>
                    <a:pt x="6335" y="703"/>
                    <a:pt x="5227" y="83"/>
                    <a:pt x="4037" y="12"/>
                  </a:cubicBezTo>
                  <a:cubicBezTo>
                    <a:pt x="3936" y="4"/>
                    <a:pt x="3835" y="0"/>
                    <a:pt x="3734" y="0"/>
                  </a:cubicBezTo>
                  <a:close/>
                  <a:moveTo>
                    <a:pt x="8949" y="13433"/>
                  </a:moveTo>
                  <a:lnTo>
                    <a:pt x="8859" y="13537"/>
                  </a:lnTo>
                  <a:cubicBezTo>
                    <a:pt x="8871" y="13609"/>
                    <a:pt x="8894" y="13668"/>
                    <a:pt x="8930" y="13740"/>
                  </a:cubicBezTo>
                  <a:cubicBezTo>
                    <a:pt x="8937" y="13638"/>
                    <a:pt x="8943" y="13535"/>
                    <a:pt x="8949" y="134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0" name="Google Shape;560;p10"/>
            <p:cNvSpPr/>
            <p:nvPr/>
          </p:nvSpPr>
          <p:spPr>
            <a:xfrm>
              <a:off x="3872500" y="1902275"/>
              <a:ext cx="492950" cy="148125"/>
            </a:xfrm>
            <a:custGeom>
              <a:avLst/>
              <a:gdLst/>
              <a:ahLst/>
              <a:cxnLst/>
              <a:rect l="l" t="t" r="r" b="b"/>
              <a:pathLst>
                <a:path w="19718" h="5925" extrusionOk="0">
                  <a:moveTo>
                    <a:pt x="12112" y="0"/>
                  </a:moveTo>
                  <a:cubicBezTo>
                    <a:pt x="10553" y="0"/>
                    <a:pt x="8982" y="306"/>
                    <a:pt x="7513" y="817"/>
                  </a:cubicBezTo>
                  <a:cubicBezTo>
                    <a:pt x="5120" y="1662"/>
                    <a:pt x="2929" y="3055"/>
                    <a:pt x="905" y="4579"/>
                  </a:cubicBezTo>
                  <a:lnTo>
                    <a:pt x="0" y="5925"/>
                  </a:lnTo>
                  <a:cubicBezTo>
                    <a:pt x="1786" y="4472"/>
                    <a:pt x="3810" y="3317"/>
                    <a:pt x="5965" y="2508"/>
                  </a:cubicBezTo>
                  <a:cubicBezTo>
                    <a:pt x="7670" y="1893"/>
                    <a:pt x="9443" y="1459"/>
                    <a:pt x="11262" y="1459"/>
                  </a:cubicBezTo>
                  <a:cubicBezTo>
                    <a:pt x="11310" y="1459"/>
                    <a:pt x="11358" y="1459"/>
                    <a:pt x="11407" y="1460"/>
                  </a:cubicBezTo>
                  <a:cubicBezTo>
                    <a:pt x="13264" y="1472"/>
                    <a:pt x="15133" y="1948"/>
                    <a:pt x="16681" y="2960"/>
                  </a:cubicBezTo>
                  <a:cubicBezTo>
                    <a:pt x="17848" y="3722"/>
                    <a:pt x="18788" y="4758"/>
                    <a:pt x="19717" y="5782"/>
                  </a:cubicBezTo>
                  <a:cubicBezTo>
                    <a:pt x="19527" y="4496"/>
                    <a:pt x="18788" y="3365"/>
                    <a:pt x="17955" y="2365"/>
                  </a:cubicBezTo>
                  <a:cubicBezTo>
                    <a:pt x="17526" y="1877"/>
                    <a:pt x="17086" y="1400"/>
                    <a:pt x="16550" y="1043"/>
                  </a:cubicBezTo>
                  <a:cubicBezTo>
                    <a:pt x="16086" y="734"/>
                    <a:pt x="15550" y="531"/>
                    <a:pt x="15014" y="388"/>
                  </a:cubicBezTo>
                  <a:cubicBezTo>
                    <a:pt x="14071" y="122"/>
                    <a:pt x="13094" y="0"/>
                    <a:pt x="12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1" name="Google Shape;561;p10"/>
            <p:cNvSpPr/>
            <p:nvPr/>
          </p:nvSpPr>
          <p:spPr>
            <a:xfrm>
              <a:off x="3665925" y="1657925"/>
              <a:ext cx="233075" cy="371350"/>
            </a:xfrm>
            <a:custGeom>
              <a:avLst/>
              <a:gdLst/>
              <a:ahLst/>
              <a:cxnLst/>
              <a:rect l="l" t="t" r="r" b="b"/>
              <a:pathLst>
                <a:path w="9323" h="14854" extrusionOk="0">
                  <a:moveTo>
                    <a:pt x="2490" y="1"/>
                  </a:moveTo>
                  <a:cubicBezTo>
                    <a:pt x="1596" y="1"/>
                    <a:pt x="714" y="246"/>
                    <a:pt x="0" y="780"/>
                  </a:cubicBezTo>
                  <a:cubicBezTo>
                    <a:pt x="1905" y="816"/>
                    <a:pt x="3929" y="1102"/>
                    <a:pt x="5418" y="2304"/>
                  </a:cubicBezTo>
                  <a:cubicBezTo>
                    <a:pt x="6430" y="3102"/>
                    <a:pt x="7097" y="4269"/>
                    <a:pt x="7585" y="5459"/>
                  </a:cubicBezTo>
                  <a:cubicBezTo>
                    <a:pt x="8775" y="8400"/>
                    <a:pt x="8894" y="11663"/>
                    <a:pt x="8871" y="14853"/>
                  </a:cubicBezTo>
                  <a:lnTo>
                    <a:pt x="9323" y="14115"/>
                  </a:lnTo>
                  <a:cubicBezTo>
                    <a:pt x="9228" y="12567"/>
                    <a:pt x="9144" y="11020"/>
                    <a:pt x="9013" y="9496"/>
                  </a:cubicBezTo>
                  <a:cubicBezTo>
                    <a:pt x="8859" y="7781"/>
                    <a:pt x="8656" y="6067"/>
                    <a:pt x="8037" y="4471"/>
                  </a:cubicBezTo>
                  <a:cubicBezTo>
                    <a:pt x="7418" y="2864"/>
                    <a:pt x="6358" y="1399"/>
                    <a:pt x="4858" y="590"/>
                  </a:cubicBezTo>
                  <a:cubicBezTo>
                    <a:pt x="4140" y="208"/>
                    <a:pt x="3310" y="1"/>
                    <a:pt x="2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2" name="Google Shape;562;p10"/>
            <p:cNvSpPr/>
            <p:nvPr/>
          </p:nvSpPr>
          <p:spPr>
            <a:xfrm>
              <a:off x="3803450" y="1601225"/>
              <a:ext cx="162825" cy="358400"/>
            </a:xfrm>
            <a:custGeom>
              <a:avLst/>
              <a:gdLst/>
              <a:ahLst/>
              <a:cxnLst/>
              <a:rect l="l" t="t" r="r" b="b"/>
              <a:pathLst>
                <a:path w="6513" h="14336" extrusionOk="0">
                  <a:moveTo>
                    <a:pt x="0" y="0"/>
                  </a:moveTo>
                  <a:cubicBezTo>
                    <a:pt x="2274" y="750"/>
                    <a:pt x="4024" y="2727"/>
                    <a:pt x="4905" y="4953"/>
                  </a:cubicBezTo>
                  <a:cubicBezTo>
                    <a:pt x="5787" y="7204"/>
                    <a:pt x="5894" y="9680"/>
                    <a:pt x="5667" y="12073"/>
                  </a:cubicBezTo>
                  <a:cubicBezTo>
                    <a:pt x="5596" y="12835"/>
                    <a:pt x="5489" y="13585"/>
                    <a:pt x="5298" y="14335"/>
                  </a:cubicBezTo>
                  <a:lnTo>
                    <a:pt x="6084" y="13347"/>
                  </a:lnTo>
                  <a:cubicBezTo>
                    <a:pt x="6287" y="10513"/>
                    <a:pt x="6513" y="7632"/>
                    <a:pt x="6132" y="4810"/>
                  </a:cubicBezTo>
                  <a:cubicBezTo>
                    <a:pt x="6037" y="4203"/>
                    <a:pt x="5917" y="3572"/>
                    <a:pt x="5667" y="3013"/>
                  </a:cubicBezTo>
                  <a:cubicBezTo>
                    <a:pt x="5203" y="1977"/>
                    <a:pt x="4298" y="1203"/>
                    <a:pt x="3274" y="727"/>
                  </a:cubicBezTo>
                  <a:cubicBezTo>
                    <a:pt x="2262" y="250"/>
                    <a:pt x="1131" y="7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3" name="Google Shape;563;p10"/>
            <p:cNvSpPr/>
            <p:nvPr/>
          </p:nvSpPr>
          <p:spPr>
            <a:xfrm>
              <a:off x="3940350" y="1811675"/>
              <a:ext cx="492950" cy="115500"/>
            </a:xfrm>
            <a:custGeom>
              <a:avLst/>
              <a:gdLst/>
              <a:ahLst/>
              <a:cxnLst/>
              <a:rect l="l" t="t" r="r" b="b"/>
              <a:pathLst>
                <a:path w="19718" h="4620" extrusionOk="0">
                  <a:moveTo>
                    <a:pt x="14595" y="0"/>
                  </a:moveTo>
                  <a:cubicBezTo>
                    <a:pt x="13560" y="0"/>
                    <a:pt x="12523" y="144"/>
                    <a:pt x="11502" y="333"/>
                  </a:cubicBezTo>
                  <a:cubicBezTo>
                    <a:pt x="7883" y="983"/>
                    <a:pt x="4369" y="2222"/>
                    <a:pt x="1138" y="3974"/>
                  </a:cubicBezTo>
                  <a:lnTo>
                    <a:pt x="1138" y="3974"/>
                  </a:lnTo>
                  <a:cubicBezTo>
                    <a:pt x="1164" y="3967"/>
                    <a:pt x="1190" y="3960"/>
                    <a:pt x="1215" y="3953"/>
                  </a:cubicBezTo>
                  <a:cubicBezTo>
                    <a:pt x="4263" y="3096"/>
                    <a:pt x="7335" y="2298"/>
                    <a:pt x="10407" y="1572"/>
                  </a:cubicBezTo>
                  <a:cubicBezTo>
                    <a:pt x="10931" y="1453"/>
                    <a:pt x="11467" y="1333"/>
                    <a:pt x="12002" y="1286"/>
                  </a:cubicBezTo>
                  <a:cubicBezTo>
                    <a:pt x="12130" y="1278"/>
                    <a:pt x="12259" y="1274"/>
                    <a:pt x="12388" y="1274"/>
                  </a:cubicBezTo>
                  <a:cubicBezTo>
                    <a:pt x="12811" y="1274"/>
                    <a:pt x="13235" y="1314"/>
                    <a:pt x="13646" y="1369"/>
                  </a:cubicBezTo>
                  <a:cubicBezTo>
                    <a:pt x="15384" y="1643"/>
                    <a:pt x="17063" y="2298"/>
                    <a:pt x="18539" y="3274"/>
                  </a:cubicBezTo>
                  <a:cubicBezTo>
                    <a:pt x="18863" y="3490"/>
                    <a:pt x="19206" y="3735"/>
                    <a:pt x="19595" y="3735"/>
                  </a:cubicBezTo>
                  <a:cubicBezTo>
                    <a:pt x="19635" y="3735"/>
                    <a:pt x="19676" y="3732"/>
                    <a:pt x="19718" y="3727"/>
                  </a:cubicBezTo>
                  <a:cubicBezTo>
                    <a:pt x="19682" y="3119"/>
                    <a:pt x="19372" y="2536"/>
                    <a:pt x="19015" y="2024"/>
                  </a:cubicBezTo>
                  <a:cubicBezTo>
                    <a:pt x="18610" y="1453"/>
                    <a:pt x="18134" y="893"/>
                    <a:pt x="17527" y="560"/>
                  </a:cubicBezTo>
                  <a:cubicBezTo>
                    <a:pt x="17051" y="286"/>
                    <a:pt x="16515" y="167"/>
                    <a:pt x="15979" y="95"/>
                  </a:cubicBezTo>
                  <a:cubicBezTo>
                    <a:pt x="15519" y="29"/>
                    <a:pt x="15058" y="0"/>
                    <a:pt x="14595" y="0"/>
                  </a:cubicBezTo>
                  <a:close/>
                  <a:moveTo>
                    <a:pt x="1138" y="3974"/>
                  </a:moveTo>
                  <a:lnTo>
                    <a:pt x="1138" y="3974"/>
                  </a:lnTo>
                  <a:cubicBezTo>
                    <a:pt x="762" y="4081"/>
                    <a:pt x="369" y="4215"/>
                    <a:pt x="108" y="4501"/>
                  </a:cubicBezTo>
                  <a:lnTo>
                    <a:pt x="108" y="4501"/>
                  </a:lnTo>
                  <a:cubicBezTo>
                    <a:pt x="108" y="4501"/>
                    <a:pt x="108" y="4501"/>
                    <a:pt x="108" y="4501"/>
                  </a:cubicBezTo>
                  <a:lnTo>
                    <a:pt x="108" y="4501"/>
                  </a:lnTo>
                  <a:lnTo>
                    <a:pt x="1" y="4620"/>
                  </a:lnTo>
                  <a:cubicBezTo>
                    <a:pt x="16" y="4611"/>
                    <a:pt x="30" y="4602"/>
                    <a:pt x="45" y="4593"/>
                  </a:cubicBezTo>
                  <a:lnTo>
                    <a:pt x="45" y="4593"/>
                  </a:lnTo>
                  <a:cubicBezTo>
                    <a:pt x="46" y="4594"/>
                    <a:pt x="48" y="4594"/>
                    <a:pt x="49" y="4594"/>
                  </a:cubicBezTo>
                  <a:cubicBezTo>
                    <a:pt x="60" y="4594"/>
                    <a:pt x="82" y="4581"/>
                    <a:pt x="98" y="4562"/>
                  </a:cubicBezTo>
                  <a:lnTo>
                    <a:pt x="98" y="4562"/>
                  </a:lnTo>
                  <a:cubicBezTo>
                    <a:pt x="441" y="4361"/>
                    <a:pt x="788" y="4164"/>
                    <a:pt x="1138" y="3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4" name="Google Shape;564;p10"/>
            <p:cNvSpPr/>
            <p:nvPr/>
          </p:nvSpPr>
          <p:spPr>
            <a:xfrm>
              <a:off x="3928450" y="1558900"/>
              <a:ext cx="125050" cy="293575"/>
            </a:xfrm>
            <a:custGeom>
              <a:avLst/>
              <a:gdLst/>
              <a:ahLst/>
              <a:cxnLst/>
              <a:rect l="l" t="t" r="r" b="b"/>
              <a:pathLst>
                <a:path w="5002" h="11743" extrusionOk="0">
                  <a:moveTo>
                    <a:pt x="119" y="1"/>
                  </a:moveTo>
                  <a:cubicBezTo>
                    <a:pt x="80" y="1"/>
                    <a:pt x="40" y="2"/>
                    <a:pt x="1" y="3"/>
                  </a:cubicBezTo>
                  <a:cubicBezTo>
                    <a:pt x="2025" y="967"/>
                    <a:pt x="3454" y="2955"/>
                    <a:pt x="3989" y="5134"/>
                  </a:cubicBezTo>
                  <a:cubicBezTo>
                    <a:pt x="4525" y="7301"/>
                    <a:pt x="4251" y="9623"/>
                    <a:pt x="3525" y="11742"/>
                  </a:cubicBezTo>
                  <a:lnTo>
                    <a:pt x="4251" y="11254"/>
                  </a:lnTo>
                  <a:cubicBezTo>
                    <a:pt x="4406" y="10694"/>
                    <a:pt x="4597" y="9920"/>
                    <a:pt x="4727" y="8992"/>
                  </a:cubicBezTo>
                  <a:cubicBezTo>
                    <a:pt x="4835" y="8218"/>
                    <a:pt x="5001" y="7099"/>
                    <a:pt x="4918" y="5753"/>
                  </a:cubicBezTo>
                  <a:cubicBezTo>
                    <a:pt x="4847" y="4384"/>
                    <a:pt x="4775" y="3420"/>
                    <a:pt x="4299" y="2515"/>
                  </a:cubicBezTo>
                  <a:cubicBezTo>
                    <a:pt x="3496" y="1002"/>
                    <a:pt x="1828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5" name="Google Shape;565;p10"/>
            <p:cNvSpPr/>
            <p:nvPr/>
          </p:nvSpPr>
          <p:spPr>
            <a:xfrm>
              <a:off x="4020125" y="1728575"/>
              <a:ext cx="382525" cy="106625"/>
            </a:xfrm>
            <a:custGeom>
              <a:avLst/>
              <a:gdLst/>
              <a:ahLst/>
              <a:cxnLst/>
              <a:rect l="l" t="t" r="r" b="b"/>
              <a:pathLst>
                <a:path w="15301" h="4265" extrusionOk="0">
                  <a:moveTo>
                    <a:pt x="10691" y="0"/>
                  </a:moveTo>
                  <a:cubicBezTo>
                    <a:pt x="9995" y="0"/>
                    <a:pt x="9111" y="90"/>
                    <a:pt x="7966" y="336"/>
                  </a:cubicBezTo>
                  <a:cubicBezTo>
                    <a:pt x="6394" y="681"/>
                    <a:pt x="3978" y="1395"/>
                    <a:pt x="1251" y="3014"/>
                  </a:cubicBezTo>
                  <a:lnTo>
                    <a:pt x="1" y="4265"/>
                  </a:lnTo>
                  <a:cubicBezTo>
                    <a:pt x="3324" y="2297"/>
                    <a:pt x="7197" y="1246"/>
                    <a:pt x="11067" y="1246"/>
                  </a:cubicBezTo>
                  <a:cubicBezTo>
                    <a:pt x="11717" y="1246"/>
                    <a:pt x="12367" y="1276"/>
                    <a:pt x="13014" y="1336"/>
                  </a:cubicBezTo>
                  <a:cubicBezTo>
                    <a:pt x="13800" y="1407"/>
                    <a:pt x="14634" y="1550"/>
                    <a:pt x="15265" y="2050"/>
                  </a:cubicBezTo>
                  <a:cubicBezTo>
                    <a:pt x="15272" y="2056"/>
                    <a:pt x="15276" y="2059"/>
                    <a:pt x="15277" y="2059"/>
                  </a:cubicBezTo>
                  <a:cubicBezTo>
                    <a:pt x="15300" y="2059"/>
                    <a:pt x="14030" y="777"/>
                    <a:pt x="12598" y="300"/>
                  </a:cubicBezTo>
                  <a:cubicBezTo>
                    <a:pt x="12164" y="146"/>
                    <a:pt x="11580" y="0"/>
                    <a:pt x="106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6" name="Google Shape;566;p10"/>
            <p:cNvSpPr/>
            <p:nvPr/>
          </p:nvSpPr>
          <p:spPr>
            <a:xfrm>
              <a:off x="4021025" y="1515275"/>
              <a:ext cx="107175" cy="244025"/>
            </a:xfrm>
            <a:custGeom>
              <a:avLst/>
              <a:gdLst/>
              <a:ahLst/>
              <a:cxnLst/>
              <a:rect l="l" t="t" r="r" b="b"/>
              <a:pathLst>
                <a:path w="4287" h="9761" extrusionOk="0">
                  <a:moveTo>
                    <a:pt x="1634" y="0"/>
                  </a:moveTo>
                  <a:cubicBezTo>
                    <a:pt x="1042" y="0"/>
                    <a:pt x="451" y="205"/>
                    <a:pt x="1" y="581"/>
                  </a:cubicBezTo>
                  <a:cubicBezTo>
                    <a:pt x="148" y="545"/>
                    <a:pt x="297" y="528"/>
                    <a:pt x="447" y="528"/>
                  </a:cubicBezTo>
                  <a:cubicBezTo>
                    <a:pt x="1285" y="528"/>
                    <a:pt x="2121" y="1064"/>
                    <a:pt x="2596" y="1771"/>
                  </a:cubicBezTo>
                  <a:cubicBezTo>
                    <a:pt x="3168" y="2605"/>
                    <a:pt x="3358" y="3653"/>
                    <a:pt x="3453" y="4665"/>
                  </a:cubicBezTo>
                  <a:cubicBezTo>
                    <a:pt x="3620" y="6367"/>
                    <a:pt x="3537" y="8082"/>
                    <a:pt x="3251" y="9760"/>
                  </a:cubicBezTo>
                  <a:lnTo>
                    <a:pt x="3775" y="9272"/>
                  </a:lnTo>
                  <a:cubicBezTo>
                    <a:pt x="3894" y="8248"/>
                    <a:pt x="4192" y="5689"/>
                    <a:pt x="4263" y="3212"/>
                  </a:cubicBezTo>
                  <a:cubicBezTo>
                    <a:pt x="4287" y="2795"/>
                    <a:pt x="4263" y="2081"/>
                    <a:pt x="3870" y="1343"/>
                  </a:cubicBezTo>
                  <a:cubicBezTo>
                    <a:pt x="3513" y="676"/>
                    <a:pt x="2858" y="200"/>
                    <a:pt x="2108" y="45"/>
                  </a:cubicBezTo>
                  <a:cubicBezTo>
                    <a:pt x="1952" y="15"/>
                    <a:pt x="1793" y="0"/>
                    <a:pt x="1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7" name="Google Shape;567;p10"/>
            <p:cNvSpPr/>
            <p:nvPr/>
          </p:nvSpPr>
          <p:spPr>
            <a:xfrm>
              <a:off x="4121925" y="1657650"/>
              <a:ext cx="309000" cy="84375"/>
            </a:xfrm>
            <a:custGeom>
              <a:avLst/>
              <a:gdLst/>
              <a:ahLst/>
              <a:cxnLst/>
              <a:rect l="l" t="t" r="r" b="b"/>
              <a:pathLst>
                <a:path w="12360" h="3375" extrusionOk="0">
                  <a:moveTo>
                    <a:pt x="8540" y="1"/>
                  </a:moveTo>
                  <a:cubicBezTo>
                    <a:pt x="7711" y="1"/>
                    <a:pt x="6881" y="169"/>
                    <a:pt x="6085" y="398"/>
                  </a:cubicBezTo>
                  <a:cubicBezTo>
                    <a:pt x="4115" y="944"/>
                    <a:pt x="2233" y="1817"/>
                    <a:pt x="557" y="2974"/>
                  </a:cubicBezTo>
                  <a:lnTo>
                    <a:pt x="557" y="2974"/>
                  </a:lnTo>
                  <a:cubicBezTo>
                    <a:pt x="1414" y="2732"/>
                    <a:pt x="2278" y="2483"/>
                    <a:pt x="3132" y="2244"/>
                  </a:cubicBezTo>
                  <a:cubicBezTo>
                    <a:pt x="4649" y="1812"/>
                    <a:pt x="6231" y="1373"/>
                    <a:pt x="7792" y="1373"/>
                  </a:cubicBezTo>
                  <a:cubicBezTo>
                    <a:pt x="8338" y="1373"/>
                    <a:pt x="8882" y="1427"/>
                    <a:pt x="9419" y="1553"/>
                  </a:cubicBezTo>
                  <a:cubicBezTo>
                    <a:pt x="10419" y="1791"/>
                    <a:pt x="11347" y="2256"/>
                    <a:pt x="12359" y="2256"/>
                  </a:cubicBezTo>
                  <a:cubicBezTo>
                    <a:pt x="11967" y="1101"/>
                    <a:pt x="10835" y="351"/>
                    <a:pt x="9657" y="113"/>
                  </a:cubicBezTo>
                  <a:cubicBezTo>
                    <a:pt x="9287" y="35"/>
                    <a:pt x="8914" y="1"/>
                    <a:pt x="8540" y="1"/>
                  </a:cubicBezTo>
                  <a:close/>
                  <a:moveTo>
                    <a:pt x="557" y="2974"/>
                  </a:moveTo>
                  <a:cubicBezTo>
                    <a:pt x="435" y="3009"/>
                    <a:pt x="313" y="3043"/>
                    <a:pt x="191" y="3077"/>
                  </a:cubicBezTo>
                  <a:lnTo>
                    <a:pt x="1" y="3375"/>
                  </a:lnTo>
                  <a:cubicBezTo>
                    <a:pt x="184" y="3238"/>
                    <a:pt x="369" y="3104"/>
                    <a:pt x="557" y="2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8" name="Google Shape;568;p10"/>
            <p:cNvSpPr/>
            <p:nvPr/>
          </p:nvSpPr>
          <p:spPr>
            <a:xfrm>
              <a:off x="4139800" y="1510775"/>
              <a:ext cx="69675" cy="184725"/>
            </a:xfrm>
            <a:custGeom>
              <a:avLst/>
              <a:gdLst/>
              <a:ahLst/>
              <a:cxnLst/>
              <a:rect l="l" t="t" r="r" b="b"/>
              <a:pathLst>
                <a:path w="2787" h="7389" extrusionOk="0">
                  <a:moveTo>
                    <a:pt x="162" y="0"/>
                  </a:moveTo>
                  <a:cubicBezTo>
                    <a:pt x="131" y="0"/>
                    <a:pt x="123" y="11"/>
                    <a:pt x="119" y="23"/>
                  </a:cubicBezTo>
                  <a:cubicBezTo>
                    <a:pt x="0" y="165"/>
                    <a:pt x="857" y="737"/>
                    <a:pt x="1250" y="1689"/>
                  </a:cubicBezTo>
                  <a:cubicBezTo>
                    <a:pt x="1369" y="1963"/>
                    <a:pt x="1465" y="2356"/>
                    <a:pt x="1369" y="3737"/>
                  </a:cubicBezTo>
                  <a:cubicBezTo>
                    <a:pt x="1203" y="5928"/>
                    <a:pt x="738" y="7297"/>
                    <a:pt x="953" y="7381"/>
                  </a:cubicBezTo>
                  <a:cubicBezTo>
                    <a:pt x="957" y="7385"/>
                    <a:pt x="963" y="7388"/>
                    <a:pt x="974" y="7388"/>
                  </a:cubicBezTo>
                  <a:cubicBezTo>
                    <a:pt x="1021" y="7388"/>
                    <a:pt x="1146" y="7311"/>
                    <a:pt x="1441" y="6869"/>
                  </a:cubicBezTo>
                  <a:cubicBezTo>
                    <a:pt x="1941" y="6107"/>
                    <a:pt x="2786" y="4845"/>
                    <a:pt x="2691" y="3023"/>
                  </a:cubicBezTo>
                  <a:cubicBezTo>
                    <a:pt x="2655" y="2487"/>
                    <a:pt x="2584" y="1106"/>
                    <a:pt x="1798" y="630"/>
                  </a:cubicBezTo>
                  <a:cubicBezTo>
                    <a:pt x="1572" y="499"/>
                    <a:pt x="1107" y="320"/>
                    <a:pt x="786" y="201"/>
                  </a:cubicBezTo>
                  <a:cubicBezTo>
                    <a:pt x="381" y="42"/>
                    <a:pt x="225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9" name="Google Shape;569;p10"/>
            <p:cNvSpPr/>
            <p:nvPr/>
          </p:nvSpPr>
          <p:spPr>
            <a:xfrm>
              <a:off x="4213600" y="1609225"/>
              <a:ext cx="205125" cy="50050"/>
            </a:xfrm>
            <a:custGeom>
              <a:avLst/>
              <a:gdLst/>
              <a:ahLst/>
              <a:cxnLst/>
              <a:rect l="l" t="t" r="r" b="b"/>
              <a:pathLst>
                <a:path w="8205" h="2002" extrusionOk="0">
                  <a:moveTo>
                    <a:pt x="5324" y="0"/>
                  </a:moveTo>
                  <a:cubicBezTo>
                    <a:pt x="5092" y="0"/>
                    <a:pt x="4861" y="15"/>
                    <a:pt x="4632" y="37"/>
                  </a:cubicBezTo>
                  <a:cubicBezTo>
                    <a:pt x="3335" y="168"/>
                    <a:pt x="2073" y="585"/>
                    <a:pt x="953" y="1264"/>
                  </a:cubicBezTo>
                  <a:lnTo>
                    <a:pt x="1346" y="883"/>
                  </a:lnTo>
                  <a:lnTo>
                    <a:pt x="1346" y="883"/>
                  </a:lnTo>
                  <a:cubicBezTo>
                    <a:pt x="834" y="1180"/>
                    <a:pt x="394" y="1561"/>
                    <a:pt x="1" y="2002"/>
                  </a:cubicBezTo>
                  <a:cubicBezTo>
                    <a:pt x="1128" y="1269"/>
                    <a:pt x="2491" y="963"/>
                    <a:pt x="3825" y="963"/>
                  </a:cubicBezTo>
                  <a:cubicBezTo>
                    <a:pt x="3900" y="963"/>
                    <a:pt x="3975" y="964"/>
                    <a:pt x="4049" y="966"/>
                  </a:cubicBezTo>
                  <a:cubicBezTo>
                    <a:pt x="5466" y="978"/>
                    <a:pt x="6847" y="1323"/>
                    <a:pt x="8204" y="1752"/>
                  </a:cubicBezTo>
                  <a:cubicBezTo>
                    <a:pt x="8026" y="1049"/>
                    <a:pt x="7430" y="514"/>
                    <a:pt x="6764" y="252"/>
                  </a:cubicBezTo>
                  <a:cubicBezTo>
                    <a:pt x="6310" y="65"/>
                    <a:pt x="5817" y="0"/>
                    <a:pt x="5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0" name="Google Shape;570;p10"/>
            <p:cNvSpPr/>
            <p:nvPr/>
          </p:nvSpPr>
          <p:spPr>
            <a:xfrm>
              <a:off x="4187725" y="1496100"/>
              <a:ext cx="66400" cy="139675"/>
            </a:xfrm>
            <a:custGeom>
              <a:avLst/>
              <a:gdLst/>
              <a:ahLst/>
              <a:cxnLst/>
              <a:rect l="l" t="t" r="r" b="b"/>
              <a:pathLst>
                <a:path w="2656" h="5587" extrusionOk="0">
                  <a:moveTo>
                    <a:pt x="859" y="1"/>
                  </a:moveTo>
                  <a:cubicBezTo>
                    <a:pt x="568" y="1"/>
                    <a:pt x="277" y="53"/>
                    <a:pt x="0" y="145"/>
                  </a:cubicBezTo>
                  <a:cubicBezTo>
                    <a:pt x="964" y="550"/>
                    <a:pt x="1631" y="1479"/>
                    <a:pt x="1881" y="2491"/>
                  </a:cubicBezTo>
                  <a:cubicBezTo>
                    <a:pt x="2155" y="3503"/>
                    <a:pt x="2048" y="4574"/>
                    <a:pt x="1798" y="5586"/>
                  </a:cubicBezTo>
                  <a:lnTo>
                    <a:pt x="1905" y="5336"/>
                  </a:lnTo>
                  <a:cubicBezTo>
                    <a:pt x="2167" y="4277"/>
                    <a:pt x="2393" y="3229"/>
                    <a:pt x="2572" y="2157"/>
                  </a:cubicBezTo>
                  <a:cubicBezTo>
                    <a:pt x="2619" y="1836"/>
                    <a:pt x="2655" y="1526"/>
                    <a:pt x="2596" y="1217"/>
                  </a:cubicBezTo>
                  <a:cubicBezTo>
                    <a:pt x="2500" y="693"/>
                    <a:pt x="2060" y="288"/>
                    <a:pt x="1560" y="110"/>
                  </a:cubicBezTo>
                  <a:cubicBezTo>
                    <a:pt x="1331" y="35"/>
                    <a:pt x="1095" y="1"/>
                    <a:pt x="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1" name="Google Shape;571;p10"/>
            <p:cNvSpPr/>
            <p:nvPr/>
          </p:nvSpPr>
          <p:spPr>
            <a:xfrm>
              <a:off x="4266600" y="1497350"/>
              <a:ext cx="33050" cy="115200"/>
            </a:xfrm>
            <a:custGeom>
              <a:avLst/>
              <a:gdLst/>
              <a:ahLst/>
              <a:cxnLst/>
              <a:rect l="l" t="t" r="r" b="b"/>
              <a:pathLst>
                <a:path w="1322" h="4608" extrusionOk="0">
                  <a:moveTo>
                    <a:pt x="179" y="0"/>
                  </a:moveTo>
                  <a:cubicBezTo>
                    <a:pt x="965" y="1417"/>
                    <a:pt x="893" y="3262"/>
                    <a:pt x="0" y="4608"/>
                  </a:cubicBezTo>
                  <a:lnTo>
                    <a:pt x="417" y="4203"/>
                  </a:lnTo>
                  <a:cubicBezTo>
                    <a:pt x="536" y="3953"/>
                    <a:pt x="643" y="3715"/>
                    <a:pt x="762" y="3453"/>
                  </a:cubicBezTo>
                  <a:cubicBezTo>
                    <a:pt x="1036" y="2834"/>
                    <a:pt x="1322" y="2191"/>
                    <a:pt x="1310" y="1512"/>
                  </a:cubicBezTo>
                  <a:cubicBezTo>
                    <a:pt x="1274" y="833"/>
                    <a:pt x="846" y="107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2" name="Google Shape;572;p10"/>
            <p:cNvSpPr/>
            <p:nvPr/>
          </p:nvSpPr>
          <p:spPr>
            <a:xfrm>
              <a:off x="4299925" y="1572950"/>
              <a:ext cx="93800" cy="26800"/>
            </a:xfrm>
            <a:custGeom>
              <a:avLst/>
              <a:gdLst/>
              <a:ahLst/>
              <a:cxnLst/>
              <a:rect l="l" t="t" r="r" b="b"/>
              <a:pathLst>
                <a:path w="3752" h="1072" extrusionOk="0">
                  <a:moveTo>
                    <a:pt x="1855" y="0"/>
                  </a:moveTo>
                  <a:cubicBezTo>
                    <a:pt x="1724" y="0"/>
                    <a:pt x="1593" y="5"/>
                    <a:pt x="1465" y="12"/>
                  </a:cubicBezTo>
                  <a:cubicBezTo>
                    <a:pt x="1120" y="48"/>
                    <a:pt x="763" y="107"/>
                    <a:pt x="429" y="167"/>
                  </a:cubicBezTo>
                  <a:lnTo>
                    <a:pt x="1" y="667"/>
                  </a:lnTo>
                  <a:cubicBezTo>
                    <a:pt x="263" y="524"/>
                    <a:pt x="560" y="429"/>
                    <a:pt x="834" y="393"/>
                  </a:cubicBezTo>
                  <a:cubicBezTo>
                    <a:pt x="931" y="383"/>
                    <a:pt x="1027" y="378"/>
                    <a:pt x="1124" y="378"/>
                  </a:cubicBezTo>
                  <a:cubicBezTo>
                    <a:pt x="1467" y="378"/>
                    <a:pt x="1809" y="438"/>
                    <a:pt x="2144" y="512"/>
                  </a:cubicBezTo>
                  <a:cubicBezTo>
                    <a:pt x="2334" y="536"/>
                    <a:pt x="2537" y="584"/>
                    <a:pt x="2715" y="631"/>
                  </a:cubicBezTo>
                  <a:cubicBezTo>
                    <a:pt x="3084" y="726"/>
                    <a:pt x="3442" y="881"/>
                    <a:pt x="3751" y="1072"/>
                  </a:cubicBezTo>
                  <a:cubicBezTo>
                    <a:pt x="3632" y="631"/>
                    <a:pt x="3251" y="298"/>
                    <a:pt x="2811" y="131"/>
                  </a:cubicBezTo>
                  <a:cubicBezTo>
                    <a:pt x="2506" y="30"/>
                    <a:pt x="2178" y="0"/>
                    <a:pt x="1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3" name="Google Shape;573;p10"/>
            <p:cNvSpPr/>
            <p:nvPr/>
          </p:nvSpPr>
          <p:spPr>
            <a:xfrm>
              <a:off x="4311825" y="1505400"/>
              <a:ext cx="24450" cy="74125"/>
            </a:xfrm>
            <a:custGeom>
              <a:avLst/>
              <a:gdLst/>
              <a:ahLst/>
              <a:cxnLst/>
              <a:rect l="l" t="t" r="r" b="b"/>
              <a:pathLst>
                <a:path w="978" h="2965" extrusionOk="0">
                  <a:moveTo>
                    <a:pt x="217" y="0"/>
                  </a:moveTo>
                  <a:cubicBezTo>
                    <a:pt x="205" y="0"/>
                    <a:pt x="192" y="4"/>
                    <a:pt x="180" y="11"/>
                  </a:cubicBezTo>
                  <a:cubicBezTo>
                    <a:pt x="120" y="59"/>
                    <a:pt x="120" y="130"/>
                    <a:pt x="144" y="202"/>
                  </a:cubicBezTo>
                  <a:cubicBezTo>
                    <a:pt x="346" y="1107"/>
                    <a:pt x="299" y="2083"/>
                    <a:pt x="1" y="2952"/>
                  </a:cubicBezTo>
                  <a:lnTo>
                    <a:pt x="84" y="2964"/>
                  </a:lnTo>
                  <a:cubicBezTo>
                    <a:pt x="406" y="2619"/>
                    <a:pt x="751" y="2226"/>
                    <a:pt x="858" y="1750"/>
                  </a:cubicBezTo>
                  <a:cubicBezTo>
                    <a:pt x="977" y="1154"/>
                    <a:pt x="739" y="547"/>
                    <a:pt x="346" y="83"/>
                  </a:cubicBezTo>
                  <a:cubicBezTo>
                    <a:pt x="309" y="45"/>
                    <a:pt x="264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4" name="Google Shape;574;p10"/>
            <p:cNvSpPr/>
            <p:nvPr/>
          </p:nvSpPr>
          <p:spPr>
            <a:xfrm>
              <a:off x="3753725" y="1536925"/>
              <a:ext cx="622725" cy="732550"/>
            </a:xfrm>
            <a:custGeom>
              <a:avLst/>
              <a:gdLst/>
              <a:ahLst/>
              <a:cxnLst/>
              <a:rect l="l" t="t" r="r" b="b"/>
              <a:pathLst>
                <a:path w="24909" h="29302" extrusionOk="0">
                  <a:moveTo>
                    <a:pt x="24909" y="1"/>
                  </a:moveTo>
                  <a:cubicBezTo>
                    <a:pt x="22075" y="1620"/>
                    <a:pt x="19408" y="3513"/>
                    <a:pt x="16896" y="5644"/>
                  </a:cubicBezTo>
                  <a:cubicBezTo>
                    <a:pt x="15646" y="6692"/>
                    <a:pt x="14455" y="7799"/>
                    <a:pt x="13300" y="8954"/>
                  </a:cubicBezTo>
                  <a:cubicBezTo>
                    <a:pt x="12717" y="9537"/>
                    <a:pt x="12145" y="10121"/>
                    <a:pt x="11597" y="10728"/>
                  </a:cubicBezTo>
                  <a:cubicBezTo>
                    <a:pt x="11335" y="11026"/>
                    <a:pt x="11050" y="11323"/>
                    <a:pt x="10776" y="11633"/>
                  </a:cubicBezTo>
                  <a:lnTo>
                    <a:pt x="9978" y="12562"/>
                  </a:lnTo>
                  <a:cubicBezTo>
                    <a:pt x="7859" y="15062"/>
                    <a:pt x="5942" y="17705"/>
                    <a:pt x="4275" y="20527"/>
                  </a:cubicBezTo>
                  <a:cubicBezTo>
                    <a:pt x="2608" y="23325"/>
                    <a:pt x="1156" y="26254"/>
                    <a:pt x="1" y="29302"/>
                  </a:cubicBezTo>
                  <a:cubicBezTo>
                    <a:pt x="751" y="27861"/>
                    <a:pt x="1513" y="26432"/>
                    <a:pt x="2322" y="25027"/>
                  </a:cubicBezTo>
                  <a:cubicBezTo>
                    <a:pt x="3132" y="23622"/>
                    <a:pt x="3989" y="22253"/>
                    <a:pt x="4870" y="20896"/>
                  </a:cubicBezTo>
                  <a:cubicBezTo>
                    <a:pt x="5323" y="20205"/>
                    <a:pt x="5763" y="19551"/>
                    <a:pt x="6228" y="18884"/>
                  </a:cubicBezTo>
                  <a:cubicBezTo>
                    <a:pt x="6454" y="18562"/>
                    <a:pt x="6692" y="18229"/>
                    <a:pt x="6930" y="17908"/>
                  </a:cubicBezTo>
                  <a:lnTo>
                    <a:pt x="7287" y="17407"/>
                  </a:lnTo>
                  <a:lnTo>
                    <a:pt x="7656" y="16931"/>
                  </a:lnTo>
                  <a:cubicBezTo>
                    <a:pt x="8609" y="15622"/>
                    <a:pt x="9621" y="14371"/>
                    <a:pt x="10657" y="13145"/>
                  </a:cubicBezTo>
                  <a:lnTo>
                    <a:pt x="11455" y="12216"/>
                  </a:lnTo>
                  <a:cubicBezTo>
                    <a:pt x="11705" y="11907"/>
                    <a:pt x="11990" y="11609"/>
                    <a:pt x="12252" y="11311"/>
                  </a:cubicBezTo>
                  <a:cubicBezTo>
                    <a:pt x="12526" y="11014"/>
                    <a:pt x="12788" y="10704"/>
                    <a:pt x="13074" y="10418"/>
                  </a:cubicBezTo>
                  <a:lnTo>
                    <a:pt x="13907" y="9537"/>
                  </a:lnTo>
                  <a:cubicBezTo>
                    <a:pt x="15026" y="8359"/>
                    <a:pt x="16181" y="7251"/>
                    <a:pt x="17372" y="6144"/>
                  </a:cubicBezTo>
                  <a:cubicBezTo>
                    <a:pt x="19753" y="3953"/>
                    <a:pt x="22289" y="1929"/>
                    <a:pt x="249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75" name="Google Shape;575;p10"/>
          <p:cNvGrpSpPr/>
          <p:nvPr/>
        </p:nvGrpSpPr>
        <p:grpSpPr>
          <a:xfrm rot="-4503378">
            <a:off x="10838008" y="4887800"/>
            <a:ext cx="1877139" cy="1767065"/>
            <a:chOff x="3611750" y="1496100"/>
            <a:chExt cx="821550" cy="773375"/>
          </a:xfrm>
        </p:grpSpPr>
        <p:sp>
          <p:nvSpPr>
            <p:cNvPr id="576" name="Google Shape;576;p10"/>
            <p:cNvSpPr/>
            <p:nvPr/>
          </p:nvSpPr>
          <p:spPr>
            <a:xfrm>
              <a:off x="3829175" y="2004725"/>
              <a:ext cx="455900" cy="178425"/>
            </a:xfrm>
            <a:custGeom>
              <a:avLst/>
              <a:gdLst/>
              <a:ahLst/>
              <a:cxnLst/>
              <a:rect l="l" t="t" r="r" b="b"/>
              <a:pathLst>
                <a:path w="18236" h="7137" extrusionOk="0">
                  <a:moveTo>
                    <a:pt x="9519" y="1"/>
                  </a:moveTo>
                  <a:cubicBezTo>
                    <a:pt x="5908" y="1"/>
                    <a:pt x="2471" y="1297"/>
                    <a:pt x="174" y="4148"/>
                  </a:cubicBezTo>
                  <a:lnTo>
                    <a:pt x="66" y="4351"/>
                  </a:lnTo>
                  <a:cubicBezTo>
                    <a:pt x="66" y="4343"/>
                    <a:pt x="63" y="4340"/>
                    <a:pt x="58" y="4340"/>
                  </a:cubicBezTo>
                  <a:cubicBezTo>
                    <a:pt x="40" y="4340"/>
                    <a:pt x="0" y="4380"/>
                    <a:pt x="19" y="4399"/>
                  </a:cubicBezTo>
                  <a:cubicBezTo>
                    <a:pt x="33" y="4409"/>
                    <a:pt x="48" y="4414"/>
                    <a:pt x="62" y="4414"/>
                  </a:cubicBezTo>
                  <a:cubicBezTo>
                    <a:pt x="95" y="4414"/>
                    <a:pt x="129" y="4391"/>
                    <a:pt x="162" y="4375"/>
                  </a:cubicBezTo>
                  <a:cubicBezTo>
                    <a:pt x="1007" y="3779"/>
                    <a:pt x="1912" y="3244"/>
                    <a:pt x="2817" y="2720"/>
                  </a:cubicBezTo>
                  <a:cubicBezTo>
                    <a:pt x="3507" y="2315"/>
                    <a:pt x="4186" y="1934"/>
                    <a:pt x="4936" y="1660"/>
                  </a:cubicBezTo>
                  <a:cubicBezTo>
                    <a:pt x="5650" y="1410"/>
                    <a:pt x="6389" y="1291"/>
                    <a:pt x="7151" y="1196"/>
                  </a:cubicBezTo>
                  <a:cubicBezTo>
                    <a:pt x="7689" y="1141"/>
                    <a:pt x="8220" y="1100"/>
                    <a:pt x="8755" y="1100"/>
                  </a:cubicBezTo>
                  <a:cubicBezTo>
                    <a:pt x="8918" y="1100"/>
                    <a:pt x="9082" y="1104"/>
                    <a:pt x="9246" y="1112"/>
                  </a:cubicBezTo>
                  <a:cubicBezTo>
                    <a:pt x="11151" y="1172"/>
                    <a:pt x="13056" y="1755"/>
                    <a:pt x="14652" y="2791"/>
                  </a:cubicBezTo>
                  <a:cubicBezTo>
                    <a:pt x="16247" y="3839"/>
                    <a:pt x="17533" y="5363"/>
                    <a:pt x="18235" y="7137"/>
                  </a:cubicBezTo>
                  <a:cubicBezTo>
                    <a:pt x="17973" y="5827"/>
                    <a:pt x="17509" y="4553"/>
                    <a:pt x="16783" y="3422"/>
                  </a:cubicBezTo>
                  <a:cubicBezTo>
                    <a:pt x="16057" y="2291"/>
                    <a:pt x="15056" y="1339"/>
                    <a:pt x="13830" y="767"/>
                  </a:cubicBezTo>
                  <a:cubicBezTo>
                    <a:pt x="13032" y="398"/>
                    <a:pt x="12151" y="208"/>
                    <a:pt x="11270" y="100"/>
                  </a:cubicBezTo>
                  <a:cubicBezTo>
                    <a:pt x="10685" y="34"/>
                    <a:pt x="10099" y="1"/>
                    <a:pt x="95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7" name="Google Shape;577;p10"/>
            <p:cNvSpPr/>
            <p:nvPr/>
          </p:nvSpPr>
          <p:spPr>
            <a:xfrm>
              <a:off x="3611750" y="1770000"/>
              <a:ext cx="259275" cy="343500"/>
            </a:xfrm>
            <a:custGeom>
              <a:avLst/>
              <a:gdLst/>
              <a:ahLst/>
              <a:cxnLst/>
              <a:rect l="l" t="t" r="r" b="b"/>
              <a:pathLst>
                <a:path w="10371" h="13740" extrusionOk="0">
                  <a:moveTo>
                    <a:pt x="3734" y="0"/>
                  </a:moveTo>
                  <a:cubicBezTo>
                    <a:pt x="3240" y="0"/>
                    <a:pt x="2747" y="88"/>
                    <a:pt x="2263" y="167"/>
                  </a:cubicBezTo>
                  <a:cubicBezTo>
                    <a:pt x="1453" y="322"/>
                    <a:pt x="643" y="512"/>
                    <a:pt x="0" y="1024"/>
                  </a:cubicBezTo>
                  <a:cubicBezTo>
                    <a:pt x="12" y="1024"/>
                    <a:pt x="203" y="1048"/>
                    <a:pt x="191" y="1048"/>
                  </a:cubicBezTo>
                  <a:cubicBezTo>
                    <a:pt x="298" y="1060"/>
                    <a:pt x="405" y="1072"/>
                    <a:pt x="489" y="1095"/>
                  </a:cubicBezTo>
                  <a:cubicBezTo>
                    <a:pt x="703" y="1119"/>
                    <a:pt x="893" y="1143"/>
                    <a:pt x="1096" y="1167"/>
                  </a:cubicBezTo>
                  <a:cubicBezTo>
                    <a:pt x="1548" y="1215"/>
                    <a:pt x="1989" y="1238"/>
                    <a:pt x="2441" y="1286"/>
                  </a:cubicBezTo>
                  <a:cubicBezTo>
                    <a:pt x="3275" y="1357"/>
                    <a:pt x="4120" y="1453"/>
                    <a:pt x="4942" y="1691"/>
                  </a:cubicBezTo>
                  <a:cubicBezTo>
                    <a:pt x="5299" y="1798"/>
                    <a:pt x="5644" y="1941"/>
                    <a:pt x="5965" y="2108"/>
                  </a:cubicBezTo>
                  <a:cubicBezTo>
                    <a:pt x="6025" y="2131"/>
                    <a:pt x="6085" y="2167"/>
                    <a:pt x="6144" y="2179"/>
                  </a:cubicBezTo>
                  <a:cubicBezTo>
                    <a:pt x="6239" y="2215"/>
                    <a:pt x="6323" y="2227"/>
                    <a:pt x="6394" y="2274"/>
                  </a:cubicBezTo>
                  <a:cubicBezTo>
                    <a:pt x="6632" y="2393"/>
                    <a:pt x="6811" y="2667"/>
                    <a:pt x="6978" y="2893"/>
                  </a:cubicBezTo>
                  <a:cubicBezTo>
                    <a:pt x="7168" y="3167"/>
                    <a:pt x="7347" y="3429"/>
                    <a:pt x="7489" y="3727"/>
                  </a:cubicBezTo>
                  <a:cubicBezTo>
                    <a:pt x="7501" y="3762"/>
                    <a:pt x="7513" y="3774"/>
                    <a:pt x="7513" y="3798"/>
                  </a:cubicBezTo>
                  <a:cubicBezTo>
                    <a:pt x="7811" y="4417"/>
                    <a:pt x="8025" y="5072"/>
                    <a:pt x="8180" y="5727"/>
                  </a:cubicBezTo>
                  <a:cubicBezTo>
                    <a:pt x="8833" y="8224"/>
                    <a:pt x="9089" y="10842"/>
                    <a:pt x="8949" y="13433"/>
                  </a:cubicBezTo>
                  <a:lnTo>
                    <a:pt x="8949" y="13433"/>
                  </a:lnTo>
                  <a:lnTo>
                    <a:pt x="9454" y="12847"/>
                  </a:lnTo>
                  <a:cubicBezTo>
                    <a:pt x="10371" y="10192"/>
                    <a:pt x="10049" y="7215"/>
                    <a:pt x="9013" y="4596"/>
                  </a:cubicBezTo>
                  <a:cubicBezTo>
                    <a:pt x="8573" y="3477"/>
                    <a:pt x="8001" y="2405"/>
                    <a:pt x="7168" y="1560"/>
                  </a:cubicBezTo>
                  <a:cubicBezTo>
                    <a:pt x="6335" y="703"/>
                    <a:pt x="5227" y="83"/>
                    <a:pt x="4037" y="12"/>
                  </a:cubicBezTo>
                  <a:cubicBezTo>
                    <a:pt x="3936" y="4"/>
                    <a:pt x="3835" y="0"/>
                    <a:pt x="3734" y="0"/>
                  </a:cubicBezTo>
                  <a:close/>
                  <a:moveTo>
                    <a:pt x="8949" y="13433"/>
                  </a:moveTo>
                  <a:lnTo>
                    <a:pt x="8859" y="13537"/>
                  </a:lnTo>
                  <a:cubicBezTo>
                    <a:pt x="8871" y="13609"/>
                    <a:pt x="8894" y="13668"/>
                    <a:pt x="8930" y="13740"/>
                  </a:cubicBezTo>
                  <a:cubicBezTo>
                    <a:pt x="8937" y="13638"/>
                    <a:pt x="8943" y="13535"/>
                    <a:pt x="8949" y="134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8" name="Google Shape;578;p10"/>
            <p:cNvSpPr/>
            <p:nvPr/>
          </p:nvSpPr>
          <p:spPr>
            <a:xfrm>
              <a:off x="3872500" y="1902275"/>
              <a:ext cx="492950" cy="148125"/>
            </a:xfrm>
            <a:custGeom>
              <a:avLst/>
              <a:gdLst/>
              <a:ahLst/>
              <a:cxnLst/>
              <a:rect l="l" t="t" r="r" b="b"/>
              <a:pathLst>
                <a:path w="19718" h="5925" extrusionOk="0">
                  <a:moveTo>
                    <a:pt x="12112" y="0"/>
                  </a:moveTo>
                  <a:cubicBezTo>
                    <a:pt x="10553" y="0"/>
                    <a:pt x="8982" y="306"/>
                    <a:pt x="7513" y="817"/>
                  </a:cubicBezTo>
                  <a:cubicBezTo>
                    <a:pt x="5120" y="1662"/>
                    <a:pt x="2929" y="3055"/>
                    <a:pt x="905" y="4579"/>
                  </a:cubicBezTo>
                  <a:lnTo>
                    <a:pt x="0" y="5925"/>
                  </a:lnTo>
                  <a:cubicBezTo>
                    <a:pt x="1786" y="4472"/>
                    <a:pt x="3810" y="3317"/>
                    <a:pt x="5965" y="2508"/>
                  </a:cubicBezTo>
                  <a:cubicBezTo>
                    <a:pt x="7670" y="1893"/>
                    <a:pt x="9443" y="1459"/>
                    <a:pt x="11262" y="1459"/>
                  </a:cubicBezTo>
                  <a:cubicBezTo>
                    <a:pt x="11310" y="1459"/>
                    <a:pt x="11358" y="1459"/>
                    <a:pt x="11407" y="1460"/>
                  </a:cubicBezTo>
                  <a:cubicBezTo>
                    <a:pt x="13264" y="1472"/>
                    <a:pt x="15133" y="1948"/>
                    <a:pt x="16681" y="2960"/>
                  </a:cubicBezTo>
                  <a:cubicBezTo>
                    <a:pt x="17848" y="3722"/>
                    <a:pt x="18788" y="4758"/>
                    <a:pt x="19717" y="5782"/>
                  </a:cubicBezTo>
                  <a:cubicBezTo>
                    <a:pt x="19527" y="4496"/>
                    <a:pt x="18788" y="3365"/>
                    <a:pt x="17955" y="2365"/>
                  </a:cubicBezTo>
                  <a:cubicBezTo>
                    <a:pt x="17526" y="1877"/>
                    <a:pt x="17086" y="1400"/>
                    <a:pt x="16550" y="1043"/>
                  </a:cubicBezTo>
                  <a:cubicBezTo>
                    <a:pt x="16086" y="734"/>
                    <a:pt x="15550" y="531"/>
                    <a:pt x="15014" y="388"/>
                  </a:cubicBezTo>
                  <a:cubicBezTo>
                    <a:pt x="14071" y="122"/>
                    <a:pt x="13094" y="0"/>
                    <a:pt x="12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9" name="Google Shape;579;p10"/>
            <p:cNvSpPr/>
            <p:nvPr/>
          </p:nvSpPr>
          <p:spPr>
            <a:xfrm>
              <a:off x="3665925" y="1657925"/>
              <a:ext cx="233075" cy="371350"/>
            </a:xfrm>
            <a:custGeom>
              <a:avLst/>
              <a:gdLst/>
              <a:ahLst/>
              <a:cxnLst/>
              <a:rect l="l" t="t" r="r" b="b"/>
              <a:pathLst>
                <a:path w="9323" h="14854" extrusionOk="0">
                  <a:moveTo>
                    <a:pt x="2490" y="1"/>
                  </a:moveTo>
                  <a:cubicBezTo>
                    <a:pt x="1596" y="1"/>
                    <a:pt x="714" y="246"/>
                    <a:pt x="0" y="780"/>
                  </a:cubicBezTo>
                  <a:cubicBezTo>
                    <a:pt x="1905" y="816"/>
                    <a:pt x="3929" y="1102"/>
                    <a:pt x="5418" y="2304"/>
                  </a:cubicBezTo>
                  <a:cubicBezTo>
                    <a:pt x="6430" y="3102"/>
                    <a:pt x="7097" y="4269"/>
                    <a:pt x="7585" y="5459"/>
                  </a:cubicBezTo>
                  <a:cubicBezTo>
                    <a:pt x="8775" y="8400"/>
                    <a:pt x="8894" y="11663"/>
                    <a:pt x="8871" y="14853"/>
                  </a:cubicBezTo>
                  <a:lnTo>
                    <a:pt x="9323" y="14115"/>
                  </a:lnTo>
                  <a:cubicBezTo>
                    <a:pt x="9228" y="12567"/>
                    <a:pt x="9144" y="11020"/>
                    <a:pt x="9013" y="9496"/>
                  </a:cubicBezTo>
                  <a:cubicBezTo>
                    <a:pt x="8859" y="7781"/>
                    <a:pt x="8656" y="6067"/>
                    <a:pt x="8037" y="4471"/>
                  </a:cubicBezTo>
                  <a:cubicBezTo>
                    <a:pt x="7418" y="2864"/>
                    <a:pt x="6358" y="1399"/>
                    <a:pt x="4858" y="590"/>
                  </a:cubicBezTo>
                  <a:cubicBezTo>
                    <a:pt x="4140" y="208"/>
                    <a:pt x="3310" y="1"/>
                    <a:pt x="2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0" name="Google Shape;580;p10"/>
            <p:cNvSpPr/>
            <p:nvPr/>
          </p:nvSpPr>
          <p:spPr>
            <a:xfrm>
              <a:off x="3803450" y="1601225"/>
              <a:ext cx="162825" cy="358400"/>
            </a:xfrm>
            <a:custGeom>
              <a:avLst/>
              <a:gdLst/>
              <a:ahLst/>
              <a:cxnLst/>
              <a:rect l="l" t="t" r="r" b="b"/>
              <a:pathLst>
                <a:path w="6513" h="14336" extrusionOk="0">
                  <a:moveTo>
                    <a:pt x="0" y="0"/>
                  </a:moveTo>
                  <a:cubicBezTo>
                    <a:pt x="2274" y="750"/>
                    <a:pt x="4024" y="2727"/>
                    <a:pt x="4905" y="4953"/>
                  </a:cubicBezTo>
                  <a:cubicBezTo>
                    <a:pt x="5787" y="7204"/>
                    <a:pt x="5894" y="9680"/>
                    <a:pt x="5667" y="12073"/>
                  </a:cubicBezTo>
                  <a:cubicBezTo>
                    <a:pt x="5596" y="12835"/>
                    <a:pt x="5489" y="13585"/>
                    <a:pt x="5298" y="14335"/>
                  </a:cubicBezTo>
                  <a:lnTo>
                    <a:pt x="6084" y="13347"/>
                  </a:lnTo>
                  <a:cubicBezTo>
                    <a:pt x="6287" y="10513"/>
                    <a:pt x="6513" y="7632"/>
                    <a:pt x="6132" y="4810"/>
                  </a:cubicBezTo>
                  <a:cubicBezTo>
                    <a:pt x="6037" y="4203"/>
                    <a:pt x="5917" y="3572"/>
                    <a:pt x="5667" y="3013"/>
                  </a:cubicBezTo>
                  <a:cubicBezTo>
                    <a:pt x="5203" y="1977"/>
                    <a:pt x="4298" y="1203"/>
                    <a:pt x="3274" y="727"/>
                  </a:cubicBezTo>
                  <a:cubicBezTo>
                    <a:pt x="2262" y="250"/>
                    <a:pt x="1131" y="7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1" name="Google Shape;581;p10"/>
            <p:cNvSpPr/>
            <p:nvPr/>
          </p:nvSpPr>
          <p:spPr>
            <a:xfrm>
              <a:off x="3940350" y="1811675"/>
              <a:ext cx="492950" cy="115500"/>
            </a:xfrm>
            <a:custGeom>
              <a:avLst/>
              <a:gdLst/>
              <a:ahLst/>
              <a:cxnLst/>
              <a:rect l="l" t="t" r="r" b="b"/>
              <a:pathLst>
                <a:path w="19718" h="4620" extrusionOk="0">
                  <a:moveTo>
                    <a:pt x="14595" y="0"/>
                  </a:moveTo>
                  <a:cubicBezTo>
                    <a:pt x="13560" y="0"/>
                    <a:pt x="12523" y="144"/>
                    <a:pt x="11502" y="333"/>
                  </a:cubicBezTo>
                  <a:cubicBezTo>
                    <a:pt x="7883" y="983"/>
                    <a:pt x="4369" y="2222"/>
                    <a:pt x="1138" y="3974"/>
                  </a:cubicBezTo>
                  <a:lnTo>
                    <a:pt x="1138" y="3974"/>
                  </a:lnTo>
                  <a:cubicBezTo>
                    <a:pt x="1164" y="3967"/>
                    <a:pt x="1190" y="3960"/>
                    <a:pt x="1215" y="3953"/>
                  </a:cubicBezTo>
                  <a:cubicBezTo>
                    <a:pt x="4263" y="3096"/>
                    <a:pt x="7335" y="2298"/>
                    <a:pt x="10407" y="1572"/>
                  </a:cubicBezTo>
                  <a:cubicBezTo>
                    <a:pt x="10931" y="1453"/>
                    <a:pt x="11467" y="1333"/>
                    <a:pt x="12002" y="1286"/>
                  </a:cubicBezTo>
                  <a:cubicBezTo>
                    <a:pt x="12130" y="1278"/>
                    <a:pt x="12259" y="1274"/>
                    <a:pt x="12388" y="1274"/>
                  </a:cubicBezTo>
                  <a:cubicBezTo>
                    <a:pt x="12811" y="1274"/>
                    <a:pt x="13235" y="1314"/>
                    <a:pt x="13646" y="1369"/>
                  </a:cubicBezTo>
                  <a:cubicBezTo>
                    <a:pt x="15384" y="1643"/>
                    <a:pt x="17063" y="2298"/>
                    <a:pt x="18539" y="3274"/>
                  </a:cubicBezTo>
                  <a:cubicBezTo>
                    <a:pt x="18863" y="3490"/>
                    <a:pt x="19206" y="3735"/>
                    <a:pt x="19595" y="3735"/>
                  </a:cubicBezTo>
                  <a:cubicBezTo>
                    <a:pt x="19635" y="3735"/>
                    <a:pt x="19676" y="3732"/>
                    <a:pt x="19718" y="3727"/>
                  </a:cubicBezTo>
                  <a:cubicBezTo>
                    <a:pt x="19682" y="3119"/>
                    <a:pt x="19372" y="2536"/>
                    <a:pt x="19015" y="2024"/>
                  </a:cubicBezTo>
                  <a:cubicBezTo>
                    <a:pt x="18610" y="1453"/>
                    <a:pt x="18134" y="893"/>
                    <a:pt x="17527" y="560"/>
                  </a:cubicBezTo>
                  <a:cubicBezTo>
                    <a:pt x="17051" y="286"/>
                    <a:pt x="16515" y="167"/>
                    <a:pt x="15979" y="95"/>
                  </a:cubicBezTo>
                  <a:cubicBezTo>
                    <a:pt x="15519" y="29"/>
                    <a:pt x="15058" y="0"/>
                    <a:pt x="14595" y="0"/>
                  </a:cubicBezTo>
                  <a:close/>
                  <a:moveTo>
                    <a:pt x="1138" y="3974"/>
                  </a:moveTo>
                  <a:lnTo>
                    <a:pt x="1138" y="3974"/>
                  </a:lnTo>
                  <a:cubicBezTo>
                    <a:pt x="762" y="4081"/>
                    <a:pt x="369" y="4215"/>
                    <a:pt x="108" y="4501"/>
                  </a:cubicBezTo>
                  <a:lnTo>
                    <a:pt x="108" y="4501"/>
                  </a:lnTo>
                  <a:cubicBezTo>
                    <a:pt x="108" y="4501"/>
                    <a:pt x="108" y="4501"/>
                    <a:pt x="108" y="4501"/>
                  </a:cubicBezTo>
                  <a:lnTo>
                    <a:pt x="108" y="4501"/>
                  </a:lnTo>
                  <a:lnTo>
                    <a:pt x="1" y="4620"/>
                  </a:lnTo>
                  <a:cubicBezTo>
                    <a:pt x="16" y="4611"/>
                    <a:pt x="30" y="4602"/>
                    <a:pt x="45" y="4593"/>
                  </a:cubicBezTo>
                  <a:lnTo>
                    <a:pt x="45" y="4593"/>
                  </a:lnTo>
                  <a:cubicBezTo>
                    <a:pt x="46" y="4594"/>
                    <a:pt x="48" y="4594"/>
                    <a:pt x="49" y="4594"/>
                  </a:cubicBezTo>
                  <a:cubicBezTo>
                    <a:pt x="60" y="4594"/>
                    <a:pt x="82" y="4581"/>
                    <a:pt x="98" y="4562"/>
                  </a:cubicBezTo>
                  <a:lnTo>
                    <a:pt x="98" y="4562"/>
                  </a:lnTo>
                  <a:cubicBezTo>
                    <a:pt x="441" y="4361"/>
                    <a:pt x="788" y="4164"/>
                    <a:pt x="1138" y="39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2" name="Google Shape;582;p10"/>
            <p:cNvSpPr/>
            <p:nvPr/>
          </p:nvSpPr>
          <p:spPr>
            <a:xfrm>
              <a:off x="3928450" y="1558900"/>
              <a:ext cx="125050" cy="293575"/>
            </a:xfrm>
            <a:custGeom>
              <a:avLst/>
              <a:gdLst/>
              <a:ahLst/>
              <a:cxnLst/>
              <a:rect l="l" t="t" r="r" b="b"/>
              <a:pathLst>
                <a:path w="5002" h="11743" extrusionOk="0">
                  <a:moveTo>
                    <a:pt x="119" y="1"/>
                  </a:moveTo>
                  <a:cubicBezTo>
                    <a:pt x="80" y="1"/>
                    <a:pt x="40" y="2"/>
                    <a:pt x="1" y="3"/>
                  </a:cubicBezTo>
                  <a:cubicBezTo>
                    <a:pt x="2025" y="967"/>
                    <a:pt x="3454" y="2955"/>
                    <a:pt x="3989" y="5134"/>
                  </a:cubicBezTo>
                  <a:cubicBezTo>
                    <a:pt x="4525" y="7301"/>
                    <a:pt x="4251" y="9623"/>
                    <a:pt x="3525" y="11742"/>
                  </a:cubicBezTo>
                  <a:lnTo>
                    <a:pt x="4251" y="11254"/>
                  </a:lnTo>
                  <a:cubicBezTo>
                    <a:pt x="4406" y="10694"/>
                    <a:pt x="4597" y="9920"/>
                    <a:pt x="4727" y="8992"/>
                  </a:cubicBezTo>
                  <a:cubicBezTo>
                    <a:pt x="4835" y="8218"/>
                    <a:pt x="5001" y="7099"/>
                    <a:pt x="4918" y="5753"/>
                  </a:cubicBezTo>
                  <a:cubicBezTo>
                    <a:pt x="4847" y="4384"/>
                    <a:pt x="4775" y="3420"/>
                    <a:pt x="4299" y="2515"/>
                  </a:cubicBezTo>
                  <a:cubicBezTo>
                    <a:pt x="3496" y="1002"/>
                    <a:pt x="1828" y="1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3" name="Google Shape;583;p10"/>
            <p:cNvSpPr/>
            <p:nvPr/>
          </p:nvSpPr>
          <p:spPr>
            <a:xfrm>
              <a:off x="4020125" y="1728575"/>
              <a:ext cx="382525" cy="106625"/>
            </a:xfrm>
            <a:custGeom>
              <a:avLst/>
              <a:gdLst/>
              <a:ahLst/>
              <a:cxnLst/>
              <a:rect l="l" t="t" r="r" b="b"/>
              <a:pathLst>
                <a:path w="15301" h="4265" extrusionOk="0">
                  <a:moveTo>
                    <a:pt x="10691" y="0"/>
                  </a:moveTo>
                  <a:cubicBezTo>
                    <a:pt x="9995" y="0"/>
                    <a:pt x="9111" y="90"/>
                    <a:pt x="7966" y="336"/>
                  </a:cubicBezTo>
                  <a:cubicBezTo>
                    <a:pt x="6394" y="681"/>
                    <a:pt x="3978" y="1395"/>
                    <a:pt x="1251" y="3014"/>
                  </a:cubicBezTo>
                  <a:lnTo>
                    <a:pt x="1" y="4265"/>
                  </a:lnTo>
                  <a:cubicBezTo>
                    <a:pt x="3324" y="2297"/>
                    <a:pt x="7197" y="1246"/>
                    <a:pt x="11067" y="1246"/>
                  </a:cubicBezTo>
                  <a:cubicBezTo>
                    <a:pt x="11717" y="1246"/>
                    <a:pt x="12367" y="1276"/>
                    <a:pt x="13014" y="1336"/>
                  </a:cubicBezTo>
                  <a:cubicBezTo>
                    <a:pt x="13800" y="1407"/>
                    <a:pt x="14634" y="1550"/>
                    <a:pt x="15265" y="2050"/>
                  </a:cubicBezTo>
                  <a:cubicBezTo>
                    <a:pt x="15272" y="2056"/>
                    <a:pt x="15276" y="2059"/>
                    <a:pt x="15277" y="2059"/>
                  </a:cubicBezTo>
                  <a:cubicBezTo>
                    <a:pt x="15300" y="2059"/>
                    <a:pt x="14030" y="777"/>
                    <a:pt x="12598" y="300"/>
                  </a:cubicBezTo>
                  <a:cubicBezTo>
                    <a:pt x="12164" y="146"/>
                    <a:pt x="11580" y="0"/>
                    <a:pt x="10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4" name="Google Shape;584;p10"/>
            <p:cNvSpPr/>
            <p:nvPr/>
          </p:nvSpPr>
          <p:spPr>
            <a:xfrm>
              <a:off x="4021025" y="1515275"/>
              <a:ext cx="107175" cy="244025"/>
            </a:xfrm>
            <a:custGeom>
              <a:avLst/>
              <a:gdLst/>
              <a:ahLst/>
              <a:cxnLst/>
              <a:rect l="l" t="t" r="r" b="b"/>
              <a:pathLst>
                <a:path w="4287" h="9761" extrusionOk="0">
                  <a:moveTo>
                    <a:pt x="1634" y="0"/>
                  </a:moveTo>
                  <a:cubicBezTo>
                    <a:pt x="1042" y="0"/>
                    <a:pt x="451" y="205"/>
                    <a:pt x="1" y="581"/>
                  </a:cubicBezTo>
                  <a:cubicBezTo>
                    <a:pt x="148" y="545"/>
                    <a:pt x="297" y="528"/>
                    <a:pt x="447" y="528"/>
                  </a:cubicBezTo>
                  <a:cubicBezTo>
                    <a:pt x="1285" y="528"/>
                    <a:pt x="2121" y="1064"/>
                    <a:pt x="2596" y="1771"/>
                  </a:cubicBezTo>
                  <a:cubicBezTo>
                    <a:pt x="3168" y="2605"/>
                    <a:pt x="3358" y="3653"/>
                    <a:pt x="3453" y="4665"/>
                  </a:cubicBezTo>
                  <a:cubicBezTo>
                    <a:pt x="3620" y="6367"/>
                    <a:pt x="3537" y="8082"/>
                    <a:pt x="3251" y="9760"/>
                  </a:cubicBezTo>
                  <a:lnTo>
                    <a:pt x="3775" y="9272"/>
                  </a:lnTo>
                  <a:cubicBezTo>
                    <a:pt x="3894" y="8248"/>
                    <a:pt x="4192" y="5689"/>
                    <a:pt x="4263" y="3212"/>
                  </a:cubicBezTo>
                  <a:cubicBezTo>
                    <a:pt x="4287" y="2795"/>
                    <a:pt x="4263" y="2081"/>
                    <a:pt x="3870" y="1343"/>
                  </a:cubicBezTo>
                  <a:cubicBezTo>
                    <a:pt x="3513" y="676"/>
                    <a:pt x="2858" y="200"/>
                    <a:pt x="2108" y="45"/>
                  </a:cubicBezTo>
                  <a:cubicBezTo>
                    <a:pt x="1952" y="15"/>
                    <a:pt x="1793" y="0"/>
                    <a:pt x="1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5" name="Google Shape;585;p10"/>
            <p:cNvSpPr/>
            <p:nvPr/>
          </p:nvSpPr>
          <p:spPr>
            <a:xfrm>
              <a:off x="4121925" y="1657650"/>
              <a:ext cx="309000" cy="84375"/>
            </a:xfrm>
            <a:custGeom>
              <a:avLst/>
              <a:gdLst/>
              <a:ahLst/>
              <a:cxnLst/>
              <a:rect l="l" t="t" r="r" b="b"/>
              <a:pathLst>
                <a:path w="12360" h="3375" extrusionOk="0">
                  <a:moveTo>
                    <a:pt x="8540" y="1"/>
                  </a:moveTo>
                  <a:cubicBezTo>
                    <a:pt x="7711" y="1"/>
                    <a:pt x="6881" y="169"/>
                    <a:pt x="6085" y="398"/>
                  </a:cubicBezTo>
                  <a:cubicBezTo>
                    <a:pt x="4115" y="944"/>
                    <a:pt x="2233" y="1817"/>
                    <a:pt x="557" y="2974"/>
                  </a:cubicBezTo>
                  <a:lnTo>
                    <a:pt x="557" y="2974"/>
                  </a:lnTo>
                  <a:cubicBezTo>
                    <a:pt x="1414" y="2732"/>
                    <a:pt x="2278" y="2483"/>
                    <a:pt x="3132" y="2244"/>
                  </a:cubicBezTo>
                  <a:cubicBezTo>
                    <a:pt x="4649" y="1812"/>
                    <a:pt x="6231" y="1373"/>
                    <a:pt x="7792" y="1373"/>
                  </a:cubicBezTo>
                  <a:cubicBezTo>
                    <a:pt x="8338" y="1373"/>
                    <a:pt x="8882" y="1427"/>
                    <a:pt x="9419" y="1553"/>
                  </a:cubicBezTo>
                  <a:cubicBezTo>
                    <a:pt x="10419" y="1791"/>
                    <a:pt x="11347" y="2256"/>
                    <a:pt x="12359" y="2256"/>
                  </a:cubicBezTo>
                  <a:cubicBezTo>
                    <a:pt x="11967" y="1101"/>
                    <a:pt x="10835" y="351"/>
                    <a:pt x="9657" y="113"/>
                  </a:cubicBezTo>
                  <a:cubicBezTo>
                    <a:pt x="9287" y="35"/>
                    <a:pt x="8914" y="1"/>
                    <a:pt x="8540" y="1"/>
                  </a:cubicBezTo>
                  <a:close/>
                  <a:moveTo>
                    <a:pt x="557" y="2974"/>
                  </a:moveTo>
                  <a:cubicBezTo>
                    <a:pt x="435" y="3009"/>
                    <a:pt x="313" y="3043"/>
                    <a:pt x="191" y="3077"/>
                  </a:cubicBezTo>
                  <a:lnTo>
                    <a:pt x="1" y="3375"/>
                  </a:lnTo>
                  <a:cubicBezTo>
                    <a:pt x="184" y="3238"/>
                    <a:pt x="369" y="3104"/>
                    <a:pt x="557" y="29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6" name="Google Shape;586;p10"/>
            <p:cNvSpPr/>
            <p:nvPr/>
          </p:nvSpPr>
          <p:spPr>
            <a:xfrm>
              <a:off x="4139800" y="1510775"/>
              <a:ext cx="69675" cy="184725"/>
            </a:xfrm>
            <a:custGeom>
              <a:avLst/>
              <a:gdLst/>
              <a:ahLst/>
              <a:cxnLst/>
              <a:rect l="l" t="t" r="r" b="b"/>
              <a:pathLst>
                <a:path w="2787" h="7389" extrusionOk="0">
                  <a:moveTo>
                    <a:pt x="162" y="0"/>
                  </a:moveTo>
                  <a:cubicBezTo>
                    <a:pt x="131" y="0"/>
                    <a:pt x="123" y="11"/>
                    <a:pt x="119" y="23"/>
                  </a:cubicBezTo>
                  <a:cubicBezTo>
                    <a:pt x="0" y="165"/>
                    <a:pt x="857" y="737"/>
                    <a:pt x="1250" y="1689"/>
                  </a:cubicBezTo>
                  <a:cubicBezTo>
                    <a:pt x="1369" y="1963"/>
                    <a:pt x="1465" y="2356"/>
                    <a:pt x="1369" y="3737"/>
                  </a:cubicBezTo>
                  <a:cubicBezTo>
                    <a:pt x="1203" y="5928"/>
                    <a:pt x="738" y="7297"/>
                    <a:pt x="953" y="7381"/>
                  </a:cubicBezTo>
                  <a:cubicBezTo>
                    <a:pt x="957" y="7385"/>
                    <a:pt x="963" y="7388"/>
                    <a:pt x="974" y="7388"/>
                  </a:cubicBezTo>
                  <a:cubicBezTo>
                    <a:pt x="1021" y="7388"/>
                    <a:pt x="1146" y="7311"/>
                    <a:pt x="1441" y="6869"/>
                  </a:cubicBezTo>
                  <a:cubicBezTo>
                    <a:pt x="1941" y="6107"/>
                    <a:pt x="2786" y="4845"/>
                    <a:pt x="2691" y="3023"/>
                  </a:cubicBezTo>
                  <a:cubicBezTo>
                    <a:pt x="2655" y="2487"/>
                    <a:pt x="2584" y="1106"/>
                    <a:pt x="1798" y="630"/>
                  </a:cubicBezTo>
                  <a:cubicBezTo>
                    <a:pt x="1572" y="499"/>
                    <a:pt x="1107" y="320"/>
                    <a:pt x="786" y="201"/>
                  </a:cubicBezTo>
                  <a:cubicBezTo>
                    <a:pt x="381" y="42"/>
                    <a:pt x="225" y="0"/>
                    <a:pt x="1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7" name="Google Shape;587;p10"/>
            <p:cNvSpPr/>
            <p:nvPr/>
          </p:nvSpPr>
          <p:spPr>
            <a:xfrm>
              <a:off x="4213600" y="1609225"/>
              <a:ext cx="205125" cy="50050"/>
            </a:xfrm>
            <a:custGeom>
              <a:avLst/>
              <a:gdLst/>
              <a:ahLst/>
              <a:cxnLst/>
              <a:rect l="l" t="t" r="r" b="b"/>
              <a:pathLst>
                <a:path w="8205" h="2002" extrusionOk="0">
                  <a:moveTo>
                    <a:pt x="5324" y="0"/>
                  </a:moveTo>
                  <a:cubicBezTo>
                    <a:pt x="5092" y="0"/>
                    <a:pt x="4861" y="15"/>
                    <a:pt x="4632" y="37"/>
                  </a:cubicBezTo>
                  <a:cubicBezTo>
                    <a:pt x="3335" y="168"/>
                    <a:pt x="2073" y="585"/>
                    <a:pt x="953" y="1264"/>
                  </a:cubicBezTo>
                  <a:lnTo>
                    <a:pt x="1346" y="883"/>
                  </a:lnTo>
                  <a:lnTo>
                    <a:pt x="1346" y="883"/>
                  </a:lnTo>
                  <a:cubicBezTo>
                    <a:pt x="834" y="1180"/>
                    <a:pt x="394" y="1561"/>
                    <a:pt x="1" y="2002"/>
                  </a:cubicBezTo>
                  <a:cubicBezTo>
                    <a:pt x="1128" y="1269"/>
                    <a:pt x="2491" y="963"/>
                    <a:pt x="3825" y="963"/>
                  </a:cubicBezTo>
                  <a:cubicBezTo>
                    <a:pt x="3900" y="963"/>
                    <a:pt x="3975" y="964"/>
                    <a:pt x="4049" y="966"/>
                  </a:cubicBezTo>
                  <a:cubicBezTo>
                    <a:pt x="5466" y="978"/>
                    <a:pt x="6847" y="1323"/>
                    <a:pt x="8204" y="1752"/>
                  </a:cubicBezTo>
                  <a:cubicBezTo>
                    <a:pt x="8026" y="1049"/>
                    <a:pt x="7430" y="514"/>
                    <a:pt x="6764" y="252"/>
                  </a:cubicBezTo>
                  <a:cubicBezTo>
                    <a:pt x="6310" y="65"/>
                    <a:pt x="5817" y="0"/>
                    <a:pt x="5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8" name="Google Shape;588;p10"/>
            <p:cNvSpPr/>
            <p:nvPr/>
          </p:nvSpPr>
          <p:spPr>
            <a:xfrm>
              <a:off x="4187725" y="1496100"/>
              <a:ext cx="66400" cy="139675"/>
            </a:xfrm>
            <a:custGeom>
              <a:avLst/>
              <a:gdLst/>
              <a:ahLst/>
              <a:cxnLst/>
              <a:rect l="l" t="t" r="r" b="b"/>
              <a:pathLst>
                <a:path w="2656" h="5587" extrusionOk="0">
                  <a:moveTo>
                    <a:pt x="859" y="1"/>
                  </a:moveTo>
                  <a:cubicBezTo>
                    <a:pt x="568" y="1"/>
                    <a:pt x="277" y="53"/>
                    <a:pt x="0" y="145"/>
                  </a:cubicBezTo>
                  <a:cubicBezTo>
                    <a:pt x="964" y="550"/>
                    <a:pt x="1631" y="1479"/>
                    <a:pt x="1881" y="2491"/>
                  </a:cubicBezTo>
                  <a:cubicBezTo>
                    <a:pt x="2155" y="3503"/>
                    <a:pt x="2048" y="4574"/>
                    <a:pt x="1798" y="5586"/>
                  </a:cubicBezTo>
                  <a:lnTo>
                    <a:pt x="1905" y="5336"/>
                  </a:lnTo>
                  <a:cubicBezTo>
                    <a:pt x="2167" y="4277"/>
                    <a:pt x="2393" y="3229"/>
                    <a:pt x="2572" y="2157"/>
                  </a:cubicBezTo>
                  <a:cubicBezTo>
                    <a:pt x="2619" y="1836"/>
                    <a:pt x="2655" y="1526"/>
                    <a:pt x="2596" y="1217"/>
                  </a:cubicBezTo>
                  <a:cubicBezTo>
                    <a:pt x="2500" y="693"/>
                    <a:pt x="2060" y="288"/>
                    <a:pt x="1560" y="110"/>
                  </a:cubicBezTo>
                  <a:cubicBezTo>
                    <a:pt x="1331" y="35"/>
                    <a:pt x="1095" y="1"/>
                    <a:pt x="8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9" name="Google Shape;589;p10"/>
            <p:cNvSpPr/>
            <p:nvPr/>
          </p:nvSpPr>
          <p:spPr>
            <a:xfrm>
              <a:off x="4266600" y="1497350"/>
              <a:ext cx="33050" cy="115200"/>
            </a:xfrm>
            <a:custGeom>
              <a:avLst/>
              <a:gdLst/>
              <a:ahLst/>
              <a:cxnLst/>
              <a:rect l="l" t="t" r="r" b="b"/>
              <a:pathLst>
                <a:path w="1322" h="4608" extrusionOk="0">
                  <a:moveTo>
                    <a:pt x="179" y="0"/>
                  </a:moveTo>
                  <a:cubicBezTo>
                    <a:pt x="965" y="1417"/>
                    <a:pt x="893" y="3262"/>
                    <a:pt x="0" y="4608"/>
                  </a:cubicBezTo>
                  <a:lnTo>
                    <a:pt x="417" y="4203"/>
                  </a:lnTo>
                  <a:cubicBezTo>
                    <a:pt x="536" y="3953"/>
                    <a:pt x="643" y="3715"/>
                    <a:pt x="762" y="3453"/>
                  </a:cubicBezTo>
                  <a:cubicBezTo>
                    <a:pt x="1036" y="2834"/>
                    <a:pt x="1322" y="2191"/>
                    <a:pt x="1310" y="1512"/>
                  </a:cubicBezTo>
                  <a:cubicBezTo>
                    <a:pt x="1274" y="833"/>
                    <a:pt x="846" y="107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0" name="Google Shape;590;p10"/>
            <p:cNvSpPr/>
            <p:nvPr/>
          </p:nvSpPr>
          <p:spPr>
            <a:xfrm>
              <a:off x="4299925" y="1572950"/>
              <a:ext cx="93800" cy="26800"/>
            </a:xfrm>
            <a:custGeom>
              <a:avLst/>
              <a:gdLst/>
              <a:ahLst/>
              <a:cxnLst/>
              <a:rect l="l" t="t" r="r" b="b"/>
              <a:pathLst>
                <a:path w="3752" h="1072" extrusionOk="0">
                  <a:moveTo>
                    <a:pt x="1855" y="0"/>
                  </a:moveTo>
                  <a:cubicBezTo>
                    <a:pt x="1724" y="0"/>
                    <a:pt x="1593" y="5"/>
                    <a:pt x="1465" y="12"/>
                  </a:cubicBezTo>
                  <a:cubicBezTo>
                    <a:pt x="1120" y="48"/>
                    <a:pt x="763" y="107"/>
                    <a:pt x="429" y="167"/>
                  </a:cubicBezTo>
                  <a:lnTo>
                    <a:pt x="1" y="667"/>
                  </a:lnTo>
                  <a:cubicBezTo>
                    <a:pt x="263" y="524"/>
                    <a:pt x="560" y="429"/>
                    <a:pt x="834" y="393"/>
                  </a:cubicBezTo>
                  <a:cubicBezTo>
                    <a:pt x="931" y="383"/>
                    <a:pt x="1027" y="378"/>
                    <a:pt x="1124" y="378"/>
                  </a:cubicBezTo>
                  <a:cubicBezTo>
                    <a:pt x="1467" y="378"/>
                    <a:pt x="1809" y="438"/>
                    <a:pt x="2144" y="512"/>
                  </a:cubicBezTo>
                  <a:cubicBezTo>
                    <a:pt x="2334" y="536"/>
                    <a:pt x="2537" y="584"/>
                    <a:pt x="2715" y="631"/>
                  </a:cubicBezTo>
                  <a:cubicBezTo>
                    <a:pt x="3084" y="726"/>
                    <a:pt x="3442" y="881"/>
                    <a:pt x="3751" y="1072"/>
                  </a:cubicBezTo>
                  <a:cubicBezTo>
                    <a:pt x="3632" y="631"/>
                    <a:pt x="3251" y="298"/>
                    <a:pt x="2811" y="131"/>
                  </a:cubicBezTo>
                  <a:cubicBezTo>
                    <a:pt x="2506" y="30"/>
                    <a:pt x="2178" y="0"/>
                    <a:pt x="1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1" name="Google Shape;591;p10"/>
            <p:cNvSpPr/>
            <p:nvPr/>
          </p:nvSpPr>
          <p:spPr>
            <a:xfrm>
              <a:off x="4311825" y="1505400"/>
              <a:ext cx="24450" cy="74125"/>
            </a:xfrm>
            <a:custGeom>
              <a:avLst/>
              <a:gdLst/>
              <a:ahLst/>
              <a:cxnLst/>
              <a:rect l="l" t="t" r="r" b="b"/>
              <a:pathLst>
                <a:path w="978" h="2965" extrusionOk="0">
                  <a:moveTo>
                    <a:pt x="217" y="0"/>
                  </a:moveTo>
                  <a:cubicBezTo>
                    <a:pt x="205" y="0"/>
                    <a:pt x="192" y="4"/>
                    <a:pt x="180" y="11"/>
                  </a:cubicBezTo>
                  <a:cubicBezTo>
                    <a:pt x="120" y="59"/>
                    <a:pt x="120" y="130"/>
                    <a:pt x="144" y="202"/>
                  </a:cubicBezTo>
                  <a:cubicBezTo>
                    <a:pt x="346" y="1107"/>
                    <a:pt x="299" y="2083"/>
                    <a:pt x="1" y="2952"/>
                  </a:cubicBezTo>
                  <a:lnTo>
                    <a:pt x="84" y="2964"/>
                  </a:lnTo>
                  <a:cubicBezTo>
                    <a:pt x="406" y="2619"/>
                    <a:pt x="751" y="2226"/>
                    <a:pt x="858" y="1750"/>
                  </a:cubicBezTo>
                  <a:cubicBezTo>
                    <a:pt x="977" y="1154"/>
                    <a:pt x="739" y="547"/>
                    <a:pt x="346" y="83"/>
                  </a:cubicBezTo>
                  <a:cubicBezTo>
                    <a:pt x="309" y="45"/>
                    <a:pt x="264" y="0"/>
                    <a:pt x="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2" name="Google Shape;592;p10"/>
            <p:cNvSpPr/>
            <p:nvPr/>
          </p:nvSpPr>
          <p:spPr>
            <a:xfrm>
              <a:off x="3753725" y="1536925"/>
              <a:ext cx="622725" cy="732550"/>
            </a:xfrm>
            <a:custGeom>
              <a:avLst/>
              <a:gdLst/>
              <a:ahLst/>
              <a:cxnLst/>
              <a:rect l="l" t="t" r="r" b="b"/>
              <a:pathLst>
                <a:path w="24909" h="29302" extrusionOk="0">
                  <a:moveTo>
                    <a:pt x="24909" y="1"/>
                  </a:moveTo>
                  <a:cubicBezTo>
                    <a:pt x="22075" y="1620"/>
                    <a:pt x="19408" y="3513"/>
                    <a:pt x="16896" y="5644"/>
                  </a:cubicBezTo>
                  <a:cubicBezTo>
                    <a:pt x="15646" y="6692"/>
                    <a:pt x="14455" y="7799"/>
                    <a:pt x="13300" y="8954"/>
                  </a:cubicBezTo>
                  <a:cubicBezTo>
                    <a:pt x="12717" y="9537"/>
                    <a:pt x="12145" y="10121"/>
                    <a:pt x="11597" y="10728"/>
                  </a:cubicBezTo>
                  <a:cubicBezTo>
                    <a:pt x="11335" y="11026"/>
                    <a:pt x="11050" y="11323"/>
                    <a:pt x="10776" y="11633"/>
                  </a:cubicBezTo>
                  <a:lnTo>
                    <a:pt x="9978" y="12562"/>
                  </a:lnTo>
                  <a:cubicBezTo>
                    <a:pt x="7859" y="15062"/>
                    <a:pt x="5942" y="17705"/>
                    <a:pt x="4275" y="20527"/>
                  </a:cubicBezTo>
                  <a:cubicBezTo>
                    <a:pt x="2608" y="23325"/>
                    <a:pt x="1156" y="26254"/>
                    <a:pt x="1" y="29302"/>
                  </a:cubicBezTo>
                  <a:cubicBezTo>
                    <a:pt x="751" y="27861"/>
                    <a:pt x="1513" y="26432"/>
                    <a:pt x="2322" y="25027"/>
                  </a:cubicBezTo>
                  <a:cubicBezTo>
                    <a:pt x="3132" y="23622"/>
                    <a:pt x="3989" y="22253"/>
                    <a:pt x="4870" y="20896"/>
                  </a:cubicBezTo>
                  <a:cubicBezTo>
                    <a:pt x="5323" y="20205"/>
                    <a:pt x="5763" y="19551"/>
                    <a:pt x="6228" y="18884"/>
                  </a:cubicBezTo>
                  <a:cubicBezTo>
                    <a:pt x="6454" y="18562"/>
                    <a:pt x="6692" y="18229"/>
                    <a:pt x="6930" y="17908"/>
                  </a:cubicBezTo>
                  <a:lnTo>
                    <a:pt x="7287" y="17407"/>
                  </a:lnTo>
                  <a:lnTo>
                    <a:pt x="7656" y="16931"/>
                  </a:lnTo>
                  <a:cubicBezTo>
                    <a:pt x="8609" y="15622"/>
                    <a:pt x="9621" y="14371"/>
                    <a:pt x="10657" y="13145"/>
                  </a:cubicBezTo>
                  <a:lnTo>
                    <a:pt x="11455" y="12216"/>
                  </a:lnTo>
                  <a:cubicBezTo>
                    <a:pt x="11705" y="11907"/>
                    <a:pt x="11990" y="11609"/>
                    <a:pt x="12252" y="11311"/>
                  </a:cubicBezTo>
                  <a:cubicBezTo>
                    <a:pt x="12526" y="11014"/>
                    <a:pt x="12788" y="10704"/>
                    <a:pt x="13074" y="10418"/>
                  </a:cubicBezTo>
                  <a:lnTo>
                    <a:pt x="13907" y="9537"/>
                  </a:lnTo>
                  <a:cubicBezTo>
                    <a:pt x="15026" y="8359"/>
                    <a:pt x="16181" y="7251"/>
                    <a:pt x="17372" y="6144"/>
                  </a:cubicBezTo>
                  <a:cubicBezTo>
                    <a:pt x="19753" y="3953"/>
                    <a:pt x="22289" y="1929"/>
                    <a:pt x="249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93" name="Google Shape;593;p10"/>
          <p:cNvGrpSpPr/>
          <p:nvPr/>
        </p:nvGrpSpPr>
        <p:grpSpPr>
          <a:xfrm rot="-4503473">
            <a:off x="10883260" y="3309985"/>
            <a:ext cx="2418144" cy="2276345"/>
            <a:chOff x="3611750" y="1496100"/>
            <a:chExt cx="821550" cy="773375"/>
          </a:xfrm>
        </p:grpSpPr>
        <p:sp>
          <p:nvSpPr>
            <p:cNvPr id="594" name="Google Shape;594;p10"/>
            <p:cNvSpPr/>
            <p:nvPr/>
          </p:nvSpPr>
          <p:spPr>
            <a:xfrm>
              <a:off x="3829175" y="2004725"/>
              <a:ext cx="455900" cy="178425"/>
            </a:xfrm>
            <a:custGeom>
              <a:avLst/>
              <a:gdLst/>
              <a:ahLst/>
              <a:cxnLst/>
              <a:rect l="l" t="t" r="r" b="b"/>
              <a:pathLst>
                <a:path w="18236" h="7137" extrusionOk="0">
                  <a:moveTo>
                    <a:pt x="9519" y="1"/>
                  </a:moveTo>
                  <a:cubicBezTo>
                    <a:pt x="5908" y="1"/>
                    <a:pt x="2471" y="1297"/>
                    <a:pt x="174" y="4148"/>
                  </a:cubicBezTo>
                  <a:lnTo>
                    <a:pt x="66" y="4351"/>
                  </a:lnTo>
                  <a:cubicBezTo>
                    <a:pt x="66" y="4343"/>
                    <a:pt x="63" y="4340"/>
                    <a:pt x="58" y="4340"/>
                  </a:cubicBezTo>
                  <a:cubicBezTo>
                    <a:pt x="40" y="4340"/>
                    <a:pt x="0" y="4380"/>
                    <a:pt x="19" y="4399"/>
                  </a:cubicBezTo>
                  <a:cubicBezTo>
                    <a:pt x="33" y="4409"/>
                    <a:pt x="48" y="4414"/>
                    <a:pt x="62" y="4414"/>
                  </a:cubicBezTo>
                  <a:cubicBezTo>
                    <a:pt x="95" y="4414"/>
                    <a:pt x="129" y="4391"/>
                    <a:pt x="162" y="4375"/>
                  </a:cubicBezTo>
                  <a:cubicBezTo>
                    <a:pt x="1007" y="3779"/>
                    <a:pt x="1912" y="3244"/>
                    <a:pt x="2817" y="2720"/>
                  </a:cubicBezTo>
                  <a:cubicBezTo>
                    <a:pt x="3507" y="2315"/>
                    <a:pt x="4186" y="1934"/>
                    <a:pt x="4936" y="1660"/>
                  </a:cubicBezTo>
                  <a:cubicBezTo>
                    <a:pt x="5650" y="1410"/>
                    <a:pt x="6389" y="1291"/>
                    <a:pt x="7151" y="1196"/>
                  </a:cubicBezTo>
                  <a:cubicBezTo>
                    <a:pt x="7689" y="1141"/>
                    <a:pt x="8220" y="1100"/>
                    <a:pt x="8755" y="1100"/>
                  </a:cubicBezTo>
                  <a:cubicBezTo>
                    <a:pt x="8918" y="1100"/>
                    <a:pt x="9082" y="1104"/>
                    <a:pt x="9246" y="1112"/>
                  </a:cubicBezTo>
                  <a:cubicBezTo>
                    <a:pt x="11151" y="1172"/>
                    <a:pt x="13056" y="1755"/>
                    <a:pt x="14652" y="2791"/>
                  </a:cubicBezTo>
                  <a:cubicBezTo>
                    <a:pt x="16247" y="3839"/>
                    <a:pt x="17533" y="5363"/>
                    <a:pt x="18235" y="7137"/>
                  </a:cubicBezTo>
                  <a:cubicBezTo>
                    <a:pt x="17973" y="5827"/>
                    <a:pt x="17509" y="4553"/>
                    <a:pt x="16783" y="3422"/>
                  </a:cubicBezTo>
                  <a:cubicBezTo>
                    <a:pt x="16057" y="2291"/>
                    <a:pt x="15056" y="1339"/>
                    <a:pt x="13830" y="767"/>
                  </a:cubicBezTo>
                  <a:cubicBezTo>
                    <a:pt x="13032" y="398"/>
                    <a:pt x="12151" y="208"/>
                    <a:pt x="11270" y="100"/>
                  </a:cubicBezTo>
                  <a:cubicBezTo>
                    <a:pt x="10685" y="34"/>
                    <a:pt x="10099" y="1"/>
                    <a:pt x="9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5" name="Google Shape;595;p10"/>
            <p:cNvSpPr/>
            <p:nvPr/>
          </p:nvSpPr>
          <p:spPr>
            <a:xfrm>
              <a:off x="3611750" y="1770000"/>
              <a:ext cx="259275" cy="343500"/>
            </a:xfrm>
            <a:custGeom>
              <a:avLst/>
              <a:gdLst/>
              <a:ahLst/>
              <a:cxnLst/>
              <a:rect l="l" t="t" r="r" b="b"/>
              <a:pathLst>
                <a:path w="10371" h="13740" extrusionOk="0">
                  <a:moveTo>
                    <a:pt x="3734" y="0"/>
                  </a:moveTo>
                  <a:cubicBezTo>
                    <a:pt x="3240" y="0"/>
                    <a:pt x="2747" y="88"/>
                    <a:pt x="2263" y="167"/>
                  </a:cubicBezTo>
                  <a:cubicBezTo>
                    <a:pt x="1453" y="322"/>
                    <a:pt x="643" y="512"/>
                    <a:pt x="0" y="1024"/>
                  </a:cubicBezTo>
                  <a:cubicBezTo>
                    <a:pt x="12" y="1024"/>
                    <a:pt x="203" y="1048"/>
                    <a:pt x="191" y="1048"/>
                  </a:cubicBezTo>
                  <a:cubicBezTo>
                    <a:pt x="298" y="1060"/>
                    <a:pt x="405" y="1072"/>
                    <a:pt x="489" y="1095"/>
                  </a:cubicBezTo>
                  <a:cubicBezTo>
                    <a:pt x="703" y="1119"/>
                    <a:pt x="893" y="1143"/>
                    <a:pt x="1096" y="1167"/>
                  </a:cubicBezTo>
                  <a:cubicBezTo>
                    <a:pt x="1548" y="1215"/>
                    <a:pt x="1989" y="1238"/>
                    <a:pt x="2441" y="1286"/>
                  </a:cubicBezTo>
                  <a:cubicBezTo>
                    <a:pt x="3275" y="1357"/>
                    <a:pt x="4120" y="1453"/>
                    <a:pt x="4942" y="1691"/>
                  </a:cubicBezTo>
                  <a:cubicBezTo>
                    <a:pt x="5299" y="1798"/>
                    <a:pt x="5644" y="1941"/>
                    <a:pt x="5965" y="2108"/>
                  </a:cubicBezTo>
                  <a:cubicBezTo>
                    <a:pt x="6025" y="2131"/>
                    <a:pt x="6085" y="2167"/>
                    <a:pt x="6144" y="2179"/>
                  </a:cubicBezTo>
                  <a:cubicBezTo>
                    <a:pt x="6239" y="2215"/>
                    <a:pt x="6323" y="2227"/>
                    <a:pt x="6394" y="2274"/>
                  </a:cubicBezTo>
                  <a:cubicBezTo>
                    <a:pt x="6632" y="2393"/>
                    <a:pt x="6811" y="2667"/>
                    <a:pt x="6978" y="2893"/>
                  </a:cubicBezTo>
                  <a:cubicBezTo>
                    <a:pt x="7168" y="3167"/>
                    <a:pt x="7347" y="3429"/>
                    <a:pt x="7489" y="3727"/>
                  </a:cubicBezTo>
                  <a:cubicBezTo>
                    <a:pt x="7501" y="3762"/>
                    <a:pt x="7513" y="3774"/>
                    <a:pt x="7513" y="3798"/>
                  </a:cubicBezTo>
                  <a:cubicBezTo>
                    <a:pt x="7811" y="4417"/>
                    <a:pt x="8025" y="5072"/>
                    <a:pt x="8180" y="5727"/>
                  </a:cubicBezTo>
                  <a:cubicBezTo>
                    <a:pt x="8833" y="8224"/>
                    <a:pt x="9089" y="10842"/>
                    <a:pt x="8949" y="13433"/>
                  </a:cubicBezTo>
                  <a:lnTo>
                    <a:pt x="8949" y="13433"/>
                  </a:lnTo>
                  <a:lnTo>
                    <a:pt x="9454" y="12847"/>
                  </a:lnTo>
                  <a:cubicBezTo>
                    <a:pt x="10371" y="10192"/>
                    <a:pt x="10049" y="7215"/>
                    <a:pt x="9013" y="4596"/>
                  </a:cubicBezTo>
                  <a:cubicBezTo>
                    <a:pt x="8573" y="3477"/>
                    <a:pt x="8001" y="2405"/>
                    <a:pt x="7168" y="1560"/>
                  </a:cubicBezTo>
                  <a:cubicBezTo>
                    <a:pt x="6335" y="703"/>
                    <a:pt x="5227" y="83"/>
                    <a:pt x="4037" y="12"/>
                  </a:cubicBezTo>
                  <a:cubicBezTo>
                    <a:pt x="3936" y="4"/>
                    <a:pt x="3835" y="0"/>
                    <a:pt x="3734" y="0"/>
                  </a:cubicBezTo>
                  <a:close/>
                  <a:moveTo>
                    <a:pt x="8949" y="13433"/>
                  </a:moveTo>
                  <a:lnTo>
                    <a:pt x="8859" y="13537"/>
                  </a:lnTo>
                  <a:cubicBezTo>
                    <a:pt x="8871" y="13609"/>
                    <a:pt x="8894" y="13668"/>
                    <a:pt x="8930" y="13740"/>
                  </a:cubicBezTo>
                  <a:cubicBezTo>
                    <a:pt x="8937" y="13638"/>
                    <a:pt x="8943" y="13535"/>
                    <a:pt x="8949" y="134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6" name="Google Shape;596;p10"/>
            <p:cNvSpPr/>
            <p:nvPr/>
          </p:nvSpPr>
          <p:spPr>
            <a:xfrm>
              <a:off x="3872500" y="1902275"/>
              <a:ext cx="492950" cy="148125"/>
            </a:xfrm>
            <a:custGeom>
              <a:avLst/>
              <a:gdLst/>
              <a:ahLst/>
              <a:cxnLst/>
              <a:rect l="l" t="t" r="r" b="b"/>
              <a:pathLst>
                <a:path w="19718" h="5925" extrusionOk="0">
                  <a:moveTo>
                    <a:pt x="12112" y="0"/>
                  </a:moveTo>
                  <a:cubicBezTo>
                    <a:pt x="10553" y="0"/>
                    <a:pt x="8982" y="306"/>
                    <a:pt x="7513" y="817"/>
                  </a:cubicBezTo>
                  <a:cubicBezTo>
                    <a:pt x="5120" y="1662"/>
                    <a:pt x="2929" y="3055"/>
                    <a:pt x="905" y="4579"/>
                  </a:cubicBezTo>
                  <a:lnTo>
                    <a:pt x="0" y="5925"/>
                  </a:lnTo>
                  <a:cubicBezTo>
                    <a:pt x="1786" y="4472"/>
                    <a:pt x="3810" y="3317"/>
                    <a:pt x="5965" y="2508"/>
                  </a:cubicBezTo>
                  <a:cubicBezTo>
                    <a:pt x="7670" y="1893"/>
                    <a:pt x="9443" y="1459"/>
                    <a:pt x="11262" y="1459"/>
                  </a:cubicBezTo>
                  <a:cubicBezTo>
                    <a:pt x="11310" y="1459"/>
                    <a:pt x="11358" y="1459"/>
                    <a:pt x="11407" y="1460"/>
                  </a:cubicBezTo>
                  <a:cubicBezTo>
                    <a:pt x="13264" y="1472"/>
                    <a:pt x="15133" y="1948"/>
                    <a:pt x="16681" y="2960"/>
                  </a:cubicBezTo>
                  <a:cubicBezTo>
                    <a:pt x="17848" y="3722"/>
                    <a:pt x="18788" y="4758"/>
                    <a:pt x="19717" y="5782"/>
                  </a:cubicBezTo>
                  <a:cubicBezTo>
                    <a:pt x="19527" y="4496"/>
                    <a:pt x="18788" y="3365"/>
                    <a:pt x="17955" y="2365"/>
                  </a:cubicBezTo>
                  <a:cubicBezTo>
                    <a:pt x="17526" y="1877"/>
                    <a:pt x="17086" y="1400"/>
                    <a:pt x="16550" y="1043"/>
                  </a:cubicBezTo>
                  <a:cubicBezTo>
                    <a:pt x="16086" y="734"/>
                    <a:pt x="15550" y="531"/>
                    <a:pt x="15014" y="388"/>
                  </a:cubicBezTo>
                  <a:cubicBezTo>
                    <a:pt x="14071" y="122"/>
                    <a:pt x="13094" y="0"/>
                    <a:pt x="12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7" name="Google Shape;597;p10"/>
            <p:cNvSpPr/>
            <p:nvPr/>
          </p:nvSpPr>
          <p:spPr>
            <a:xfrm>
              <a:off x="3665925" y="1657925"/>
              <a:ext cx="233075" cy="371350"/>
            </a:xfrm>
            <a:custGeom>
              <a:avLst/>
              <a:gdLst/>
              <a:ahLst/>
              <a:cxnLst/>
              <a:rect l="l" t="t" r="r" b="b"/>
              <a:pathLst>
                <a:path w="9323" h="14854" extrusionOk="0">
                  <a:moveTo>
                    <a:pt x="2490" y="1"/>
                  </a:moveTo>
                  <a:cubicBezTo>
                    <a:pt x="1596" y="1"/>
                    <a:pt x="714" y="246"/>
                    <a:pt x="0" y="780"/>
                  </a:cubicBezTo>
                  <a:cubicBezTo>
                    <a:pt x="1905" y="816"/>
                    <a:pt x="3929" y="1102"/>
                    <a:pt x="5418" y="2304"/>
                  </a:cubicBezTo>
                  <a:cubicBezTo>
                    <a:pt x="6430" y="3102"/>
                    <a:pt x="7097" y="4269"/>
                    <a:pt x="7585" y="5459"/>
                  </a:cubicBezTo>
                  <a:cubicBezTo>
                    <a:pt x="8775" y="8400"/>
                    <a:pt x="8894" y="11663"/>
                    <a:pt x="8871" y="14853"/>
                  </a:cubicBezTo>
                  <a:lnTo>
                    <a:pt x="9323" y="14115"/>
                  </a:lnTo>
                  <a:cubicBezTo>
                    <a:pt x="9228" y="12567"/>
                    <a:pt x="9144" y="11020"/>
                    <a:pt x="9013" y="9496"/>
                  </a:cubicBezTo>
                  <a:cubicBezTo>
                    <a:pt x="8859" y="7781"/>
                    <a:pt x="8656" y="6067"/>
                    <a:pt x="8037" y="4471"/>
                  </a:cubicBezTo>
                  <a:cubicBezTo>
                    <a:pt x="7418" y="2864"/>
                    <a:pt x="6358" y="1399"/>
                    <a:pt x="4858" y="590"/>
                  </a:cubicBezTo>
                  <a:cubicBezTo>
                    <a:pt x="4140" y="208"/>
                    <a:pt x="3310" y="1"/>
                    <a:pt x="2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8" name="Google Shape;598;p10"/>
            <p:cNvSpPr/>
            <p:nvPr/>
          </p:nvSpPr>
          <p:spPr>
            <a:xfrm>
              <a:off x="3803450" y="1601225"/>
              <a:ext cx="162825" cy="358400"/>
            </a:xfrm>
            <a:custGeom>
              <a:avLst/>
              <a:gdLst/>
              <a:ahLst/>
              <a:cxnLst/>
              <a:rect l="l" t="t" r="r" b="b"/>
              <a:pathLst>
                <a:path w="6513" h="14336" extrusionOk="0">
                  <a:moveTo>
                    <a:pt x="0" y="0"/>
                  </a:moveTo>
                  <a:cubicBezTo>
                    <a:pt x="2274" y="750"/>
                    <a:pt x="4024" y="2727"/>
                    <a:pt x="4905" y="4953"/>
                  </a:cubicBezTo>
                  <a:cubicBezTo>
                    <a:pt x="5787" y="7204"/>
                    <a:pt x="5894" y="9680"/>
                    <a:pt x="5667" y="12073"/>
                  </a:cubicBezTo>
                  <a:cubicBezTo>
                    <a:pt x="5596" y="12835"/>
                    <a:pt x="5489" y="13585"/>
                    <a:pt x="5298" y="14335"/>
                  </a:cubicBezTo>
                  <a:lnTo>
                    <a:pt x="6084" y="13347"/>
                  </a:lnTo>
                  <a:cubicBezTo>
                    <a:pt x="6287" y="10513"/>
                    <a:pt x="6513" y="7632"/>
                    <a:pt x="6132" y="4810"/>
                  </a:cubicBezTo>
                  <a:cubicBezTo>
                    <a:pt x="6037" y="4203"/>
                    <a:pt x="5917" y="3572"/>
                    <a:pt x="5667" y="3013"/>
                  </a:cubicBezTo>
                  <a:cubicBezTo>
                    <a:pt x="5203" y="1977"/>
                    <a:pt x="4298" y="1203"/>
                    <a:pt x="3274" y="727"/>
                  </a:cubicBezTo>
                  <a:cubicBezTo>
                    <a:pt x="2262" y="250"/>
                    <a:pt x="1131" y="7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9" name="Google Shape;599;p10"/>
            <p:cNvSpPr/>
            <p:nvPr/>
          </p:nvSpPr>
          <p:spPr>
            <a:xfrm>
              <a:off x="3940350" y="1811675"/>
              <a:ext cx="492950" cy="115500"/>
            </a:xfrm>
            <a:custGeom>
              <a:avLst/>
              <a:gdLst/>
              <a:ahLst/>
              <a:cxnLst/>
              <a:rect l="l" t="t" r="r" b="b"/>
              <a:pathLst>
                <a:path w="19718" h="4620" extrusionOk="0">
                  <a:moveTo>
                    <a:pt x="14595" y="0"/>
                  </a:moveTo>
                  <a:cubicBezTo>
                    <a:pt x="13560" y="0"/>
                    <a:pt x="12523" y="144"/>
                    <a:pt x="11502" y="333"/>
                  </a:cubicBezTo>
                  <a:cubicBezTo>
                    <a:pt x="7883" y="983"/>
                    <a:pt x="4369" y="2222"/>
                    <a:pt x="1138" y="3974"/>
                  </a:cubicBezTo>
                  <a:lnTo>
                    <a:pt x="1138" y="3974"/>
                  </a:lnTo>
                  <a:cubicBezTo>
                    <a:pt x="1164" y="3967"/>
                    <a:pt x="1190" y="3960"/>
                    <a:pt x="1215" y="3953"/>
                  </a:cubicBezTo>
                  <a:cubicBezTo>
                    <a:pt x="4263" y="3096"/>
                    <a:pt x="7335" y="2298"/>
                    <a:pt x="10407" y="1572"/>
                  </a:cubicBezTo>
                  <a:cubicBezTo>
                    <a:pt x="10931" y="1453"/>
                    <a:pt x="11467" y="1333"/>
                    <a:pt x="12002" y="1286"/>
                  </a:cubicBezTo>
                  <a:cubicBezTo>
                    <a:pt x="12130" y="1278"/>
                    <a:pt x="12259" y="1274"/>
                    <a:pt x="12388" y="1274"/>
                  </a:cubicBezTo>
                  <a:cubicBezTo>
                    <a:pt x="12811" y="1274"/>
                    <a:pt x="13235" y="1314"/>
                    <a:pt x="13646" y="1369"/>
                  </a:cubicBezTo>
                  <a:cubicBezTo>
                    <a:pt x="15384" y="1643"/>
                    <a:pt x="17063" y="2298"/>
                    <a:pt x="18539" y="3274"/>
                  </a:cubicBezTo>
                  <a:cubicBezTo>
                    <a:pt x="18863" y="3490"/>
                    <a:pt x="19206" y="3735"/>
                    <a:pt x="19595" y="3735"/>
                  </a:cubicBezTo>
                  <a:cubicBezTo>
                    <a:pt x="19635" y="3735"/>
                    <a:pt x="19676" y="3732"/>
                    <a:pt x="19718" y="3727"/>
                  </a:cubicBezTo>
                  <a:cubicBezTo>
                    <a:pt x="19682" y="3119"/>
                    <a:pt x="19372" y="2536"/>
                    <a:pt x="19015" y="2024"/>
                  </a:cubicBezTo>
                  <a:cubicBezTo>
                    <a:pt x="18610" y="1453"/>
                    <a:pt x="18134" y="893"/>
                    <a:pt x="17527" y="560"/>
                  </a:cubicBezTo>
                  <a:cubicBezTo>
                    <a:pt x="17051" y="286"/>
                    <a:pt x="16515" y="167"/>
                    <a:pt x="15979" y="95"/>
                  </a:cubicBezTo>
                  <a:cubicBezTo>
                    <a:pt x="15519" y="29"/>
                    <a:pt x="15058" y="0"/>
                    <a:pt x="14595" y="0"/>
                  </a:cubicBezTo>
                  <a:close/>
                  <a:moveTo>
                    <a:pt x="1138" y="3974"/>
                  </a:moveTo>
                  <a:lnTo>
                    <a:pt x="1138" y="3974"/>
                  </a:lnTo>
                  <a:cubicBezTo>
                    <a:pt x="762" y="4081"/>
                    <a:pt x="369" y="4215"/>
                    <a:pt x="108" y="4501"/>
                  </a:cubicBezTo>
                  <a:lnTo>
                    <a:pt x="108" y="4501"/>
                  </a:lnTo>
                  <a:cubicBezTo>
                    <a:pt x="108" y="4501"/>
                    <a:pt x="108" y="4501"/>
                    <a:pt x="108" y="4501"/>
                  </a:cubicBezTo>
                  <a:lnTo>
                    <a:pt x="108" y="4501"/>
                  </a:lnTo>
                  <a:lnTo>
                    <a:pt x="1" y="4620"/>
                  </a:lnTo>
                  <a:cubicBezTo>
                    <a:pt x="16" y="4611"/>
                    <a:pt x="30" y="4602"/>
                    <a:pt x="45" y="4593"/>
                  </a:cubicBezTo>
                  <a:lnTo>
                    <a:pt x="45" y="4593"/>
                  </a:lnTo>
                  <a:cubicBezTo>
                    <a:pt x="46" y="4594"/>
                    <a:pt x="48" y="4594"/>
                    <a:pt x="49" y="4594"/>
                  </a:cubicBezTo>
                  <a:cubicBezTo>
                    <a:pt x="60" y="4594"/>
                    <a:pt x="82" y="4581"/>
                    <a:pt x="98" y="4562"/>
                  </a:cubicBezTo>
                  <a:lnTo>
                    <a:pt x="98" y="4562"/>
                  </a:lnTo>
                  <a:cubicBezTo>
                    <a:pt x="441" y="4361"/>
                    <a:pt x="788" y="4164"/>
                    <a:pt x="1138" y="3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0" name="Google Shape;600;p10"/>
            <p:cNvSpPr/>
            <p:nvPr/>
          </p:nvSpPr>
          <p:spPr>
            <a:xfrm>
              <a:off x="3928450" y="1558900"/>
              <a:ext cx="125050" cy="293575"/>
            </a:xfrm>
            <a:custGeom>
              <a:avLst/>
              <a:gdLst/>
              <a:ahLst/>
              <a:cxnLst/>
              <a:rect l="l" t="t" r="r" b="b"/>
              <a:pathLst>
                <a:path w="5002" h="11743" extrusionOk="0">
                  <a:moveTo>
                    <a:pt x="119" y="1"/>
                  </a:moveTo>
                  <a:cubicBezTo>
                    <a:pt x="80" y="1"/>
                    <a:pt x="40" y="2"/>
                    <a:pt x="1" y="3"/>
                  </a:cubicBezTo>
                  <a:cubicBezTo>
                    <a:pt x="2025" y="967"/>
                    <a:pt x="3454" y="2955"/>
                    <a:pt x="3989" y="5134"/>
                  </a:cubicBezTo>
                  <a:cubicBezTo>
                    <a:pt x="4525" y="7301"/>
                    <a:pt x="4251" y="9623"/>
                    <a:pt x="3525" y="11742"/>
                  </a:cubicBezTo>
                  <a:lnTo>
                    <a:pt x="4251" y="11254"/>
                  </a:lnTo>
                  <a:cubicBezTo>
                    <a:pt x="4406" y="10694"/>
                    <a:pt x="4597" y="9920"/>
                    <a:pt x="4727" y="8992"/>
                  </a:cubicBezTo>
                  <a:cubicBezTo>
                    <a:pt x="4835" y="8218"/>
                    <a:pt x="5001" y="7099"/>
                    <a:pt x="4918" y="5753"/>
                  </a:cubicBezTo>
                  <a:cubicBezTo>
                    <a:pt x="4847" y="4384"/>
                    <a:pt x="4775" y="3420"/>
                    <a:pt x="4299" y="2515"/>
                  </a:cubicBezTo>
                  <a:cubicBezTo>
                    <a:pt x="3496" y="1002"/>
                    <a:pt x="1828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1" name="Google Shape;601;p10"/>
            <p:cNvSpPr/>
            <p:nvPr/>
          </p:nvSpPr>
          <p:spPr>
            <a:xfrm>
              <a:off x="4020125" y="1728575"/>
              <a:ext cx="382525" cy="106625"/>
            </a:xfrm>
            <a:custGeom>
              <a:avLst/>
              <a:gdLst/>
              <a:ahLst/>
              <a:cxnLst/>
              <a:rect l="l" t="t" r="r" b="b"/>
              <a:pathLst>
                <a:path w="15301" h="4265" extrusionOk="0">
                  <a:moveTo>
                    <a:pt x="10691" y="0"/>
                  </a:moveTo>
                  <a:cubicBezTo>
                    <a:pt x="9995" y="0"/>
                    <a:pt x="9111" y="90"/>
                    <a:pt x="7966" y="336"/>
                  </a:cubicBezTo>
                  <a:cubicBezTo>
                    <a:pt x="6394" y="681"/>
                    <a:pt x="3978" y="1395"/>
                    <a:pt x="1251" y="3014"/>
                  </a:cubicBezTo>
                  <a:lnTo>
                    <a:pt x="1" y="4265"/>
                  </a:lnTo>
                  <a:cubicBezTo>
                    <a:pt x="3324" y="2297"/>
                    <a:pt x="7197" y="1246"/>
                    <a:pt x="11067" y="1246"/>
                  </a:cubicBezTo>
                  <a:cubicBezTo>
                    <a:pt x="11717" y="1246"/>
                    <a:pt x="12367" y="1276"/>
                    <a:pt x="13014" y="1336"/>
                  </a:cubicBezTo>
                  <a:cubicBezTo>
                    <a:pt x="13800" y="1407"/>
                    <a:pt x="14634" y="1550"/>
                    <a:pt x="15265" y="2050"/>
                  </a:cubicBezTo>
                  <a:cubicBezTo>
                    <a:pt x="15272" y="2056"/>
                    <a:pt x="15276" y="2059"/>
                    <a:pt x="15277" y="2059"/>
                  </a:cubicBezTo>
                  <a:cubicBezTo>
                    <a:pt x="15300" y="2059"/>
                    <a:pt x="14030" y="777"/>
                    <a:pt x="12598" y="300"/>
                  </a:cubicBezTo>
                  <a:cubicBezTo>
                    <a:pt x="12164" y="146"/>
                    <a:pt x="11580" y="0"/>
                    <a:pt x="106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2" name="Google Shape;602;p10"/>
            <p:cNvSpPr/>
            <p:nvPr/>
          </p:nvSpPr>
          <p:spPr>
            <a:xfrm>
              <a:off x="4021025" y="1515275"/>
              <a:ext cx="107175" cy="244025"/>
            </a:xfrm>
            <a:custGeom>
              <a:avLst/>
              <a:gdLst/>
              <a:ahLst/>
              <a:cxnLst/>
              <a:rect l="l" t="t" r="r" b="b"/>
              <a:pathLst>
                <a:path w="4287" h="9761" extrusionOk="0">
                  <a:moveTo>
                    <a:pt x="1634" y="0"/>
                  </a:moveTo>
                  <a:cubicBezTo>
                    <a:pt x="1042" y="0"/>
                    <a:pt x="451" y="205"/>
                    <a:pt x="1" y="581"/>
                  </a:cubicBezTo>
                  <a:cubicBezTo>
                    <a:pt x="148" y="545"/>
                    <a:pt x="297" y="528"/>
                    <a:pt x="447" y="528"/>
                  </a:cubicBezTo>
                  <a:cubicBezTo>
                    <a:pt x="1285" y="528"/>
                    <a:pt x="2121" y="1064"/>
                    <a:pt x="2596" y="1771"/>
                  </a:cubicBezTo>
                  <a:cubicBezTo>
                    <a:pt x="3168" y="2605"/>
                    <a:pt x="3358" y="3653"/>
                    <a:pt x="3453" y="4665"/>
                  </a:cubicBezTo>
                  <a:cubicBezTo>
                    <a:pt x="3620" y="6367"/>
                    <a:pt x="3537" y="8082"/>
                    <a:pt x="3251" y="9760"/>
                  </a:cubicBezTo>
                  <a:lnTo>
                    <a:pt x="3775" y="9272"/>
                  </a:lnTo>
                  <a:cubicBezTo>
                    <a:pt x="3894" y="8248"/>
                    <a:pt x="4192" y="5689"/>
                    <a:pt x="4263" y="3212"/>
                  </a:cubicBezTo>
                  <a:cubicBezTo>
                    <a:pt x="4287" y="2795"/>
                    <a:pt x="4263" y="2081"/>
                    <a:pt x="3870" y="1343"/>
                  </a:cubicBezTo>
                  <a:cubicBezTo>
                    <a:pt x="3513" y="676"/>
                    <a:pt x="2858" y="200"/>
                    <a:pt x="2108" y="45"/>
                  </a:cubicBezTo>
                  <a:cubicBezTo>
                    <a:pt x="1952" y="15"/>
                    <a:pt x="1793" y="0"/>
                    <a:pt x="1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3" name="Google Shape;603;p10"/>
            <p:cNvSpPr/>
            <p:nvPr/>
          </p:nvSpPr>
          <p:spPr>
            <a:xfrm>
              <a:off x="4121925" y="1657650"/>
              <a:ext cx="309000" cy="84375"/>
            </a:xfrm>
            <a:custGeom>
              <a:avLst/>
              <a:gdLst/>
              <a:ahLst/>
              <a:cxnLst/>
              <a:rect l="l" t="t" r="r" b="b"/>
              <a:pathLst>
                <a:path w="12360" h="3375" extrusionOk="0">
                  <a:moveTo>
                    <a:pt x="8540" y="1"/>
                  </a:moveTo>
                  <a:cubicBezTo>
                    <a:pt x="7711" y="1"/>
                    <a:pt x="6881" y="169"/>
                    <a:pt x="6085" y="398"/>
                  </a:cubicBezTo>
                  <a:cubicBezTo>
                    <a:pt x="4115" y="944"/>
                    <a:pt x="2233" y="1817"/>
                    <a:pt x="557" y="2974"/>
                  </a:cubicBezTo>
                  <a:lnTo>
                    <a:pt x="557" y="2974"/>
                  </a:lnTo>
                  <a:cubicBezTo>
                    <a:pt x="1414" y="2732"/>
                    <a:pt x="2278" y="2483"/>
                    <a:pt x="3132" y="2244"/>
                  </a:cubicBezTo>
                  <a:cubicBezTo>
                    <a:pt x="4649" y="1812"/>
                    <a:pt x="6231" y="1373"/>
                    <a:pt x="7792" y="1373"/>
                  </a:cubicBezTo>
                  <a:cubicBezTo>
                    <a:pt x="8338" y="1373"/>
                    <a:pt x="8882" y="1427"/>
                    <a:pt x="9419" y="1553"/>
                  </a:cubicBezTo>
                  <a:cubicBezTo>
                    <a:pt x="10419" y="1791"/>
                    <a:pt x="11347" y="2256"/>
                    <a:pt x="12359" y="2256"/>
                  </a:cubicBezTo>
                  <a:cubicBezTo>
                    <a:pt x="11967" y="1101"/>
                    <a:pt x="10835" y="351"/>
                    <a:pt x="9657" y="113"/>
                  </a:cubicBezTo>
                  <a:cubicBezTo>
                    <a:pt x="9287" y="35"/>
                    <a:pt x="8914" y="1"/>
                    <a:pt x="8540" y="1"/>
                  </a:cubicBezTo>
                  <a:close/>
                  <a:moveTo>
                    <a:pt x="557" y="2974"/>
                  </a:moveTo>
                  <a:cubicBezTo>
                    <a:pt x="435" y="3009"/>
                    <a:pt x="313" y="3043"/>
                    <a:pt x="191" y="3077"/>
                  </a:cubicBezTo>
                  <a:lnTo>
                    <a:pt x="1" y="3375"/>
                  </a:lnTo>
                  <a:cubicBezTo>
                    <a:pt x="184" y="3238"/>
                    <a:pt x="369" y="3104"/>
                    <a:pt x="557" y="2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4" name="Google Shape;604;p10"/>
            <p:cNvSpPr/>
            <p:nvPr/>
          </p:nvSpPr>
          <p:spPr>
            <a:xfrm>
              <a:off x="4139800" y="1510775"/>
              <a:ext cx="69675" cy="184725"/>
            </a:xfrm>
            <a:custGeom>
              <a:avLst/>
              <a:gdLst/>
              <a:ahLst/>
              <a:cxnLst/>
              <a:rect l="l" t="t" r="r" b="b"/>
              <a:pathLst>
                <a:path w="2787" h="7389" extrusionOk="0">
                  <a:moveTo>
                    <a:pt x="162" y="0"/>
                  </a:moveTo>
                  <a:cubicBezTo>
                    <a:pt x="131" y="0"/>
                    <a:pt x="123" y="11"/>
                    <a:pt x="119" y="23"/>
                  </a:cubicBezTo>
                  <a:cubicBezTo>
                    <a:pt x="0" y="165"/>
                    <a:pt x="857" y="737"/>
                    <a:pt x="1250" y="1689"/>
                  </a:cubicBezTo>
                  <a:cubicBezTo>
                    <a:pt x="1369" y="1963"/>
                    <a:pt x="1465" y="2356"/>
                    <a:pt x="1369" y="3737"/>
                  </a:cubicBezTo>
                  <a:cubicBezTo>
                    <a:pt x="1203" y="5928"/>
                    <a:pt x="738" y="7297"/>
                    <a:pt x="953" y="7381"/>
                  </a:cubicBezTo>
                  <a:cubicBezTo>
                    <a:pt x="957" y="7385"/>
                    <a:pt x="963" y="7388"/>
                    <a:pt x="974" y="7388"/>
                  </a:cubicBezTo>
                  <a:cubicBezTo>
                    <a:pt x="1021" y="7388"/>
                    <a:pt x="1146" y="7311"/>
                    <a:pt x="1441" y="6869"/>
                  </a:cubicBezTo>
                  <a:cubicBezTo>
                    <a:pt x="1941" y="6107"/>
                    <a:pt x="2786" y="4845"/>
                    <a:pt x="2691" y="3023"/>
                  </a:cubicBezTo>
                  <a:cubicBezTo>
                    <a:pt x="2655" y="2487"/>
                    <a:pt x="2584" y="1106"/>
                    <a:pt x="1798" y="630"/>
                  </a:cubicBezTo>
                  <a:cubicBezTo>
                    <a:pt x="1572" y="499"/>
                    <a:pt x="1107" y="320"/>
                    <a:pt x="786" y="201"/>
                  </a:cubicBezTo>
                  <a:cubicBezTo>
                    <a:pt x="381" y="42"/>
                    <a:pt x="225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5" name="Google Shape;605;p10"/>
            <p:cNvSpPr/>
            <p:nvPr/>
          </p:nvSpPr>
          <p:spPr>
            <a:xfrm>
              <a:off x="4213600" y="1609225"/>
              <a:ext cx="205125" cy="50050"/>
            </a:xfrm>
            <a:custGeom>
              <a:avLst/>
              <a:gdLst/>
              <a:ahLst/>
              <a:cxnLst/>
              <a:rect l="l" t="t" r="r" b="b"/>
              <a:pathLst>
                <a:path w="8205" h="2002" extrusionOk="0">
                  <a:moveTo>
                    <a:pt x="5324" y="0"/>
                  </a:moveTo>
                  <a:cubicBezTo>
                    <a:pt x="5092" y="0"/>
                    <a:pt x="4861" y="15"/>
                    <a:pt x="4632" y="37"/>
                  </a:cubicBezTo>
                  <a:cubicBezTo>
                    <a:pt x="3335" y="168"/>
                    <a:pt x="2073" y="585"/>
                    <a:pt x="953" y="1264"/>
                  </a:cubicBezTo>
                  <a:lnTo>
                    <a:pt x="1346" y="883"/>
                  </a:lnTo>
                  <a:lnTo>
                    <a:pt x="1346" y="883"/>
                  </a:lnTo>
                  <a:cubicBezTo>
                    <a:pt x="834" y="1180"/>
                    <a:pt x="394" y="1561"/>
                    <a:pt x="1" y="2002"/>
                  </a:cubicBezTo>
                  <a:cubicBezTo>
                    <a:pt x="1128" y="1269"/>
                    <a:pt x="2491" y="963"/>
                    <a:pt x="3825" y="963"/>
                  </a:cubicBezTo>
                  <a:cubicBezTo>
                    <a:pt x="3900" y="963"/>
                    <a:pt x="3975" y="964"/>
                    <a:pt x="4049" y="966"/>
                  </a:cubicBezTo>
                  <a:cubicBezTo>
                    <a:pt x="5466" y="978"/>
                    <a:pt x="6847" y="1323"/>
                    <a:pt x="8204" y="1752"/>
                  </a:cubicBezTo>
                  <a:cubicBezTo>
                    <a:pt x="8026" y="1049"/>
                    <a:pt x="7430" y="514"/>
                    <a:pt x="6764" y="252"/>
                  </a:cubicBezTo>
                  <a:cubicBezTo>
                    <a:pt x="6310" y="65"/>
                    <a:pt x="5817" y="0"/>
                    <a:pt x="5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6" name="Google Shape;606;p10"/>
            <p:cNvSpPr/>
            <p:nvPr/>
          </p:nvSpPr>
          <p:spPr>
            <a:xfrm>
              <a:off x="4187725" y="1496100"/>
              <a:ext cx="66400" cy="139675"/>
            </a:xfrm>
            <a:custGeom>
              <a:avLst/>
              <a:gdLst/>
              <a:ahLst/>
              <a:cxnLst/>
              <a:rect l="l" t="t" r="r" b="b"/>
              <a:pathLst>
                <a:path w="2656" h="5587" extrusionOk="0">
                  <a:moveTo>
                    <a:pt x="859" y="1"/>
                  </a:moveTo>
                  <a:cubicBezTo>
                    <a:pt x="568" y="1"/>
                    <a:pt x="277" y="53"/>
                    <a:pt x="0" y="145"/>
                  </a:cubicBezTo>
                  <a:cubicBezTo>
                    <a:pt x="964" y="550"/>
                    <a:pt x="1631" y="1479"/>
                    <a:pt x="1881" y="2491"/>
                  </a:cubicBezTo>
                  <a:cubicBezTo>
                    <a:pt x="2155" y="3503"/>
                    <a:pt x="2048" y="4574"/>
                    <a:pt x="1798" y="5586"/>
                  </a:cubicBezTo>
                  <a:lnTo>
                    <a:pt x="1905" y="5336"/>
                  </a:lnTo>
                  <a:cubicBezTo>
                    <a:pt x="2167" y="4277"/>
                    <a:pt x="2393" y="3229"/>
                    <a:pt x="2572" y="2157"/>
                  </a:cubicBezTo>
                  <a:cubicBezTo>
                    <a:pt x="2619" y="1836"/>
                    <a:pt x="2655" y="1526"/>
                    <a:pt x="2596" y="1217"/>
                  </a:cubicBezTo>
                  <a:cubicBezTo>
                    <a:pt x="2500" y="693"/>
                    <a:pt x="2060" y="288"/>
                    <a:pt x="1560" y="110"/>
                  </a:cubicBezTo>
                  <a:cubicBezTo>
                    <a:pt x="1331" y="35"/>
                    <a:pt x="1095" y="1"/>
                    <a:pt x="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7" name="Google Shape;607;p10"/>
            <p:cNvSpPr/>
            <p:nvPr/>
          </p:nvSpPr>
          <p:spPr>
            <a:xfrm>
              <a:off x="4266600" y="1497350"/>
              <a:ext cx="33050" cy="115200"/>
            </a:xfrm>
            <a:custGeom>
              <a:avLst/>
              <a:gdLst/>
              <a:ahLst/>
              <a:cxnLst/>
              <a:rect l="l" t="t" r="r" b="b"/>
              <a:pathLst>
                <a:path w="1322" h="4608" extrusionOk="0">
                  <a:moveTo>
                    <a:pt x="179" y="0"/>
                  </a:moveTo>
                  <a:cubicBezTo>
                    <a:pt x="965" y="1417"/>
                    <a:pt x="893" y="3262"/>
                    <a:pt x="0" y="4608"/>
                  </a:cubicBezTo>
                  <a:lnTo>
                    <a:pt x="417" y="4203"/>
                  </a:lnTo>
                  <a:cubicBezTo>
                    <a:pt x="536" y="3953"/>
                    <a:pt x="643" y="3715"/>
                    <a:pt x="762" y="3453"/>
                  </a:cubicBezTo>
                  <a:cubicBezTo>
                    <a:pt x="1036" y="2834"/>
                    <a:pt x="1322" y="2191"/>
                    <a:pt x="1310" y="1512"/>
                  </a:cubicBezTo>
                  <a:cubicBezTo>
                    <a:pt x="1274" y="833"/>
                    <a:pt x="846" y="107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8" name="Google Shape;608;p10"/>
            <p:cNvSpPr/>
            <p:nvPr/>
          </p:nvSpPr>
          <p:spPr>
            <a:xfrm>
              <a:off x="4299925" y="1572950"/>
              <a:ext cx="93800" cy="26800"/>
            </a:xfrm>
            <a:custGeom>
              <a:avLst/>
              <a:gdLst/>
              <a:ahLst/>
              <a:cxnLst/>
              <a:rect l="l" t="t" r="r" b="b"/>
              <a:pathLst>
                <a:path w="3752" h="1072" extrusionOk="0">
                  <a:moveTo>
                    <a:pt x="1855" y="0"/>
                  </a:moveTo>
                  <a:cubicBezTo>
                    <a:pt x="1724" y="0"/>
                    <a:pt x="1593" y="5"/>
                    <a:pt x="1465" y="12"/>
                  </a:cubicBezTo>
                  <a:cubicBezTo>
                    <a:pt x="1120" y="48"/>
                    <a:pt x="763" y="107"/>
                    <a:pt x="429" y="167"/>
                  </a:cubicBezTo>
                  <a:lnTo>
                    <a:pt x="1" y="667"/>
                  </a:lnTo>
                  <a:cubicBezTo>
                    <a:pt x="263" y="524"/>
                    <a:pt x="560" y="429"/>
                    <a:pt x="834" y="393"/>
                  </a:cubicBezTo>
                  <a:cubicBezTo>
                    <a:pt x="931" y="383"/>
                    <a:pt x="1027" y="378"/>
                    <a:pt x="1124" y="378"/>
                  </a:cubicBezTo>
                  <a:cubicBezTo>
                    <a:pt x="1467" y="378"/>
                    <a:pt x="1809" y="438"/>
                    <a:pt x="2144" y="512"/>
                  </a:cubicBezTo>
                  <a:cubicBezTo>
                    <a:pt x="2334" y="536"/>
                    <a:pt x="2537" y="584"/>
                    <a:pt x="2715" y="631"/>
                  </a:cubicBezTo>
                  <a:cubicBezTo>
                    <a:pt x="3084" y="726"/>
                    <a:pt x="3442" y="881"/>
                    <a:pt x="3751" y="1072"/>
                  </a:cubicBezTo>
                  <a:cubicBezTo>
                    <a:pt x="3632" y="631"/>
                    <a:pt x="3251" y="298"/>
                    <a:pt x="2811" y="131"/>
                  </a:cubicBezTo>
                  <a:cubicBezTo>
                    <a:pt x="2506" y="30"/>
                    <a:pt x="2178" y="0"/>
                    <a:pt x="1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9" name="Google Shape;609;p10"/>
            <p:cNvSpPr/>
            <p:nvPr/>
          </p:nvSpPr>
          <p:spPr>
            <a:xfrm>
              <a:off x="4311825" y="1505400"/>
              <a:ext cx="24450" cy="74125"/>
            </a:xfrm>
            <a:custGeom>
              <a:avLst/>
              <a:gdLst/>
              <a:ahLst/>
              <a:cxnLst/>
              <a:rect l="l" t="t" r="r" b="b"/>
              <a:pathLst>
                <a:path w="978" h="2965" extrusionOk="0">
                  <a:moveTo>
                    <a:pt x="217" y="0"/>
                  </a:moveTo>
                  <a:cubicBezTo>
                    <a:pt x="205" y="0"/>
                    <a:pt x="192" y="4"/>
                    <a:pt x="180" y="11"/>
                  </a:cubicBezTo>
                  <a:cubicBezTo>
                    <a:pt x="120" y="59"/>
                    <a:pt x="120" y="130"/>
                    <a:pt x="144" y="202"/>
                  </a:cubicBezTo>
                  <a:cubicBezTo>
                    <a:pt x="346" y="1107"/>
                    <a:pt x="299" y="2083"/>
                    <a:pt x="1" y="2952"/>
                  </a:cubicBezTo>
                  <a:lnTo>
                    <a:pt x="84" y="2964"/>
                  </a:lnTo>
                  <a:cubicBezTo>
                    <a:pt x="406" y="2619"/>
                    <a:pt x="751" y="2226"/>
                    <a:pt x="858" y="1750"/>
                  </a:cubicBezTo>
                  <a:cubicBezTo>
                    <a:pt x="977" y="1154"/>
                    <a:pt x="739" y="547"/>
                    <a:pt x="346" y="83"/>
                  </a:cubicBezTo>
                  <a:cubicBezTo>
                    <a:pt x="309" y="45"/>
                    <a:pt x="264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0" name="Google Shape;610;p10"/>
            <p:cNvSpPr/>
            <p:nvPr/>
          </p:nvSpPr>
          <p:spPr>
            <a:xfrm>
              <a:off x="3753725" y="1536925"/>
              <a:ext cx="622725" cy="732550"/>
            </a:xfrm>
            <a:custGeom>
              <a:avLst/>
              <a:gdLst/>
              <a:ahLst/>
              <a:cxnLst/>
              <a:rect l="l" t="t" r="r" b="b"/>
              <a:pathLst>
                <a:path w="24909" h="29302" extrusionOk="0">
                  <a:moveTo>
                    <a:pt x="24909" y="1"/>
                  </a:moveTo>
                  <a:cubicBezTo>
                    <a:pt x="22075" y="1620"/>
                    <a:pt x="19408" y="3513"/>
                    <a:pt x="16896" y="5644"/>
                  </a:cubicBezTo>
                  <a:cubicBezTo>
                    <a:pt x="15646" y="6692"/>
                    <a:pt x="14455" y="7799"/>
                    <a:pt x="13300" y="8954"/>
                  </a:cubicBezTo>
                  <a:cubicBezTo>
                    <a:pt x="12717" y="9537"/>
                    <a:pt x="12145" y="10121"/>
                    <a:pt x="11597" y="10728"/>
                  </a:cubicBezTo>
                  <a:cubicBezTo>
                    <a:pt x="11335" y="11026"/>
                    <a:pt x="11050" y="11323"/>
                    <a:pt x="10776" y="11633"/>
                  </a:cubicBezTo>
                  <a:lnTo>
                    <a:pt x="9978" y="12562"/>
                  </a:lnTo>
                  <a:cubicBezTo>
                    <a:pt x="7859" y="15062"/>
                    <a:pt x="5942" y="17705"/>
                    <a:pt x="4275" y="20527"/>
                  </a:cubicBezTo>
                  <a:cubicBezTo>
                    <a:pt x="2608" y="23325"/>
                    <a:pt x="1156" y="26254"/>
                    <a:pt x="1" y="29302"/>
                  </a:cubicBezTo>
                  <a:cubicBezTo>
                    <a:pt x="751" y="27861"/>
                    <a:pt x="1513" y="26432"/>
                    <a:pt x="2322" y="25027"/>
                  </a:cubicBezTo>
                  <a:cubicBezTo>
                    <a:pt x="3132" y="23622"/>
                    <a:pt x="3989" y="22253"/>
                    <a:pt x="4870" y="20896"/>
                  </a:cubicBezTo>
                  <a:cubicBezTo>
                    <a:pt x="5323" y="20205"/>
                    <a:pt x="5763" y="19551"/>
                    <a:pt x="6228" y="18884"/>
                  </a:cubicBezTo>
                  <a:cubicBezTo>
                    <a:pt x="6454" y="18562"/>
                    <a:pt x="6692" y="18229"/>
                    <a:pt x="6930" y="17908"/>
                  </a:cubicBezTo>
                  <a:lnTo>
                    <a:pt x="7287" y="17407"/>
                  </a:lnTo>
                  <a:lnTo>
                    <a:pt x="7656" y="16931"/>
                  </a:lnTo>
                  <a:cubicBezTo>
                    <a:pt x="8609" y="15622"/>
                    <a:pt x="9621" y="14371"/>
                    <a:pt x="10657" y="13145"/>
                  </a:cubicBezTo>
                  <a:lnTo>
                    <a:pt x="11455" y="12216"/>
                  </a:lnTo>
                  <a:cubicBezTo>
                    <a:pt x="11705" y="11907"/>
                    <a:pt x="11990" y="11609"/>
                    <a:pt x="12252" y="11311"/>
                  </a:cubicBezTo>
                  <a:cubicBezTo>
                    <a:pt x="12526" y="11014"/>
                    <a:pt x="12788" y="10704"/>
                    <a:pt x="13074" y="10418"/>
                  </a:cubicBezTo>
                  <a:lnTo>
                    <a:pt x="13907" y="9537"/>
                  </a:lnTo>
                  <a:cubicBezTo>
                    <a:pt x="15026" y="8359"/>
                    <a:pt x="16181" y="7251"/>
                    <a:pt x="17372" y="6144"/>
                  </a:cubicBezTo>
                  <a:cubicBezTo>
                    <a:pt x="19753" y="3953"/>
                    <a:pt x="22289" y="1929"/>
                    <a:pt x="249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11" name="Google Shape;611;p10"/>
          <p:cNvGrpSpPr/>
          <p:nvPr/>
        </p:nvGrpSpPr>
        <p:grpSpPr>
          <a:xfrm>
            <a:off x="-863069" y="879974"/>
            <a:ext cx="2540671" cy="2391585"/>
            <a:chOff x="3611750" y="1496100"/>
            <a:chExt cx="821550" cy="773375"/>
          </a:xfrm>
        </p:grpSpPr>
        <p:sp>
          <p:nvSpPr>
            <p:cNvPr id="612" name="Google Shape;612;p10"/>
            <p:cNvSpPr/>
            <p:nvPr/>
          </p:nvSpPr>
          <p:spPr>
            <a:xfrm>
              <a:off x="3829175" y="2004725"/>
              <a:ext cx="455900" cy="178425"/>
            </a:xfrm>
            <a:custGeom>
              <a:avLst/>
              <a:gdLst/>
              <a:ahLst/>
              <a:cxnLst/>
              <a:rect l="l" t="t" r="r" b="b"/>
              <a:pathLst>
                <a:path w="18236" h="7137" extrusionOk="0">
                  <a:moveTo>
                    <a:pt x="9519" y="1"/>
                  </a:moveTo>
                  <a:cubicBezTo>
                    <a:pt x="5908" y="1"/>
                    <a:pt x="2471" y="1297"/>
                    <a:pt x="174" y="4148"/>
                  </a:cubicBezTo>
                  <a:lnTo>
                    <a:pt x="66" y="4351"/>
                  </a:lnTo>
                  <a:cubicBezTo>
                    <a:pt x="66" y="4343"/>
                    <a:pt x="63" y="4340"/>
                    <a:pt x="58" y="4340"/>
                  </a:cubicBezTo>
                  <a:cubicBezTo>
                    <a:pt x="40" y="4340"/>
                    <a:pt x="0" y="4380"/>
                    <a:pt x="19" y="4399"/>
                  </a:cubicBezTo>
                  <a:cubicBezTo>
                    <a:pt x="33" y="4409"/>
                    <a:pt x="48" y="4414"/>
                    <a:pt x="62" y="4414"/>
                  </a:cubicBezTo>
                  <a:cubicBezTo>
                    <a:pt x="95" y="4414"/>
                    <a:pt x="129" y="4391"/>
                    <a:pt x="162" y="4375"/>
                  </a:cubicBezTo>
                  <a:cubicBezTo>
                    <a:pt x="1007" y="3779"/>
                    <a:pt x="1912" y="3244"/>
                    <a:pt x="2817" y="2720"/>
                  </a:cubicBezTo>
                  <a:cubicBezTo>
                    <a:pt x="3507" y="2315"/>
                    <a:pt x="4186" y="1934"/>
                    <a:pt x="4936" y="1660"/>
                  </a:cubicBezTo>
                  <a:cubicBezTo>
                    <a:pt x="5650" y="1410"/>
                    <a:pt x="6389" y="1291"/>
                    <a:pt x="7151" y="1196"/>
                  </a:cubicBezTo>
                  <a:cubicBezTo>
                    <a:pt x="7689" y="1141"/>
                    <a:pt x="8220" y="1100"/>
                    <a:pt x="8755" y="1100"/>
                  </a:cubicBezTo>
                  <a:cubicBezTo>
                    <a:pt x="8918" y="1100"/>
                    <a:pt x="9082" y="1104"/>
                    <a:pt x="9246" y="1112"/>
                  </a:cubicBezTo>
                  <a:cubicBezTo>
                    <a:pt x="11151" y="1172"/>
                    <a:pt x="13056" y="1755"/>
                    <a:pt x="14652" y="2791"/>
                  </a:cubicBezTo>
                  <a:cubicBezTo>
                    <a:pt x="16247" y="3839"/>
                    <a:pt x="17533" y="5363"/>
                    <a:pt x="18235" y="7137"/>
                  </a:cubicBezTo>
                  <a:cubicBezTo>
                    <a:pt x="17973" y="5827"/>
                    <a:pt x="17509" y="4553"/>
                    <a:pt x="16783" y="3422"/>
                  </a:cubicBezTo>
                  <a:cubicBezTo>
                    <a:pt x="16057" y="2291"/>
                    <a:pt x="15056" y="1339"/>
                    <a:pt x="13830" y="767"/>
                  </a:cubicBezTo>
                  <a:cubicBezTo>
                    <a:pt x="13032" y="398"/>
                    <a:pt x="12151" y="208"/>
                    <a:pt x="11270" y="100"/>
                  </a:cubicBezTo>
                  <a:cubicBezTo>
                    <a:pt x="10685" y="34"/>
                    <a:pt x="10099" y="1"/>
                    <a:pt x="951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3" name="Google Shape;613;p10"/>
            <p:cNvSpPr/>
            <p:nvPr/>
          </p:nvSpPr>
          <p:spPr>
            <a:xfrm>
              <a:off x="3611750" y="1770000"/>
              <a:ext cx="259275" cy="343500"/>
            </a:xfrm>
            <a:custGeom>
              <a:avLst/>
              <a:gdLst/>
              <a:ahLst/>
              <a:cxnLst/>
              <a:rect l="l" t="t" r="r" b="b"/>
              <a:pathLst>
                <a:path w="10371" h="13740" extrusionOk="0">
                  <a:moveTo>
                    <a:pt x="3734" y="0"/>
                  </a:moveTo>
                  <a:cubicBezTo>
                    <a:pt x="3240" y="0"/>
                    <a:pt x="2747" y="88"/>
                    <a:pt x="2263" y="167"/>
                  </a:cubicBezTo>
                  <a:cubicBezTo>
                    <a:pt x="1453" y="322"/>
                    <a:pt x="643" y="512"/>
                    <a:pt x="0" y="1024"/>
                  </a:cubicBezTo>
                  <a:cubicBezTo>
                    <a:pt x="12" y="1024"/>
                    <a:pt x="203" y="1048"/>
                    <a:pt x="191" y="1048"/>
                  </a:cubicBezTo>
                  <a:cubicBezTo>
                    <a:pt x="298" y="1060"/>
                    <a:pt x="405" y="1072"/>
                    <a:pt x="489" y="1095"/>
                  </a:cubicBezTo>
                  <a:cubicBezTo>
                    <a:pt x="703" y="1119"/>
                    <a:pt x="893" y="1143"/>
                    <a:pt x="1096" y="1167"/>
                  </a:cubicBezTo>
                  <a:cubicBezTo>
                    <a:pt x="1548" y="1215"/>
                    <a:pt x="1989" y="1238"/>
                    <a:pt x="2441" y="1286"/>
                  </a:cubicBezTo>
                  <a:cubicBezTo>
                    <a:pt x="3275" y="1357"/>
                    <a:pt x="4120" y="1453"/>
                    <a:pt x="4942" y="1691"/>
                  </a:cubicBezTo>
                  <a:cubicBezTo>
                    <a:pt x="5299" y="1798"/>
                    <a:pt x="5644" y="1941"/>
                    <a:pt x="5965" y="2108"/>
                  </a:cubicBezTo>
                  <a:cubicBezTo>
                    <a:pt x="6025" y="2131"/>
                    <a:pt x="6085" y="2167"/>
                    <a:pt x="6144" y="2179"/>
                  </a:cubicBezTo>
                  <a:cubicBezTo>
                    <a:pt x="6239" y="2215"/>
                    <a:pt x="6323" y="2227"/>
                    <a:pt x="6394" y="2274"/>
                  </a:cubicBezTo>
                  <a:cubicBezTo>
                    <a:pt x="6632" y="2393"/>
                    <a:pt x="6811" y="2667"/>
                    <a:pt x="6978" y="2893"/>
                  </a:cubicBezTo>
                  <a:cubicBezTo>
                    <a:pt x="7168" y="3167"/>
                    <a:pt x="7347" y="3429"/>
                    <a:pt x="7489" y="3727"/>
                  </a:cubicBezTo>
                  <a:cubicBezTo>
                    <a:pt x="7501" y="3762"/>
                    <a:pt x="7513" y="3774"/>
                    <a:pt x="7513" y="3798"/>
                  </a:cubicBezTo>
                  <a:cubicBezTo>
                    <a:pt x="7811" y="4417"/>
                    <a:pt x="8025" y="5072"/>
                    <a:pt x="8180" y="5727"/>
                  </a:cubicBezTo>
                  <a:cubicBezTo>
                    <a:pt x="8833" y="8224"/>
                    <a:pt x="9089" y="10842"/>
                    <a:pt x="8949" y="13433"/>
                  </a:cubicBezTo>
                  <a:lnTo>
                    <a:pt x="8949" y="13433"/>
                  </a:lnTo>
                  <a:lnTo>
                    <a:pt x="9454" y="12847"/>
                  </a:lnTo>
                  <a:cubicBezTo>
                    <a:pt x="10371" y="10192"/>
                    <a:pt x="10049" y="7215"/>
                    <a:pt x="9013" y="4596"/>
                  </a:cubicBezTo>
                  <a:cubicBezTo>
                    <a:pt x="8573" y="3477"/>
                    <a:pt x="8001" y="2405"/>
                    <a:pt x="7168" y="1560"/>
                  </a:cubicBezTo>
                  <a:cubicBezTo>
                    <a:pt x="6335" y="703"/>
                    <a:pt x="5227" y="83"/>
                    <a:pt x="4037" y="12"/>
                  </a:cubicBezTo>
                  <a:cubicBezTo>
                    <a:pt x="3936" y="4"/>
                    <a:pt x="3835" y="0"/>
                    <a:pt x="3734" y="0"/>
                  </a:cubicBezTo>
                  <a:close/>
                  <a:moveTo>
                    <a:pt x="8949" y="13433"/>
                  </a:moveTo>
                  <a:lnTo>
                    <a:pt x="8859" y="13537"/>
                  </a:lnTo>
                  <a:cubicBezTo>
                    <a:pt x="8871" y="13609"/>
                    <a:pt x="8894" y="13668"/>
                    <a:pt x="8930" y="13740"/>
                  </a:cubicBezTo>
                  <a:cubicBezTo>
                    <a:pt x="8937" y="13638"/>
                    <a:pt x="8943" y="13535"/>
                    <a:pt x="8949" y="13433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4" name="Google Shape;614;p10"/>
            <p:cNvSpPr/>
            <p:nvPr/>
          </p:nvSpPr>
          <p:spPr>
            <a:xfrm>
              <a:off x="3872500" y="1902275"/>
              <a:ext cx="492950" cy="148125"/>
            </a:xfrm>
            <a:custGeom>
              <a:avLst/>
              <a:gdLst/>
              <a:ahLst/>
              <a:cxnLst/>
              <a:rect l="l" t="t" r="r" b="b"/>
              <a:pathLst>
                <a:path w="19718" h="5925" extrusionOk="0">
                  <a:moveTo>
                    <a:pt x="12112" y="0"/>
                  </a:moveTo>
                  <a:cubicBezTo>
                    <a:pt x="10553" y="0"/>
                    <a:pt x="8982" y="306"/>
                    <a:pt x="7513" y="817"/>
                  </a:cubicBezTo>
                  <a:cubicBezTo>
                    <a:pt x="5120" y="1662"/>
                    <a:pt x="2929" y="3055"/>
                    <a:pt x="905" y="4579"/>
                  </a:cubicBezTo>
                  <a:lnTo>
                    <a:pt x="0" y="5925"/>
                  </a:lnTo>
                  <a:cubicBezTo>
                    <a:pt x="1786" y="4472"/>
                    <a:pt x="3810" y="3317"/>
                    <a:pt x="5965" y="2508"/>
                  </a:cubicBezTo>
                  <a:cubicBezTo>
                    <a:pt x="7670" y="1893"/>
                    <a:pt x="9443" y="1459"/>
                    <a:pt x="11262" y="1459"/>
                  </a:cubicBezTo>
                  <a:cubicBezTo>
                    <a:pt x="11310" y="1459"/>
                    <a:pt x="11358" y="1459"/>
                    <a:pt x="11407" y="1460"/>
                  </a:cubicBezTo>
                  <a:cubicBezTo>
                    <a:pt x="13264" y="1472"/>
                    <a:pt x="15133" y="1948"/>
                    <a:pt x="16681" y="2960"/>
                  </a:cubicBezTo>
                  <a:cubicBezTo>
                    <a:pt x="17848" y="3722"/>
                    <a:pt x="18788" y="4758"/>
                    <a:pt x="19717" y="5782"/>
                  </a:cubicBezTo>
                  <a:cubicBezTo>
                    <a:pt x="19527" y="4496"/>
                    <a:pt x="18788" y="3365"/>
                    <a:pt x="17955" y="2365"/>
                  </a:cubicBezTo>
                  <a:cubicBezTo>
                    <a:pt x="17526" y="1877"/>
                    <a:pt x="17086" y="1400"/>
                    <a:pt x="16550" y="1043"/>
                  </a:cubicBezTo>
                  <a:cubicBezTo>
                    <a:pt x="16086" y="734"/>
                    <a:pt x="15550" y="531"/>
                    <a:pt x="15014" y="388"/>
                  </a:cubicBezTo>
                  <a:cubicBezTo>
                    <a:pt x="14071" y="122"/>
                    <a:pt x="13094" y="0"/>
                    <a:pt x="12112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5" name="Google Shape;615;p10"/>
            <p:cNvSpPr/>
            <p:nvPr/>
          </p:nvSpPr>
          <p:spPr>
            <a:xfrm>
              <a:off x="3665925" y="1657925"/>
              <a:ext cx="233075" cy="371350"/>
            </a:xfrm>
            <a:custGeom>
              <a:avLst/>
              <a:gdLst/>
              <a:ahLst/>
              <a:cxnLst/>
              <a:rect l="l" t="t" r="r" b="b"/>
              <a:pathLst>
                <a:path w="9323" h="14854" extrusionOk="0">
                  <a:moveTo>
                    <a:pt x="2490" y="1"/>
                  </a:moveTo>
                  <a:cubicBezTo>
                    <a:pt x="1596" y="1"/>
                    <a:pt x="714" y="246"/>
                    <a:pt x="0" y="780"/>
                  </a:cubicBezTo>
                  <a:cubicBezTo>
                    <a:pt x="1905" y="816"/>
                    <a:pt x="3929" y="1102"/>
                    <a:pt x="5418" y="2304"/>
                  </a:cubicBezTo>
                  <a:cubicBezTo>
                    <a:pt x="6430" y="3102"/>
                    <a:pt x="7097" y="4269"/>
                    <a:pt x="7585" y="5459"/>
                  </a:cubicBezTo>
                  <a:cubicBezTo>
                    <a:pt x="8775" y="8400"/>
                    <a:pt x="8894" y="11663"/>
                    <a:pt x="8871" y="14853"/>
                  </a:cubicBezTo>
                  <a:lnTo>
                    <a:pt x="9323" y="14115"/>
                  </a:lnTo>
                  <a:cubicBezTo>
                    <a:pt x="9228" y="12567"/>
                    <a:pt x="9144" y="11020"/>
                    <a:pt x="9013" y="9496"/>
                  </a:cubicBezTo>
                  <a:cubicBezTo>
                    <a:pt x="8859" y="7781"/>
                    <a:pt x="8656" y="6067"/>
                    <a:pt x="8037" y="4471"/>
                  </a:cubicBezTo>
                  <a:cubicBezTo>
                    <a:pt x="7418" y="2864"/>
                    <a:pt x="6358" y="1399"/>
                    <a:pt x="4858" y="590"/>
                  </a:cubicBezTo>
                  <a:cubicBezTo>
                    <a:pt x="4140" y="208"/>
                    <a:pt x="3310" y="1"/>
                    <a:pt x="2490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6" name="Google Shape;616;p10"/>
            <p:cNvSpPr/>
            <p:nvPr/>
          </p:nvSpPr>
          <p:spPr>
            <a:xfrm>
              <a:off x="3803450" y="1601225"/>
              <a:ext cx="162825" cy="358400"/>
            </a:xfrm>
            <a:custGeom>
              <a:avLst/>
              <a:gdLst/>
              <a:ahLst/>
              <a:cxnLst/>
              <a:rect l="l" t="t" r="r" b="b"/>
              <a:pathLst>
                <a:path w="6513" h="14336" extrusionOk="0">
                  <a:moveTo>
                    <a:pt x="0" y="0"/>
                  </a:moveTo>
                  <a:cubicBezTo>
                    <a:pt x="2274" y="750"/>
                    <a:pt x="4024" y="2727"/>
                    <a:pt x="4905" y="4953"/>
                  </a:cubicBezTo>
                  <a:cubicBezTo>
                    <a:pt x="5787" y="7204"/>
                    <a:pt x="5894" y="9680"/>
                    <a:pt x="5667" y="12073"/>
                  </a:cubicBezTo>
                  <a:cubicBezTo>
                    <a:pt x="5596" y="12835"/>
                    <a:pt x="5489" y="13585"/>
                    <a:pt x="5298" y="14335"/>
                  </a:cubicBezTo>
                  <a:lnTo>
                    <a:pt x="6084" y="13347"/>
                  </a:lnTo>
                  <a:cubicBezTo>
                    <a:pt x="6287" y="10513"/>
                    <a:pt x="6513" y="7632"/>
                    <a:pt x="6132" y="4810"/>
                  </a:cubicBezTo>
                  <a:cubicBezTo>
                    <a:pt x="6037" y="4203"/>
                    <a:pt x="5917" y="3572"/>
                    <a:pt x="5667" y="3013"/>
                  </a:cubicBezTo>
                  <a:cubicBezTo>
                    <a:pt x="5203" y="1977"/>
                    <a:pt x="4298" y="1203"/>
                    <a:pt x="3274" y="727"/>
                  </a:cubicBezTo>
                  <a:cubicBezTo>
                    <a:pt x="2262" y="250"/>
                    <a:pt x="1131" y="72"/>
                    <a:pt x="0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7" name="Google Shape;617;p10"/>
            <p:cNvSpPr/>
            <p:nvPr/>
          </p:nvSpPr>
          <p:spPr>
            <a:xfrm>
              <a:off x="3940350" y="1811675"/>
              <a:ext cx="492950" cy="115500"/>
            </a:xfrm>
            <a:custGeom>
              <a:avLst/>
              <a:gdLst/>
              <a:ahLst/>
              <a:cxnLst/>
              <a:rect l="l" t="t" r="r" b="b"/>
              <a:pathLst>
                <a:path w="19718" h="4620" extrusionOk="0">
                  <a:moveTo>
                    <a:pt x="14595" y="0"/>
                  </a:moveTo>
                  <a:cubicBezTo>
                    <a:pt x="13560" y="0"/>
                    <a:pt x="12523" y="144"/>
                    <a:pt x="11502" y="333"/>
                  </a:cubicBezTo>
                  <a:cubicBezTo>
                    <a:pt x="7883" y="983"/>
                    <a:pt x="4369" y="2222"/>
                    <a:pt x="1138" y="3974"/>
                  </a:cubicBezTo>
                  <a:lnTo>
                    <a:pt x="1138" y="3974"/>
                  </a:lnTo>
                  <a:cubicBezTo>
                    <a:pt x="1164" y="3967"/>
                    <a:pt x="1190" y="3960"/>
                    <a:pt x="1215" y="3953"/>
                  </a:cubicBezTo>
                  <a:cubicBezTo>
                    <a:pt x="4263" y="3096"/>
                    <a:pt x="7335" y="2298"/>
                    <a:pt x="10407" y="1572"/>
                  </a:cubicBezTo>
                  <a:cubicBezTo>
                    <a:pt x="10931" y="1453"/>
                    <a:pt x="11467" y="1333"/>
                    <a:pt x="12002" y="1286"/>
                  </a:cubicBezTo>
                  <a:cubicBezTo>
                    <a:pt x="12130" y="1278"/>
                    <a:pt x="12259" y="1274"/>
                    <a:pt x="12388" y="1274"/>
                  </a:cubicBezTo>
                  <a:cubicBezTo>
                    <a:pt x="12811" y="1274"/>
                    <a:pt x="13235" y="1314"/>
                    <a:pt x="13646" y="1369"/>
                  </a:cubicBezTo>
                  <a:cubicBezTo>
                    <a:pt x="15384" y="1643"/>
                    <a:pt x="17063" y="2298"/>
                    <a:pt x="18539" y="3274"/>
                  </a:cubicBezTo>
                  <a:cubicBezTo>
                    <a:pt x="18863" y="3490"/>
                    <a:pt x="19206" y="3735"/>
                    <a:pt x="19595" y="3735"/>
                  </a:cubicBezTo>
                  <a:cubicBezTo>
                    <a:pt x="19635" y="3735"/>
                    <a:pt x="19676" y="3732"/>
                    <a:pt x="19718" y="3727"/>
                  </a:cubicBezTo>
                  <a:cubicBezTo>
                    <a:pt x="19682" y="3119"/>
                    <a:pt x="19372" y="2536"/>
                    <a:pt x="19015" y="2024"/>
                  </a:cubicBezTo>
                  <a:cubicBezTo>
                    <a:pt x="18610" y="1453"/>
                    <a:pt x="18134" y="893"/>
                    <a:pt x="17527" y="560"/>
                  </a:cubicBezTo>
                  <a:cubicBezTo>
                    <a:pt x="17051" y="286"/>
                    <a:pt x="16515" y="167"/>
                    <a:pt x="15979" y="95"/>
                  </a:cubicBezTo>
                  <a:cubicBezTo>
                    <a:pt x="15519" y="29"/>
                    <a:pt x="15058" y="0"/>
                    <a:pt x="14595" y="0"/>
                  </a:cubicBezTo>
                  <a:close/>
                  <a:moveTo>
                    <a:pt x="1138" y="3974"/>
                  </a:moveTo>
                  <a:lnTo>
                    <a:pt x="1138" y="3974"/>
                  </a:lnTo>
                  <a:cubicBezTo>
                    <a:pt x="762" y="4081"/>
                    <a:pt x="369" y="4215"/>
                    <a:pt x="108" y="4501"/>
                  </a:cubicBezTo>
                  <a:lnTo>
                    <a:pt x="108" y="4501"/>
                  </a:lnTo>
                  <a:cubicBezTo>
                    <a:pt x="108" y="4501"/>
                    <a:pt x="108" y="4501"/>
                    <a:pt x="108" y="4501"/>
                  </a:cubicBezTo>
                  <a:lnTo>
                    <a:pt x="108" y="4501"/>
                  </a:lnTo>
                  <a:lnTo>
                    <a:pt x="1" y="4620"/>
                  </a:lnTo>
                  <a:cubicBezTo>
                    <a:pt x="16" y="4611"/>
                    <a:pt x="30" y="4602"/>
                    <a:pt x="45" y="4593"/>
                  </a:cubicBezTo>
                  <a:lnTo>
                    <a:pt x="45" y="4593"/>
                  </a:lnTo>
                  <a:cubicBezTo>
                    <a:pt x="46" y="4594"/>
                    <a:pt x="48" y="4594"/>
                    <a:pt x="49" y="4594"/>
                  </a:cubicBezTo>
                  <a:cubicBezTo>
                    <a:pt x="60" y="4594"/>
                    <a:pt x="82" y="4581"/>
                    <a:pt x="98" y="4562"/>
                  </a:cubicBezTo>
                  <a:lnTo>
                    <a:pt x="98" y="4562"/>
                  </a:lnTo>
                  <a:cubicBezTo>
                    <a:pt x="441" y="4361"/>
                    <a:pt x="788" y="4164"/>
                    <a:pt x="1138" y="3974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8" name="Google Shape;618;p10"/>
            <p:cNvSpPr/>
            <p:nvPr/>
          </p:nvSpPr>
          <p:spPr>
            <a:xfrm>
              <a:off x="3928450" y="1558900"/>
              <a:ext cx="125050" cy="293575"/>
            </a:xfrm>
            <a:custGeom>
              <a:avLst/>
              <a:gdLst/>
              <a:ahLst/>
              <a:cxnLst/>
              <a:rect l="l" t="t" r="r" b="b"/>
              <a:pathLst>
                <a:path w="5002" h="11743" extrusionOk="0">
                  <a:moveTo>
                    <a:pt x="119" y="1"/>
                  </a:moveTo>
                  <a:cubicBezTo>
                    <a:pt x="80" y="1"/>
                    <a:pt x="40" y="2"/>
                    <a:pt x="1" y="3"/>
                  </a:cubicBezTo>
                  <a:cubicBezTo>
                    <a:pt x="2025" y="967"/>
                    <a:pt x="3454" y="2955"/>
                    <a:pt x="3989" y="5134"/>
                  </a:cubicBezTo>
                  <a:cubicBezTo>
                    <a:pt x="4525" y="7301"/>
                    <a:pt x="4251" y="9623"/>
                    <a:pt x="3525" y="11742"/>
                  </a:cubicBezTo>
                  <a:lnTo>
                    <a:pt x="4251" y="11254"/>
                  </a:lnTo>
                  <a:cubicBezTo>
                    <a:pt x="4406" y="10694"/>
                    <a:pt x="4597" y="9920"/>
                    <a:pt x="4727" y="8992"/>
                  </a:cubicBezTo>
                  <a:cubicBezTo>
                    <a:pt x="4835" y="8218"/>
                    <a:pt x="5001" y="7099"/>
                    <a:pt x="4918" y="5753"/>
                  </a:cubicBezTo>
                  <a:cubicBezTo>
                    <a:pt x="4847" y="4384"/>
                    <a:pt x="4775" y="3420"/>
                    <a:pt x="4299" y="2515"/>
                  </a:cubicBezTo>
                  <a:cubicBezTo>
                    <a:pt x="3496" y="1002"/>
                    <a:pt x="1828" y="1"/>
                    <a:pt x="11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9" name="Google Shape;619;p10"/>
            <p:cNvSpPr/>
            <p:nvPr/>
          </p:nvSpPr>
          <p:spPr>
            <a:xfrm>
              <a:off x="4020125" y="1728575"/>
              <a:ext cx="382525" cy="106625"/>
            </a:xfrm>
            <a:custGeom>
              <a:avLst/>
              <a:gdLst/>
              <a:ahLst/>
              <a:cxnLst/>
              <a:rect l="l" t="t" r="r" b="b"/>
              <a:pathLst>
                <a:path w="15301" h="4265" extrusionOk="0">
                  <a:moveTo>
                    <a:pt x="10691" y="0"/>
                  </a:moveTo>
                  <a:cubicBezTo>
                    <a:pt x="9995" y="0"/>
                    <a:pt x="9111" y="90"/>
                    <a:pt x="7966" y="336"/>
                  </a:cubicBezTo>
                  <a:cubicBezTo>
                    <a:pt x="6394" y="681"/>
                    <a:pt x="3978" y="1395"/>
                    <a:pt x="1251" y="3014"/>
                  </a:cubicBezTo>
                  <a:lnTo>
                    <a:pt x="1" y="4265"/>
                  </a:lnTo>
                  <a:cubicBezTo>
                    <a:pt x="3324" y="2297"/>
                    <a:pt x="7197" y="1246"/>
                    <a:pt x="11067" y="1246"/>
                  </a:cubicBezTo>
                  <a:cubicBezTo>
                    <a:pt x="11717" y="1246"/>
                    <a:pt x="12367" y="1276"/>
                    <a:pt x="13014" y="1336"/>
                  </a:cubicBezTo>
                  <a:cubicBezTo>
                    <a:pt x="13800" y="1407"/>
                    <a:pt x="14634" y="1550"/>
                    <a:pt x="15265" y="2050"/>
                  </a:cubicBezTo>
                  <a:cubicBezTo>
                    <a:pt x="15272" y="2056"/>
                    <a:pt x="15276" y="2059"/>
                    <a:pt x="15277" y="2059"/>
                  </a:cubicBezTo>
                  <a:cubicBezTo>
                    <a:pt x="15300" y="2059"/>
                    <a:pt x="14030" y="777"/>
                    <a:pt x="12598" y="300"/>
                  </a:cubicBezTo>
                  <a:cubicBezTo>
                    <a:pt x="12164" y="146"/>
                    <a:pt x="11580" y="0"/>
                    <a:pt x="10691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0" name="Google Shape;620;p10"/>
            <p:cNvSpPr/>
            <p:nvPr/>
          </p:nvSpPr>
          <p:spPr>
            <a:xfrm>
              <a:off x="4021025" y="1515275"/>
              <a:ext cx="107175" cy="244025"/>
            </a:xfrm>
            <a:custGeom>
              <a:avLst/>
              <a:gdLst/>
              <a:ahLst/>
              <a:cxnLst/>
              <a:rect l="l" t="t" r="r" b="b"/>
              <a:pathLst>
                <a:path w="4287" h="9761" extrusionOk="0">
                  <a:moveTo>
                    <a:pt x="1634" y="0"/>
                  </a:moveTo>
                  <a:cubicBezTo>
                    <a:pt x="1042" y="0"/>
                    <a:pt x="451" y="205"/>
                    <a:pt x="1" y="581"/>
                  </a:cubicBezTo>
                  <a:cubicBezTo>
                    <a:pt x="148" y="545"/>
                    <a:pt x="297" y="528"/>
                    <a:pt x="447" y="528"/>
                  </a:cubicBezTo>
                  <a:cubicBezTo>
                    <a:pt x="1285" y="528"/>
                    <a:pt x="2121" y="1064"/>
                    <a:pt x="2596" y="1771"/>
                  </a:cubicBezTo>
                  <a:cubicBezTo>
                    <a:pt x="3168" y="2605"/>
                    <a:pt x="3358" y="3653"/>
                    <a:pt x="3453" y="4665"/>
                  </a:cubicBezTo>
                  <a:cubicBezTo>
                    <a:pt x="3620" y="6367"/>
                    <a:pt x="3537" y="8082"/>
                    <a:pt x="3251" y="9760"/>
                  </a:cubicBezTo>
                  <a:lnTo>
                    <a:pt x="3775" y="9272"/>
                  </a:lnTo>
                  <a:cubicBezTo>
                    <a:pt x="3894" y="8248"/>
                    <a:pt x="4192" y="5689"/>
                    <a:pt x="4263" y="3212"/>
                  </a:cubicBezTo>
                  <a:cubicBezTo>
                    <a:pt x="4287" y="2795"/>
                    <a:pt x="4263" y="2081"/>
                    <a:pt x="3870" y="1343"/>
                  </a:cubicBezTo>
                  <a:cubicBezTo>
                    <a:pt x="3513" y="676"/>
                    <a:pt x="2858" y="200"/>
                    <a:pt x="2108" y="45"/>
                  </a:cubicBezTo>
                  <a:cubicBezTo>
                    <a:pt x="1952" y="15"/>
                    <a:pt x="1793" y="0"/>
                    <a:pt x="1634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1" name="Google Shape;621;p10"/>
            <p:cNvSpPr/>
            <p:nvPr/>
          </p:nvSpPr>
          <p:spPr>
            <a:xfrm>
              <a:off x="4121925" y="1657650"/>
              <a:ext cx="309000" cy="84375"/>
            </a:xfrm>
            <a:custGeom>
              <a:avLst/>
              <a:gdLst/>
              <a:ahLst/>
              <a:cxnLst/>
              <a:rect l="l" t="t" r="r" b="b"/>
              <a:pathLst>
                <a:path w="12360" h="3375" extrusionOk="0">
                  <a:moveTo>
                    <a:pt x="8540" y="1"/>
                  </a:moveTo>
                  <a:cubicBezTo>
                    <a:pt x="7711" y="1"/>
                    <a:pt x="6881" y="169"/>
                    <a:pt x="6085" y="398"/>
                  </a:cubicBezTo>
                  <a:cubicBezTo>
                    <a:pt x="4115" y="944"/>
                    <a:pt x="2233" y="1817"/>
                    <a:pt x="557" y="2974"/>
                  </a:cubicBezTo>
                  <a:lnTo>
                    <a:pt x="557" y="2974"/>
                  </a:lnTo>
                  <a:cubicBezTo>
                    <a:pt x="1414" y="2732"/>
                    <a:pt x="2278" y="2483"/>
                    <a:pt x="3132" y="2244"/>
                  </a:cubicBezTo>
                  <a:cubicBezTo>
                    <a:pt x="4649" y="1812"/>
                    <a:pt x="6231" y="1373"/>
                    <a:pt x="7792" y="1373"/>
                  </a:cubicBezTo>
                  <a:cubicBezTo>
                    <a:pt x="8338" y="1373"/>
                    <a:pt x="8882" y="1427"/>
                    <a:pt x="9419" y="1553"/>
                  </a:cubicBezTo>
                  <a:cubicBezTo>
                    <a:pt x="10419" y="1791"/>
                    <a:pt x="11347" y="2256"/>
                    <a:pt x="12359" y="2256"/>
                  </a:cubicBezTo>
                  <a:cubicBezTo>
                    <a:pt x="11967" y="1101"/>
                    <a:pt x="10835" y="351"/>
                    <a:pt x="9657" y="113"/>
                  </a:cubicBezTo>
                  <a:cubicBezTo>
                    <a:pt x="9287" y="35"/>
                    <a:pt x="8914" y="1"/>
                    <a:pt x="8540" y="1"/>
                  </a:cubicBezTo>
                  <a:close/>
                  <a:moveTo>
                    <a:pt x="557" y="2974"/>
                  </a:moveTo>
                  <a:cubicBezTo>
                    <a:pt x="435" y="3009"/>
                    <a:pt x="313" y="3043"/>
                    <a:pt x="191" y="3077"/>
                  </a:cubicBezTo>
                  <a:lnTo>
                    <a:pt x="1" y="3375"/>
                  </a:lnTo>
                  <a:cubicBezTo>
                    <a:pt x="184" y="3238"/>
                    <a:pt x="369" y="3104"/>
                    <a:pt x="557" y="2974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2" name="Google Shape;622;p10"/>
            <p:cNvSpPr/>
            <p:nvPr/>
          </p:nvSpPr>
          <p:spPr>
            <a:xfrm>
              <a:off x="4139800" y="1510775"/>
              <a:ext cx="69675" cy="184725"/>
            </a:xfrm>
            <a:custGeom>
              <a:avLst/>
              <a:gdLst/>
              <a:ahLst/>
              <a:cxnLst/>
              <a:rect l="l" t="t" r="r" b="b"/>
              <a:pathLst>
                <a:path w="2787" h="7389" extrusionOk="0">
                  <a:moveTo>
                    <a:pt x="162" y="0"/>
                  </a:moveTo>
                  <a:cubicBezTo>
                    <a:pt x="131" y="0"/>
                    <a:pt x="123" y="11"/>
                    <a:pt x="119" y="23"/>
                  </a:cubicBezTo>
                  <a:cubicBezTo>
                    <a:pt x="0" y="165"/>
                    <a:pt x="857" y="737"/>
                    <a:pt x="1250" y="1689"/>
                  </a:cubicBezTo>
                  <a:cubicBezTo>
                    <a:pt x="1369" y="1963"/>
                    <a:pt x="1465" y="2356"/>
                    <a:pt x="1369" y="3737"/>
                  </a:cubicBezTo>
                  <a:cubicBezTo>
                    <a:pt x="1203" y="5928"/>
                    <a:pt x="738" y="7297"/>
                    <a:pt x="953" y="7381"/>
                  </a:cubicBezTo>
                  <a:cubicBezTo>
                    <a:pt x="957" y="7385"/>
                    <a:pt x="963" y="7388"/>
                    <a:pt x="974" y="7388"/>
                  </a:cubicBezTo>
                  <a:cubicBezTo>
                    <a:pt x="1021" y="7388"/>
                    <a:pt x="1146" y="7311"/>
                    <a:pt x="1441" y="6869"/>
                  </a:cubicBezTo>
                  <a:cubicBezTo>
                    <a:pt x="1941" y="6107"/>
                    <a:pt x="2786" y="4845"/>
                    <a:pt x="2691" y="3023"/>
                  </a:cubicBezTo>
                  <a:cubicBezTo>
                    <a:pt x="2655" y="2487"/>
                    <a:pt x="2584" y="1106"/>
                    <a:pt x="1798" y="630"/>
                  </a:cubicBezTo>
                  <a:cubicBezTo>
                    <a:pt x="1572" y="499"/>
                    <a:pt x="1107" y="320"/>
                    <a:pt x="786" y="201"/>
                  </a:cubicBezTo>
                  <a:cubicBezTo>
                    <a:pt x="381" y="42"/>
                    <a:pt x="225" y="0"/>
                    <a:pt x="162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3" name="Google Shape;623;p10"/>
            <p:cNvSpPr/>
            <p:nvPr/>
          </p:nvSpPr>
          <p:spPr>
            <a:xfrm>
              <a:off x="4213600" y="1609225"/>
              <a:ext cx="205125" cy="50050"/>
            </a:xfrm>
            <a:custGeom>
              <a:avLst/>
              <a:gdLst/>
              <a:ahLst/>
              <a:cxnLst/>
              <a:rect l="l" t="t" r="r" b="b"/>
              <a:pathLst>
                <a:path w="8205" h="2002" extrusionOk="0">
                  <a:moveTo>
                    <a:pt x="5324" y="0"/>
                  </a:moveTo>
                  <a:cubicBezTo>
                    <a:pt x="5092" y="0"/>
                    <a:pt x="4861" y="15"/>
                    <a:pt x="4632" y="37"/>
                  </a:cubicBezTo>
                  <a:cubicBezTo>
                    <a:pt x="3335" y="168"/>
                    <a:pt x="2073" y="585"/>
                    <a:pt x="953" y="1264"/>
                  </a:cubicBezTo>
                  <a:lnTo>
                    <a:pt x="1346" y="883"/>
                  </a:lnTo>
                  <a:lnTo>
                    <a:pt x="1346" y="883"/>
                  </a:lnTo>
                  <a:cubicBezTo>
                    <a:pt x="834" y="1180"/>
                    <a:pt x="394" y="1561"/>
                    <a:pt x="1" y="2002"/>
                  </a:cubicBezTo>
                  <a:cubicBezTo>
                    <a:pt x="1128" y="1269"/>
                    <a:pt x="2491" y="963"/>
                    <a:pt x="3825" y="963"/>
                  </a:cubicBezTo>
                  <a:cubicBezTo>
                    <a:pt x="3900" y="963"/>
                    <a:pt x="3975" y="964"/>
                    <a:pt x="4049" y="966"/>
                  </a:cubicBezTo>
                  <a:cubicBezTo>
                    <a:pt x="5466" y="978"/>
                    <a:pt x="6847" y="1323"/>
                    <a:pt x="8204" y="1752"/>
                  </a:cubicBezTo>
                  <a:cubicBezTo>
                    <a:pt x="8026" y="1049"/>
                    <a:pt x="7430" y="514"/>
                    <a:pt x="6764" y="252"/>
                  </a:cubicBezTo>
                  <a:cubicBezTo>
                    <a:pt x="6310" y="65"/>
                    <a:pt x="5817" y="0"/>
                    <a:pt x="5324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4" name="Google Shape;624;p10"/>
            <p:cNvSpPr/>
            <p:nvPr/>
          </p:nvSpPr>
          <p:spPr>
            <a:xfrm>
              <a:off x="4187725" y="1496100"/>
              <a:ext cx="66400" cy="139675"/>
            </a:xfrm>
            <a:custGeom>
              <a:avLst/>
              <a:gdLst/>
              <a:ahLst/>
              <a:cxnLst/>
              <a:rect l="l" t="t" r="r" b="b"/>
              <a:pathLst>
                <a:path w="2656" h="5587" extrusionOk="0">
                  <a:moveTo>
                    <a:pt x="859" y="1"/>
                  </a:moveTo>
                  <a:cubicBezTo>
                    <a:pt x="568" y="1"/>
                    <a:pt x="277" y="53"/>
                    <a:pt x="0" y="145"/>
                  </a:cubicBezTo>
                  <a:cubicBezTo>
                    <a:pt x="964" y="550"/>
                    <a:pt x="1631" y="1479"/>
                    <a:pt x="1881" y="2491"/>
                  </a:cubicBezTo>
                  <a:cubicBezTo>
                    <a:pt x="2155" y="3503"/>
                    <a:pt x="2048" y="4574"/>
                    <a:pt x="1798" y="5586"/>
                  </a:cubicBezTo>
                  <a:lnTo>
                    <a:pt x="1905" y="5336"/>
                  </a:lnTo>
                  <a:cubicBezTo>
                    <a:pt x="2167" y="4277"/>
                    <a:pt x="2393" y="3229"/>
                    <a:pt x="2572" y="2157"/>
                  </a:cubicBezTo>
                  <a:cubicBezTo>
                    <a:pt x="2619" y="1836"/>
                    <a:pt x="2655" y="1526"/>
                    <a:pt x="2596" y="1217"/>
                  </a:cubicBezTo>
                  <a:cubicBezTo>
                    <a:pt x="2500" y="693"/>
                    <a:pt x="2060" y="288"/>
                    <a:pt x="1560" y="110"/>
                  </a:cubicBezTo>
                  <a:cubicBezTo>
                    <a:pt x="1331" y="35"/>
                    <a:pt x="1095" y="1"/>
                    <a:pt x="85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5" name="Google Shape;625;p10"/>
            <p:cNvSpPr/>
            <p:nvPr/>
          </p:nvSpPr>
          <p:spPr>
            <a:xfrm>
              <a:off x="4266600" y="1497350"/>
              <a:ext cx="33050" cy="115200"/>
            </a:xfrm>
            <a:custGeom>
              <a:avLst/>
              <a:gdLst/>
              <a:ahLst/>
              <a:cxnLst/>
              <a:rect l="l" t="t" r="r" b="b"/>
              <a:pathLst>
                <a:path w="1322" h="4608" extrusionOk="0">
                  <a:moveTo>
                    <a:pt x="179" y="0"/>
                  </a:moveTo>
                  <a:cubicBezTo>
                    <a:pt x="965" y="1417"/>
                    <a:pt x="893" y="3262"/>
                    <a:pt x="0" y="4608"/>
                  </a:cubicBezTo>
                  <a:lnTo>
                    <a:pt x="417" y="4203"/>
                  </a:lnTo>
                  <a:cubicBezTo>
                    <a:pt x="536" y="3953"/>
                    <a:pt x="643" y="3715"/>
                    <a:pt x="762" y="3453"/>
                  </a:cubicBezTo>
                  <a:cubicBezTo>
                    <a:pt x="1036" y="2834"/>
                    <a:pt x="1322" y="2191"/>
                    <a:pt x="1310" y="1512"/>
                  </a:cubicBezTo>
                  <a:cubicBezTo>
                    <a:pt x="1274" y="833"/>
                    <a:pt x="846" y="107"/>
                    <a:pt x="179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6" name="Google Shape;626;p10"/>
            <p:cNvSpPr/>
            <p:nvPr/>
          </p:nvSpPr>
          <p:spPr>
            <a:xfrm>
              <a:off x="4299925" y="1572950"/>
              <a:ext cx="93800" cy="26800"/>
            </a:xfrm>
            <a:custGeom>
              <a:avLst/>
              <a:gdLst/>
              <a:ahLst/>
              <a:cxnLst/>
              <a:rect l="l" t="t" r="r" b="b"/>
              <a:pathLst>
                <a:path w="3752" h="1072" extrusionOk="0">
                  <a:moveTo>
                    <a:pt x="1855" y="0"/>
                  </a:moveTo>
                  <a:cubicBezTo>
                    <a:pt x="1724" y="0"/>
                    <a:pt x="1593" y="5"/>
                    <a:pt x="1465" y="12"/>
                  </a:cubicBezTo>
                  <a:cubicBezTo>
                    <a:pt x="1120" y="48"/>
                    <a:pt x="763" y="107"/>
                    <a:pt x="429" y="167"/>
                  </a:cubicBezTo>
                  <a:lnTo>
                    <a:pt x="1" y="667"/>
                  </a:lnTo>
                  <a:cubicBezTo>
                    <a:pt x="263" y="524"/>
                    <a:pt x="560" y="429"/>
                    <a:pt x="834" y="393"/>
                  </a:cubicBezTo>
                  <a:cubicBezTo>
                    <a:pt x="931" y="383"/>
                    <a:pt x="1027" y="378"/>
                    <a:pt x="1124" y="378"/>
                  </a:cubicBezTo>
                  <a:cubicBezTo>
                    <a:pt x="1467" y="378"/>
                    <a:pt x="1809" y="438"/>
                    <a:pt x="2144" y="512"/>
                  </a:cubicBezTo>
                  <a:cubicBezTo>
                    <a:pt x="2334" y="536"/>
                    <a:pt x="2537" y="584"/>
                    <a:pt x="2715" y="631"/>
                  </a:cubicBezTo>
                  <a:cubicBezTo>
                    <a:pt x="3084" y="726"/>
                    <a:pt x="3442" y="881"/>
                    <a:pt x="3751" y="1072"/>
                  </a:cubicBezTo>
                  <a:cubicBezTo>
                    <a:pt x="3632" y="631"/>
                    <a:pt x="3251" y="298"/>
                    <a:pt x="2811" y="131"/>
                  </a:cubicBezTo>
                  <a:cubicBezTo>
                    <a:pt x="2506" y="30"/>
                    <a:pt x="2178" y="0"/>
                    <a:pt x="1855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7" name="Google Shape;627;p10"/>
            <p:cNvSpPr/>
            <p:nvPr/>
          </p:nvSpPr>
          <p:spPr>
            <a:xfrm>
              <a:off x="4311825" y="1505400"/>
              <a:ext cx="24450" cy="74125"/>
            </a:xfrm>
            <a:custGeom>
              <a:avLst/>
              <a:gdLst/>
              <a:ahLst/>
              <a:cxnLst/>
              <a:rect l="l" t="t" r="r" b="b"/>
              <a:pathLst>
                <a:path w="978" h="2965" extrusionOk="0">
                  <a:moveTo>
                    <a:pt x="217" y="0"/>
                  </a:moveTo>
                  <a:cubicBezTo>
                    <a:pt x="205" y="0"/>
                    <a:pt x="192" y="4"/>
                    <a:pt x="180" y="11"/>
                  </a:cubicBezTo>
                  <a:cubicBezTo>
                    <a:pt x="120" y="59"/>
                    <a:pt x="120" y="130"/>
                    <a:pt x="144" y="202"/>
                  </a:cubicBezTo>
                  <a:cubicBezTo>
                    <a:pt x="346" y="1107"/>
                    <a:pt x="299" y="2083"/>
                    <a:pt x="1" y="2952"/>
                  </a:cubicBezTo>
                  <a:lnTo>
                    <a:pt x="84" y="2964"/>
                  </a:lnTo>
                  <a:cubicBezTo>
                    <a:pt x="406" y="2619"/>
                    <a:pt x="751" y="2226"/>
                    <a:pt x="858" y="1750"/>
                  </a:cubicBezTo>
                  <a:cubicBezTo>
                    <a:pt x="977" y="1154"/>
                    <a:pt x="739" y="547"/>
                    <a:pt x="346" y="83"/>
                  </a:cubicBezTo>
                  <a:cubicBezTo>
                    <a:pt x="309" y="45"/>
                    <a:pt x="264" y="0"/>
                    <a:pt x="217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8" name="Google Shape;628;p10"/>
            <p:cNvSpPr/>
            <p:nvPr/>
          </p:nvSpPr>
          <p:spPr>
            <a:xfrm>
              <a:off x="3753725" y="1536925"/>
              <a:ext cx="622725" cy="732550"/>
            </a:xfrm>
            <a:custGeom>
              <a:avLst/>
              <a:gdLst/>
              <a:ahLst/>
              <a:cxnLst/>
              <a:rect l="l" t="t" r="r" b="b"/>
              <a:pathLst>
                <a:path w="24909" h="29302" extrusionOk="0">
                  <a:moveTo>
                    <a:pt x="24909" y="1"/>
                  </a:moveTo>
                  <a:cubicBezTo>
                    <a:pt x="22075" y="1620"/>
                    <a:pt x="19408" y="3513"/>
                    <a:pt x="16896" y="5644"/>
                  </a:cubicBezTo>
                  <a:cubicBezTo>
                    <a:pt x="15646" y="6692"/>
                    <a:pt x="14455" y="7799"/>
                    <a:pt x="13300" y="8954"/>
                  </a:cubicBezTo>
                  <a:cubicBezTo>
                    <a:pt x="12717" y="9537"/>
                    <a:pt x="12145" y="10121"/>
                    <a:pt x="11597" y="10728"/>
                  </a:cubicBezTo>
                  <a:cubicBezTo>
                    <a:pt x="11335" y="11026"/>
                    <a:pt x="11050" y="11323"/>
                    <a:pt x="10776" y="11633"/>
                  </a:cubicBezTo>
                  <a:lnTo>
                    <a:pt x="9978" y="12562"/>
                  </a:lnTo>
                  <a:cubicBezTo>
                    <a:pt x="7859" y="15062"/>
                    <a:pt x="5942" y="17705"/>
                    <a:pt x="4275" y="20527"/>
                  </a:cubicBezTo>
                  <a:cubicBezTo>
                    <a:pt x="2608" y="23325"/>
                    <a:pt x="1156" y="26254"/>
                    <a:pt x="1" y="29302"/>
                  </a:cubicBezTo>
                  <a:cubicBezTo>
                    <a:pt x="751" y="27861"/>
                    <a:pt x="1513" y="26432"/>
                    <a:pt x="2322" y="25027"/>
                  </a:cubicBezTo>
                  <a:cubicBezTo>
                    <a:pt x="3132" y="23622"/>
                    <a:pt x="3989" y="22253"/>
                    <a:pt x="4870" y="20896"/>
                  </a:cubicBezTo>
                  <a:cubicBezTo>
                    <a:pt x="5323" y="20205"/>
                    <a:pt x="5763" y="19551"/>
                    <a:pt x="6228" y="18884"/>
                  </a:cubicBezTo>
                  <a:cubicBezTo>
                    <a:pt x="6454" y="18562"/>
                    <a:pt x="6692" y="18229"/>
                    <a:pt x="6930" y="17908"/>
                  </a:cubicBezTo>
                  <a:lnTo>
                    <a:pt x="7287" y="17407"/>
                  </a:lnTo>
                  <a:lnTo>
                    <a:pt x="7656" y="16931"/>
                  </a:lnTo>
                  <a:cubicBezTo>
                    <a:pt x="8609" y="15622"/>
                    <a:pt x="9621" y="14371"/>
                    <a:pt x="10657" y="13145"/>
                  </a:cubicBezTo>
                  <a:lnTo>
                    <a:pt x="11455" y="12216"/>
                  </a:lnTo>
                  <a:cubicBezTo>
                    <a:pt x="11705" y="11907"/>
                    <a:pt x="11990" y="11609"/>
                    <a:pt x="12252" y="11311"/>
                  </a:cubicBezTo>
                  <a:cubicBezTo>
                    <a:pt x="12526" y="11014"/>
                    <a:pt x="12788" y="10704"/>
                    <a:pt x="13074" y="10418"/>
                  </a:cubicBezTo>
                  <a:lnTo>
                    <a:pt x="13907" y="9537"/>
                  </a:lnTo>
                  <a:cubicBezTo>
                    <a:pt x="15026" y="8359"/>
                    <a:pt x="16181" y="7251"/>
                    <a:pt x="17372" y="6144"/>
                  </a:cubicBezTo>
                  <a:cubicBezTo>
                    <a:pt x="19753" y="3953"/>
                    <a:pt x="22289" y="1929"/>
                    <a:pt x="2490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29" name="Google Shape;629;p10"/>
          <p:cNvGrpSpPr/>
          <p:nvPr/>
        </p:nvGrpSpPr>
        <p:grpSpPr>
          <a:xfrm rot="-2487427">
            <a:off x="-729896" y="5254895"/>
            <a:ext cx="2540703" cy="2391573"/>
            <a:chOff x="3611750" y="1496100"/>
            <a:chExt cx="821550" cy="773375"/>
          </a:xfrm>
        </p:grpSpPr>
        <p:sp>
          <p:nvSpPr>
            <p:cNvPr id="630" name="Google Shape;630;p10"/>
            <p:cNvSpPr/>
            <p:nvPr/>
          </p:nvSpPr>
          <p:spPr>
            <a:xfrm>
              <a:off x="3829175" y="2004725"/>
              <a:ext cx="455900" cy="178425"/>
            </a:xfrm>
            <a:custGeom>
              <a:avLst/>
              <a:gdLst/>
              <a:ahLst/>
              <a:cxnLst/>
              <a:rect l="l" t="t" r="r" b="b"/>
              <a:pathLst>
                <a:path w="18236" h="7137" extrusionOk="0">
                  <a:moveTo>
                    <a:pt x="9519" y="1"/>
                  </a:moveTo>
                  <a:cubicBezTo>
                    <a:pt x="5908" y="1"/>
                    <a:pt x="2471" y="1297"/>
                    <a:pt x="174" y="4148"/>
                  </a:cubicBezTo>
                  <a:lnTo>
                    <a:pt x="66" y="4351"/>
                  </a:lnTo>
                  <a:cubicBezTo>
                    <a:pt x="66" y="4343"/>
                    <a:pt x="63" y="4340"/>
                    <a:pt x="58" y="4340"/>
                  </a:cubicBezTo>
                  <a:cubicBezTo>
                    <a:pt x="40" y="4340"/>
                    <a:pt x="0" y="4380"/>
                    <a:pt x="19" y="4399"/>
                  </a:cubicBezTo>
                  <a:cubicBezTo>
                    <a:pt x="33" y="4409"/>
                    <a:pt x="48" y="4414"/>
                    <a:pt x="62" y="4414"/>
                  </a:cubicBezTo>
                  <a:cubicBezTo>
                    <a:pt x="95" y="4414"/>
                    <a:pt x="129" y="4391"/>
                    <a:pt x="162" y="4375"/>
                  </a:cubicBezTo>
                  <a:cubicBezTo>
                    <a:pt x="1007" y="3779"/>
                    <a:pt x="1912" y="3244"/>
                    <a:pt x="2817" y="2720"/>
                  </a:cubicBezTo>
                  <a:cubicBezTo>
                    <a:pt x="3507" y="2315"/>
                    <a:pt x="4186" y="1934"/>
                    <a:pt x="4936" y="1660"/>
                  </a:cubicBezTo>
                  <a:cubicBezTo>
                    <a:pt x="5650" y="1410"/>
                    <a:pt x="6389" y="1291"/>
                    <a:pt x="7151" y="1196"/>
                  </a:cubicBezTo>
                  <a:cubicBezTo>
                    <a:pt x="7689" y="1141"/>
                    <a:pt x="8220" y="1100"/>
                    <a:pt x="8755" y="1100"/>
                  </a:cubicBezTo>
                  <a:cubicBezTo>
                    <a:pt x="8918" y="1100"/>
                    <a:pt x="9082" y="1104"/>
                    <a:pt x="9246" y="1112"/>
                  </a:cubicBezTo>
                  <a:cubicBezTo>
                    <a:pt x="11151" y="1172"/>
                    <a:pt x="13056" y="1755"/>
                    <a:pt x="14652" y="2791"/>
                  </a:cubicBezTo>
                  <a:cubicBezTo>
                    <a:pt x="16247" y="3839"/>
                    <a:pt x="17533" y="5363"/>
                    <a:pt x="18235" y="7137"/>
                  </a:cubicBezTo>
                  <a:cubicBezTo>
                    <a:pt x="17973" y="5827"/>
                    <a:pt x="17509" y="4553"/>
                    <a:pt x="16783" y="3422"/>
                  </a:cubicBezTo>
                  <a:cubicBezTo>
                    <a:pt x="16057" y="2291"/>
                    <a:pt x="15056" y="1339"/>
                    <a:pt x="13830" y="767"/>
                  </a:cubicBezTo>
                  <a:cubicBezTo>
                    <a:pt x="13032" y="398"/>
                    <a:pt x="12151" y="208"/>
                    <a:pt x="11270" y="100"/>
                  </a:cubicBezTo>
                  <a:cubicBezTo>
                    <a:pt x="10685" y="34"/>
                    <a:pt x="10099" y="1"/>
                    <a:pt x="9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1" name="Google Shape;631;p10"/>
            <p:cNvSpPr/>
            <p:nvPr/>
          </p:nvSpPr>
          <p:spPr>
            <a:xfrm>
              <a:off x="3611750" y="1770000"/>
              <a:ext cx="259275" cy="343500"/>
            </a:xfrm>
            <a:custGeom>
              <a:avLst/>
              <a:gdLst/>
              <a:ahLst/>
              <a:cxnLst/>
              <a:rect l="l" t="t" r="r" b="b"/>
              <a:pathLst>
                <a:path w="10371" h="13740" extrusionOk="0">
                  <a:moveTo>
                    <a:pt x="3734" y="0"/>
                  </a:moveTo>
                  <a:cubicBezTo>
                    <a:pt x="3240" y="0"/>
                    <a:pt x="2747" y="88"/>
                    <a:pt x="2263" y="167"/>
                  </a:cubicBezTo>
                  <a:cubicBezTo>
                    <a:pt x="1453" y="322"/>
                    <a:pt x="643" y="512"/>
                    <a:pt x="0" y="1024"/>
                  </a:cubicBezTo>
                  <a:cubicBezTo>
                    <a:pt x="12" y="1024"/>
                    <a:pt x="203" y="1048"/>
                    <a:pt x="191" y="1048"/>
                  </a:cubicBezTo>
                  <a:cubicBezTo>
                    <a:pt x="298" y="1060"/>
                    <a:pt x="405" y="1072"/>
                    <a:pt x="489" y="1095"/>
                  </a:cubicBezTo>
                  <a:cubicBezTo>
                    <a:pt x="703" y="1119"/>
                    <a:pt x="893" y="1143"/>
                    <a:pt x="1096" y="1167"/>
                  </a:cubicBezTo>
                  <a:cubicBezTo>
                    <a:pt x="1548" y="1215"/>
                    <a:pt x="1989" y="1238"/>
                    <a:pt x="2441" y="1286"/>
                  </a:cubicBezTo>
                  <a:cubicBezTo>
                    <a:pt x="3275" y="1357"/>
                    <a:pt x="4120" y="1453"/>
                    <a:pt x="4942" y="1691"/>
                  </a:cubicBezTo>
                  <a:cubicBezTo>
                    <a:pt x="5299" y="1798"/>
                    <a:pt x="5644" y="1941"/>
                    <a:pt x="5965" y="2108"/>
                  </a:cubicBezTo>
                  <a:cubicBezTo>
                    <a:pt x="6025" y="2131"/>
                    <a:pt x="6085" y="2167"/>
                    <a:pt x="6144" y="2179"/>
                  </a:cubicBezTo>
                  <a:cubicBezTo>
                    <a:pt x="6239" y="2215"/>
                    <a:pt x="6323" y="2227"/>
                    <a:pt x="6394" y="2274"/>
                  </a:cubicBezTo>
                  <a:cubicBezTo>
                    <a:pt x="6632" y="2393"/>
                    <a:pt x="6811" y="2667"/>
                    <a:pt x="6978" y="2893"/>
                  </a:cubicBezTo>
                  <a:cubicBezTo>
                    <a:pt x="7168" y="3167"/>
                    <a:pt x="7347" y="3429"/>
                    <a:pt x="7489" y="3727"/>
                  </a:cubicBezTo>
                  <a:cubicBezTo>
                    <a:pt x="7501" y="3762"/>
                    <a:pt x="7513" y="3774"/>
                    <a:pt x="7513" y="3798"/>
                  </a:cubicBezTo>
                  <a:cubicBezTo>
                    <a:pt x="7811" y="4417"/>
                    <a:pt x="8025" y="5072"/>
                    <a:pt x="8180" y="5727"/>
                  </a:cubicBezTo>
                  <a:cubicBezTo>
                    <a:pt x="8833" y="8224"/>
                    <a:pt x="9089" y="10842"/>
                    <a:pt x="8949" y="13433"/>
                  </a:cubicBezTo>
                  <a:lnTo>
                    <a:pt x="8949" y="13433"/>
                  </a:lnTo>
                  <a:lnTo>
                    <a:pt x="9454" y="12847"/>
                  </a:lnTo>
                  <a:cubicBezTo>
                    <a:pt x="10371" y="10192"/>
                    <a:pt x="10049" y="7215"/>
                    <a:pt x="9013" y="4596"/>
                  </a:cubicBezTo>
                  <a:cubicBezTo>
                    <a:pt x="8573" y="3477"/>
                    <a:pt x="8001" y="2405"/>
                    <a:pt x="7168" y="1560"/>
                  </a:cubicBezTo>
                  <a:cubicBezTo>
                    <a:pt x="6335" y="703"/>
                    <a:pt x="5227" y="83"/>
                    <a:pt x="4037" y="12"/>
                  </a:cubicBezTo>
                  <a:cubicBezTo>
                    <a:pt x="3936" y="4"/>
                    <a:pt x="3835" y="0"/>
                    <a:pt x="3734" y="0"/>
                  </a:cubicBezTo>
                  <a:close/>
                  <a:moveTo>
                    <a:pt x="8949" y="13433"/>
                  </a:moveTo>
                  <a:lnTo>
                    <a:pt x="8859" y="13537"/>
                  </a:lnTo>
                  <a:cubicBezTo>
                    <a:pt x="8871" y="13609"/>
                    <a:pt x="8894" y="13668"/>
                    <a:pt x="8930" y="13740"/>
                  </a:cubicBezTo>
                  <a:cubicBezTo>
                    <a:pt x="8937" y="13638"/>
                    <a:pt x="8943" y="13535"/>
                    <a:pt x="8949" y="134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2" name="Google Shape;632;p10"/>
            <p:cNvSpPr/>
            <p:nvPr/>
          </p:nvSpPr>
          <p:spPr>
            <a:xfrm>
              <a:off x="3872500" y="1902275"/>
              <a:ext cx="492950" cy="148125"/>
            </a:xfrm>
            <a:custGeom>
              <a:avLst/>
              <a:gdLst/>
              <a:ahLst/>
              <a:cxnLst/>
              <a:rect l="l" t="t" r="r" b="b"/>
              <a:pathLst>
                <a:path w="19718" h="5925" extrusionOk="0">
                  <a:moveTo>
                    <a:pt x="12112" y="0"/>
                  </a:moveTo>
                  <a:cubicBezTo>
                    <a:pt x="10553" y="0"/>
                    <a:pt x="8982" y="306"/>
                    <a:pt x="7513" y="817"/>
                  </a:cubicBezTo>
                  <a:cubicBezTo>
                    <a:pt x="5120" y="1662"/>
                    <a:pt x="2929" y="3055"/>
                    <a:pt x="905" y="4579"/>
                  </a:cubicBezTo>
                  <a:lnTo>
                    <a:pt x="0" y="5925"/>
                  </a:lnTo>
                  <a:cubicBezTo>
                    <a:pt x="1786" y="4472"/>
                    <a:pt x="3810" y="3317"/>
                    <a:pt x="5965" y="2508"/>
                  </a:cubicBezTo>
                  <a:cubicBezTo>
                    <a:pt x="7670" y="1893"/>
                    <a:pt x="9443" y="1459"/>
                    <a:pt x="11262" y="1459"/>
                  </a:cubicBezTo>
                  <a:cubicBezTo>
                    <a:pt x="11310" y="1459"/>
                    <a:pt x="11358" y="1459"/>
                    <a:pt x="11407" y="1460"/>
                  </a:cubicBezTo>
                  <a:cubicBezTo>
                    <a:pt x="13264" y="1472"/>
                    <a:pt x="15133" y="1948"/>
                    <a:pt x="16681" y="2960"/>
                  </a:cubicBezTo>
                  <a:cubicBezTo>
                    <a:pt x="17848" y="3722"/>
                    <a:pt x="18788" y="4758"/>
                    <a:pt x="19717" y="5782"/>
                  </a:cubicBezTo>
                  <a:cubicBezTo>
                    <a:pt x="19527" y="4496"/>
                    <a:pt x="18788" y="3365"/>
                    <a:pt x="17955" y="2365"/>
                  </a:cubicBezTo>
                  <a:cubicBezTo>
                    <a:pt x="17526" y="1877"/>
                    <a:pt x="17086" y="1400"/>
                    <a:pt x="16550" y="1043"/>
                  </a:cubicBezTo>
                  <a:cubicBezTo>
                    <a:pt x="16086" y="734"/>
                    <a:pt x="15550" y="531"/>
                    <a:pt x="15014" y="388"/>
                  </a:cubicBezTo>
                  <a:cubicBezTo>
                    <a:pt x="14071" y="122"/>
                    <a:pt x="13094" y="0"/>
                    <a:pt x="12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3" name="Google Shape;633;p10"/>
            <p:cNvSpPr/>
            <p:nvPr/>
          </p:nvSpPr>
          <p:spPr>
            <a:xfrm>
              <a:off x="3665925" y="1657925"/>
              <a:ext cx="233075" cy="371350"/>
            </a:xfrm>
            <a:custGeom>
              <a:avLst/>
              <a:gdLst/>
              <a:ahLst/>
              <a:cxnLst/>
              <a:rect l="l" t="t" r="r" b="b"/>
              <a:pathLst>
                <a:path w="9323" h="14854" extrusionOk="0">
                  <a:moveTo>
                    <a:pt x="2490" y="1"/>
                  </a:moveTo>
                  <a:cubicBezTo>
                    <a:pt x="1596" y="1"/>
                    <a:pt x="714" y="246"/>
                    <a:pt x="0" y="780"/>
                  </a:cubicBezTo>
                  <a:cubicBezTo>
                    <a:pt x="1905" y="816"/>
                    <a:pt x="3929" y="1102"/>
                    <a:pt x="5418" y="2304"/>
                  </a:cubicBezTo>
                  <a:cubicBezTo>
                    <a:pt x="6430" y="3102"/>
                    <a:pt x="7097" y="4269"/>
                    <a:pt x="7585" y="5459"/>
                  </a:cubicBezTo>
                  <a:cubicBezTo>
                    <a:pt x="8775" y="8400"/>
                    <a:pt x="8894" y="11663"/>
                    <a:pt x="8871" y="14853"/>
                  </a:cubicBezTo>
                  <a:lnTo>
                    <a:pt x="9323" y="14115"/>
                  </a:lnTo>
                  <a:cubicBezTo>
                    <a:pt x="9228" y="12567"/>
                    <a:pt x="9144" y="11020"/>
                    <a:pt x="9013" y="9496"/>
                  </a:cubicBezTo>
                  <a:cubicBezTo>
                    <a:pt x="8859" y="7781"/>
                    <a:pt x="8656" y="6067"/>
                    <a:pt x="8037" y="4471"/>
                  </a:cubicBezTo>
                  <a:cubicBezTo>
                    <a:pt x="7418" y="2864"/>
                    <a:pt x="6358" y="1399"/>
                    <a:pt x="4858" y="590"/>
                  </a:cubicBezTo>
                  <a:cubicBezTo>
                    <a:pt x="4140" y="208"/>
                    <a:pt x="3310" y="1"/>
                    <a:pt x="2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4" name="Google Shape;634;p10"/>
            <p:cNvSpPr/>
            <p:nvPr/>
          </p:nvSpPr>
          <p:spPr>
            <a:xfrm>
              <a:off x="3803450" y="1601225"/>
              <a:ext cx="162825" cy="358400"/>
            </a:xfrm>
            <a:custGeom>
              <a:avLst/>
              <a:gdLst/>
              <a:ahLst/>
              <a:cxnLst/>
              <a:rect l="l" t="t" r="r" b="b"/>
              <a:pathLst>
                <a:path w="6513" h="14336" extrusionOk="0">
                  <a:moveTo>
                    <a:pt x="0" y="0"/>
                  </a:moveTo>
                  <a:cubicBezTo>
                    <a:pt x="2274" y="750"/>
                    <a:pt x="4024" y="2727"/>
                    <a:pt x="4905" y="4953"/>
                  </a:cubicBezTo>
                  <a:cubicBezTo>
                    <a:pt x="5787" y="7204"/>
                    <a:pt x="5894" y="9680"/>
                    <a:pt x="5667" y="12073"/>
                  </a:cubicBezTo>
                  <a:cubicBezTo>
                    <a:pt x="5596" y="12835"/>
                    <a:pt x="5489" y="13585"/>
                    <a:pt x="5298" y="14335"/>
                  </a:cubicBezTo>
                  <a:lnTo>
                    <a:pt x="6084" y="13347"/>
                  </a:lnTo>
                  <a:cubicBezTo>
                    <a:pt x="6287" y="10513"/>
                    <a:pt x="6513" y="7632"/>
                    <a:pt x="6132" y="4810"/>
                  </a:cubicBezTo>
                  <a:cubicBezTo>
                    <a:pt x="6037" y="4203"/>
                    <a:pt x="5917" y="3572"/>
                    <a:pt x="5667" y="3013"/>
                  </a:cubicBezTo>
                  <a:cubicBezTo>
                    <a:pt x="5203" y="1977"/>
                    <a:pt x="4298" y="1203"/>
                    <a:pt x="3274" y="727"/>
                  </a:cubicBezTo>
                  <a:cubicBezTo>
                    <a:pt x="2262" y="250"/>
                    <a:pt x="1131" y="7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5" name="Google Shape;635;p10"/>
            <p:cNvSpPr/>
            <p:nvPr/>
          </p:nvSpPr>
          <p:spPr>
            <a:xfrm>
              <a:off x="3940350" y="1811675"/>
              <a:ext cx="492950" cy="115500"/>
            </a:xfrm>
            <a:custGeom>
              <a:avLst/>
              <a:gdLst/>
              <a:ahLst/>
              <a:cxnLst/>
              <a:rect l="l" t="t" r="r" b="b"/>
              <a:pathLst>
                <a:path w="19718" h="4620" extrusionOk="0">
                  <a:moveTo>
                    <a:pt x="14595" y="0"/>
                  </a:moveTo>
                  <a:cubicBezTo>
                    <a:pt x="13560" y="0"/>
                    <a:pt x="12523" y="144"/>
                    <a:pt x="11502" y="333"/>
                  </a:cubicBezTo>
                  <a:cubicBezTo>
                    <a:pt x="7883" y="983"/>
                    <a:pt x="4369" y="2222"/>
                    <a:pt x="1138" y="3974"/>
                  </a:cubicBezTo>
                  <a:lnTo>
                    <a:pt x="1138" y="3974"/>
                  </a:lnTo>
                  <a:cubicBezTo>
                    <a:pt x="1164" y="3967"/>
                    <a:pt x="1190" y="3960"/>
                    <a:pt x="1215" y="3953"/>
                  </a:cubicBezTo>
                  <a:cubicBezTo>
                    <a:pt x="4263" y="3096"/>
                    <a:pt x="7335" y="2298"/>
                    <a:pt x="10407" y="1572"/>
                  </a:cubicBezTo>
                  <a:cubicBezTo>
                    <a:pt x="10931" y="1453"/>
                    <a:pt x="11467" y="1333"/>
                    <a:pt x="12002" y="1286"/>
                  </a:cubicBezTo>
                  <a:cubicBezTo>
                    <a:pt x="12130" y="1278"/>
                    <a:pt x="12259" y="1274"/>
                    <a:pt x="12388" y="1274"/>
                  </a:cubicBezTo>
                  <a:cubicBezTo>
                    <a:pt x="12811" y="1274"/>
                    <a:pt x="13235" y="1314"/>
                    <a:pt x="13646" y="1369"/>
                  </a:cubicBezTo>
                  <a:cubicBezTo>
                    <a:pt x="15384" y="1643"/>
                    <a:pt x="17063" y="2298"/>
                    <a:pt x="18539" y="3274"/>
                  </a:cubicBezTo>
                  <a:cubicBezTo>
                    <a:pt x="18863" y="3490"/>
                    <a:pt x="19206" y="3735"/>
                    <a:pt x="19595" y="3735"/>
                  </a:cubicBezTo>
                  <a:cubicBezTo>
                    <a:pt x="19635" y="3735"/>
                    <a:pt x="19676" y="3732"/>
                    <a:pt x="19718" y="3727"/>
                  </a:cubicBezTo>
                  <a:cubicBezTo>
                    <a:pt x="19682" y="3119"/>
                    <a:pt x="19372" y="2536"/>
                    <a:pt x="19015" y="2024"/>
                  </a:cubicBezTo>
                  <a:cubicBezTo>
                    <a:pt x="18610" y="1453"/>
                    <a:pt x="18134" y="893"/>
                    <a:pt x="17527" y="560"/>
                  </a:cubicBezTo>
                  <a:cubicBezTo>
                    <a:pt x="17051" y="286"/>
                    <a:pt x="16515" y="167"/>
                    <a:pt x="15979" y="95"/>
                  </a:cubicBezTo>
                  <a:cubicBezTo>
                    <a:pt x="15519" y="29"/>
                    <a:pt x="15058" y="0"/>
                    <a:pt x="14595" y="0"/>
                  </a:cubicBezTo>
                  <a:close/>
                  <a:moveTo>
                    <a:pt x="1138" y="3974"/>
                  </a:moveTo>
                  <a:lnTo>
                    <a:pt x="1138" y="3974"/>
                  </a:lnTo>
                  <a:cubicBezTo>
                    <a:pt x="762" y="4081"/>
                    <a:pt x="369" y="4215"/>
                    <a:pt x="108" y="4501"/>
                  </a:cubicBezTo>
                  <a:lnTo>
                    <a:pt x="108" y="4501"/>
                  </a:lnTo>
                  <a:cubicBezTo>
                    <a:pt x="108" y="4501"/>
                    <a:pt x="108" y="4501"/>
                    <a:pt x="108" y="4501"/>
                  </a:cubicBezTo>
                  <a:lnTo>
                    <a:pt x="108" y="4501"/>
                  </a:lnTo>
                  <a:lnTo>
                    <a:pt x="1" y="4620"/>
                  </a:lnTo>
                  <a:cubicBezTo>
                    <a:pt x="16" y="4611"/>
                    <a:pt x="30" y="4602"/>
                    <a:pt x="45" y="4593"/>
                  </a:cubicBezTo>
                  <a:lnTo>
                    <a:pt x="45" y="4593"/>
                  </a:lnTo>
                  <a:cubicBezTo>
                    <a:pt x="46" y="4594"/>
                    <a:pt x="48" y="4594"/>
                    <a:pt x="49" y="4594"/>
                  </a:cubicBezTo>
                  <a:cubicBezTo>
                    <a:pt x="60" y="4594"/>
                    <a:pt x="82" y="4581"/>
                    <a:pt x="98" y="4562"/>
                  </a:cubicBezTo>
                  <a:lnTo>
                    <a:pt x="98" y="4562"/>
                  </a:lnTo>
                  <a:cubicBezTo>
                    <a:pt x="441" y="4361"/>
                    <a:pt x="788" y="4164"/>
                    <a:pt x="1138" y="3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6" name="Google Shape;636;p10"/>
            <p:cNvSpPr/>
            <p:nvPr/>
          </p:nvSpPr>
          <p:spPr>
            <a:xfrm>
              <a:off x="3928450" y="1558900"/>
              <a:ext cx="125050" cy="293575"/>
            </a:xfrm>
            <a:custGeom>
              <a:avLst/>
              <a:gdLst/>
              <a:ahLst/>
              <a:cxnLst/>
              <a:rect l="l" t="t" r="r" b="b"/>
              <a:pathLst>
                <a:path w="5002" h="11743" extrusionOk="0">
                  <a:moveTo>
                    <a:pt x="119" y="1"/>
                  </a:moveTo>
                  <a:cubicBezTo>
                    <a:pt x="80" y="1"/>
                    <a:pt x="40" y="2"/>
                    <a:pt x="1" y="3"/>
                  </a:cubicBezTo>
                  <a:cubicBezTo>
                    <a:pt x="2025" y="967"/>
                    <a:pt x="3454" y="2955"/>
                    <a:pt x="3989" y="5134"/>
                  </a:cubicBezTo>
                  <a:cubicBezTo>
                    <a:pt x="4525" y="7301"/>
                    <a:pt x="4251" y="9623"/>
                    <a:pt x="3525" y="11742"/>
                  </a:cubicBezTo>
                  <a:lnTo>
                    <a:pt x="4251" y="11254"/>
                  </a:lnTo>
                  <a:cubicBezTo>
                    <a:pt x="4406" y="10694"/>
                    <a:pt x="4597" y="9920"/>
                    <a:pt x="4727" y="8992"/>
                  </a:cubicBezTo>
                  <a:cubicBezTo>
                    <a:pt x="4835" y="8218"/>
                    <a:pt x="5001" y="7099"/>
                    <a:pt x="4918" y="5753"/>
                  </a:cubicBezTo>
                  <a:cubicBezTo>
                    <a:pt x="4847" y="4384"/>
                    <a:pt x="4775" y="3420"/>
                    <a:pt x="4299" y="2515"/>
                  </a:cubicBezTo>
                  <a:cubicBezTo>
                    <a:pt x="3496" y="1002"/>
                    <a:pt x="1828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7" name="Google Shape;637;p10"/>
            <p:cNvSpPr/>
            <p:nvPr/>
          </p:nvSpPr>
          <p:spPr>
            <a:xfrm>
              <a:off x="4020125" y="1728575"/>
              <a:ext cx="382525" cy="106625"/>
            </a:xfrm>
            <a:custGeom>
              <a:avLst/>
              <a:gdLst/>
              <a:ahLst/>
              <a:cxnLst/>
              <a:rect l="l" t="t" r="r" b="b"/>
              <a:pathLst>
                <a:path w="15301" h="4265" extrusionOk="0">
                  <a:moveTo>
                    <a:pt x="10691" y="0"/>
                  </a:moveTo>
                  <a:cubicBezTo>
                    <a:pt x="9995" y="0"/>
                    <a:pt x="9111" y="90"/>
                    <a:pt x="7966" y="336"/>
                  </a:cubicBezTo>
                  <a:cubicBezTo>
                    <a:pt x="6394" y="681"/>
                    <a:pt x="3978" y="1395"/>
                    <a:pt x="1251" y="3014"/>
                  </a:cubicBezTo>
                  <a:lnTo>
                    <a:pt x="1" y="4265"/>
                  </a:lnTo>
                  <a:cubicBezTo>
                    <a:pt x="3324" y="2297"/>
                    <a:pt x="7197" y="1246"/>
                    <a:pt x="11067" y="1246"/>
                  </a:cubicBezTo>
                  <a:cubicBezTo>
                    <a:pt x="11717" y="1246"/>
                    <a:pt x="12367" y="1276"/>
                    <a:pt x="13014" y="1336"/>
                  </a:cubicBezTo>
                  <a:cubicBezTo>
                    <a:pt x="13800" y="1407"/>
                    <a:pt x="14634" y="1550"/>
                    <a:pt x="15265" y="2050"/>
                  </a:cubicBezTo>
                  <a:cubicBezTo>
                    <a:pt x="15272" y="2056"/>
                    <a:pt x="15276" y="2059"/>
                    <a:pt x="15277" y="2059"/>
                  </a:cubicBezTo>
                  <a:cubicBezTo>
                    <a:pt x="15300" y="2059"/>
                    <a:pt x="14030" y="777"/>
                    <a:pt x="12598" y="300"/>
                  </a:cubicBezTo>
                  <a:cubicBezTo>
                    <a:pt x="12164" y="146"/>
                    <a:pt x="11580" y="0"/>
                    <a:pt x="106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8" name="Google Shape;638;p10"/>
            <p:cNvSpPr/>
            <p:nvPr/>
          </p:nvSpPr>
          <p:spPr>
            <a:xfrm>
              <a:off x="4021025" y="1515275"/>
              <a:ext cx="107175" cy="244025"/>
            </a:xfrm>
            <a:custGeom>
              <a:avLst/>
              <a:gdLst/>
              <a:ahLst/>
              <a:cxnLst/>
              <a:rect l="l" t="t" r="r" b="b"/>
              <a:pathLst>
                <a:path w="4287" h="9761" extrusionOk="0">
                  <a:moveTo>
                    <a:pt x="1634" y="0"/>
                  </a:moveTo>
                  <a:cubicBezTo>
                    <a:pt x="1042" y="0"/>
                    <a:pt x="451" y="205"/>
                    <a:pt x="1" y="581"/>
                  </a:cubicBezTo>
                  <a:cubicBezTo>
                    <a:pt x="148" y="545"/>
                    <a:pt x="297" y="528"/>
                    <a:pt x="447" y="528"/>
                  </a:cubicBezTo>
                  <a:cubicBezTo>
                    <a:pt x="1285" y="528"/>
                    <a:pt x="2121" y="1064"/>
                    <a:pt x="2596" y="1771"/>
                  </a:cubicBezTo>
                  <a:cubicBezTo>
                    <a:pt x="3168" y="2605"/>
                    <a:pt x="3358" y="3653"/>
                    <a:pt x="3453" y="4665"/>
                  </a:cubicBezTo>
                  <a:cubicBezTo>
                    <a:pt x="3620" y="6367"/>
                    <a:pt x="3537" y="8082"/>
                    <a:pt x="3251" y="9760"/>
                  </a:cubicBezTo>
                  <a:lnTo>
                    <a:pt x="3775" y="9272"/>
                  </a:lnTo>
                  <a:cubicBezTo>
                    <a:pt x="3894" y="8248"/>
                    <a:pt x="4192" y="5689"/>
                    <a:pt x="4263" y="3212"/>
                  </a:cubicBezTo>
                  <a:cubicBezTo>
                    <a:pt x="4287" y="2795"/>
                    <a:pt x="4263" y="2081"/>
                    <a:pt x="3870" y="1343"/>
                  </a:cubicBezTo>
                  <a:cubicBezTo>
                    <a:pt x="3513" y="676"/>
                    <a:pt x="2858" y="200"/>
                    <a:pt x="2108" y="45"/>
                  </a:cubicBezTo>
                  <a:cubicBezTo>
                    <a:pt x="1952" y="15"/>
                    <a:pt x="1793" y="0"/>
                    <a:pt x="1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9" name="Google Shape;639;p10"/>
            <p:cNvSpPr/>
            <p:nvPr/>
          </p:nvSpPr>
          <p:spPr>
            <a:xfrm>
              <a:off x="4121925" y="1657650"/>
              <a:ext cx="309000" cy="84375"/>
            </a:xfrm>
            <a:custGeom>
              <a:avLst/>
              <a:gdLst/>
              <a:ahLst/>
              <a:cxnLst/>
              <a:rect l="l" t="t" r="r" b="b"/>
              <a:pathLst>
                <a:path w="12360" h="3375" extrusionOk="0">
                  <a:moveTo>
                    <a:pt x="8540" y="1"/>
                  </a:moveTo>
                  <a:cubicBezTo>
                    <a:pt x="7711" y="1"/>
                    <a:pt x="6881" y="169"/>
                    <a:pt x="6085" y="398"/>
                  </a:cubicBezTo>
                  <a:cubicBezTo>
                    <a:pt x="4115" y="944"/>
                    <a:pt x="2233" y="1817"/>
                    <a:pt x="557" y="2974"/>
                  </a:cubicBezTo>
                  <a:lnTo>
                    <a:pt x="557" y="2974"/>
                  </a:lnTo>
                  <a:cubicBezTo>
                    <a:pt x="1414" y="2732"/>
                    <a:pt x="2278" y="2483"/>
                    <a:pt x="3132" y="2244"/>
                  </a:cubicBezTo>
                  <a:cubicBezTo>
                    <a:pt x="4649" y="1812"/>
                    <a:pt x="6231" y="1373"/>
                    <a:pt x="7792" y="1373"/>
                  </a:cubicBezTo>
                  <a:cubicBezTo>
                    <a:pt x="8338" y="1373"/>
                    <a:pt x="8882" y="1427"/>
                    <a:pt x="9419" y="1553"/>
                  </a:cubicBezTo>
                  <a:cubicBezTo>
                    <a:pt x="10419" y="1791"/>
                    <a:pt x="11347" y="2256"/>
                    <a:pt x="12359" y="2256"/>
                  </a:cubicBezTo>
                  <a:cubicBezTo>
                    <a:pt x="11967" y="1101"/>
                    <a:pt x="10835" y="351"/>
                    <a:pt x="9657" y="113"/>
                  </a:cubicBezTo>
                  <a:cubicBezTo>
                    <a:pt x="9287" y="35"/>
                    <a:pt x="8914" y="1"/>
                    <a:pt x="8540" y="1"/>
                  </a:cubicBezTo>
                  <a:close/>
                  <a:moveTo>
                    <a:pt x="557" y="2974"/>
                  </a:moveTo>
                  <a:cubicBezTo>
                    <a:pt x="435" y="3009"/>
                    <a:pt x="313" y="3043"/>
                    <a:pt x="191" y="3077"/>
                  </a:cubicBezTo>
                  <a:lnTo>
                    <a:pt x="1" y="3375"/>
                  </a:lnTo>
                  <a:cubicBezTo>
                    <a:pt x="184" y="3238"/>
                    <a:pt x="369" y="3104"/>
                    <a:pt x="557" y="2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0" name="Google Shape;640;p10"/>
            <p:cNvSpPr/>
            <p:nvPr/>
          </p:nvSpPr>
          <p:spPr>
            <a:xfrm>
              <a:off x="4139800" y="1510775"/>
              <a:ext cx="69675" cy="184725"/>
            </a:xfrm>
            <a:custGeom>
              <a:avLst/>
              <a:gdLst/>
              <a:ahLst/>
              <a:cxnLst/>
              <a:rect l="l" t="t" r="r" b="b"/>
              <a:pathLst>
                <a:path w="2787" h="7389" extrusionOk="0">
                  <a:moveTo>
                    <a:pt x="162" y="0"/>
                  </a:moveTo>
                  <a:cubicBezTo>
                    <a:pt x="131" y="0"/>
                    <a:pt x="123" y="11"/>
                    <a:pt x="119" y="23"/>
                  </a:cubicBezTo>
                  <a:cubicBezTo>
                    <a:pt x="0" y="165"/>
                    <a:pt x="857" y="737"/>
                    <a:pt x="1250" y="1689"/>
                  </a:cubicBezTo>
                  <a:cubicBezTo>
                    <a:pt x="1369" y="1963"/>
                    <a:pt x="1465" y="2356"/>
                    <a:pt x="1369" y="3737"/>
                  </a:cubicBezTo>
                  <a:cubicBezTo>
                    <a:pt x="1203" y="5928"/>
                    <a:pt x="738" y="7297"/>
                    <a:pt x="953" y="7381"/>
                  </a:cubicBezTo>
                  <a:cubicBezTo>
                    <a:pt x="957" y="7385"/>
                    <a:pt x="963" y="7388"/>
                    <a:pt x="974" y="7388"/>
                  </a:cubicBezTo>
                  <a:cubicBezTo>
                    <a:pt x="1021" y="7388"/>
                    <a:pt x="1146" y="7311"/>
                    <a:pt x="1441" y="6869"/>
                  </a:cubicBezTo>
                  <a:cubicBezTo>
                    <a:pt x="1941" y="6107"/>
                    <a:pt x="2786" y="4845"/>
                    <a:pt x="2691" y="3023"/>
                  </a:cubicBezTo>
                  <a:cubicBezTo>
                    <a:pt x="2655" y="2487"/>
                    <a:pt x="2584" y="1106"/>
                    <a:pt x="1798" y="630"/>
                  </a:cubicBezTo>
                  <a:cubicBezTo>
                    <a:pt x="1572" y="499"/>
                    <a:pt x="1107" y="320"/>
                    <a:pt x="786" y="201"/>
                  </a:cubicBezTo>
                  <a:cubicBezTo>
                    <a:pt x="381" y="42"/>
                    <a:pt x="225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1" name="Google Shape;641;p10"/>
            <p:cNvSpPr/>
            <p:nvPr/>
          </p:nvSpPr>
          <p:spPr>
            <a:xfrm>
              <a:off x="4213600" y="1609225"/>
              <a:ext cx="205125" cy="50050"/>
            </a:xfrm>
            <a:custGeom>
              <a:avLst/>
              <a:gdLst/>
              <a:ahLst/>
              <a:cxnLst/>
              <a:rect l="l" t="t" r="r" b="b"/>
              <a:pathLst>
                <a:path w="8205" h="2002" extrusionOk="0">
                  <a:moveTo>
                    <a:pt x="5324" y="0"/>
                  </a:moveTo>
                  <a:cubicBezTo>
                    <a:pt x="5092" y="0"/>
                    <a:pt x="4861" y="15"/>
                    <a:pt x="4632" y="37"/>
                  </a:cubicBezTo>
                  <a:cubicBezTo>
                    <a:pt x="3335" y="168"/>
                    <a:pt x="2073" y="585"/>
                    <a:pt x="953" y="1264"/>
                  </a:cubicBezTo>
                  <a:lnTo>
                    <a:pt x="1346" y="883"/>
                  </a:lnTo>
                  <a:lnTo>
                    <a:pt x="1346" y="883"/>
                  </a:lnTo>
                  <a:cubicBezTo>
                    <a:pt x="834" y="1180"/>
                    <a:pt x="394" y="1561"/>
                    <a:pt x="1" y="2002"/>
                  </a:cubicBezTo>
                  <a:cubicBezTo>
                    <a:pt x="1128" y="1269"/>
                    <a:pt x="2491" y="963"/>
                    <a:pt x="3825" y="963"/>
                  </a:cubicBezTo>
                  <a:cubicBezTo>
                    <a:pt x="3900" y="963"/>
                    <a:pt x="3975" y="964"/>
                    <a:pt x="4049" y="966"/>
                  </a:cubicBezTo>
                  <a:cubicBezTo>
                    <a:pt x="5466" y="978"/>
                    <a:pt x="6847" y="1323"/>
                    <a:pt x="8204" y="1752"/>
                  </a:cubicBezTo>
                  <a:cubicBezTo>
                    <a:pt x="8026" y="1049"/>
                    <a:pt x="7430" y="514"/>
                    <a:pt x="6764" y="252"/>
                  </a:cubicBezTo>
                  <a:cubicBezTo>
                    <a:pt x="6310" y="65"/>
                    <a:pt x="5817" y="0"/>
                    <a:pt x="5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2" name="Google Shape;642;p10"/>
            <p:cNvSpPr/>
            <p:nvPr/>
          </p:nvSpPr>
          <p:spPr>
            <a:xfrm>
              <a:off x="4187725" y="1496100"/>
              <a:ext cx="66400" cy="139675"/>
            </a:xfrm>
            <a:custGeom>
              <a:avLst/>
              <a:gdLst/>
              <a:ahLst/>
              <a:cxnLst/>
              <a:rect l="l" t="t" r="r" b="b"/>
              <a:pathLst>
                <a:path w="2656" h="5587" extrusionOk="0">
                  <a:moveTo>
                    <a:pt x="859" y="1"/>
                  </a:moveTo>
                  <a:cubicBezTo>
                    <a:pt x="568" y="1"/>
                    <a:pt x="277" y="53"/>
                    <a:pt x="0" y="145"/>
                  </a:cubicBezTo>
                  <a:cubicBezTo>
                    <a:pt x="964" y="550"/>
                    <a:pt x="1631" y="1479"/>
                    <a:pt x="1881" y="2491"/>
                  </a:cubicBezTo>
                  <a:cubicBezTo>
                    <a:pt x="2155" y="3503"/>
                    <a:pt x="2048" y="4574"/>
                    <a:pt x="1798" y="5586"/>
                  </a:cubicBezTo>
                  <a:lnTo>
                    <a:pt x="1905" y="5336"/>
                  </a:lnTo>
                  <a:cubicBezTo>
                    <a:pt x="2167" y="4277"/>
                    <a:pt x="2393" y="3229"/>
                    <a:pt x="2572" y="2157"/>
                  </a:cubicBezTo>
                  <a:cubicBezTo>
                    <a:pt x="2619" y="1836"/>
                    <a:pt x="2655" y="1526"/>
                    <a:pt x="2596" y="1217"/>
                  </a:cubicBezTo>
                  <a:cubicBezTo>
                    <a:pt x="2500" y="693"/>
                    <a:pt x="2060" y="288"/>
                    <a:pt x="1560" y="110"/>
                  </a:cubicBezTo>
                  <a:cubicBezTo>
                    <a:pt x="1331" y="35"/>
                    <a:pt x="1095" y="1"/>
                    <a:pt x="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3" name="Google Shape;643;p10"/>
            <p:cNvSpPr/>
            <p:nvPr/>
          </p:nvSpPr>
          <p:spPr>
            <a:xfrm>
              <a:off x="4266600" y="1497350"/>
              <a:ext cx="33050" cy="115200"/>
            </a:xfrm>
            <a:custGeom>
              <a:avLst/>
              <a:gdLst/>
              <a:ahLst/>
              <a:cxnLst/>
              <a:rect l="l" t="t" r="r" b="b"/>
              <a:pathLst>
                <a:path w="1322" h="4608" extrusionOk="0">
                  <a:moveTo>
                    <a:pt x="179" y="0"/>
                  </a:moveTo>
                  <a:cubicBezTo>
                    <a:pt x="965" y="1417"/>
                    <a:pt x="893" y="3262"/>
                    <a:pt x="0" y="4608"/>
                  </a:cubicBezTo>
                  <a:lnTo>
                    <a:pt x="417" y="4203"/>
                  </a:lnTo>
                  <a:cubicBezTo>
                    <a:pt x="536" y="3953"/>
                    <a:pt x="643" y="3715"/>
                    <a:pt x="762" y="3453"/>
                  </a:cubicBezTo>
                  <a:cubicBezTo>
                    <a:pt x="1036" y="2834"/>
                    <a:pt x="1322" y="2191"/>
                    <a:pt x="1310" y="1512"/>
                  </a:cubicBezTo>
                  <a:cubicBezTo>
                    <a:pt x="1274" y="833"/>
                    <a:pt x="846" y="107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4" name="Google Shape;644;p10"/>
            <p:cNvSpPr/>
            <p:nvPr/>
          </p:nvSpPr>
          <p:spPr>
            <a:xfrm>
              <a:off x="4299925" y="1572950"/>
              <a:ext cx="93800" cy="26800"/>
            </a:xfrm>
            <a:custGeom>
              <a:avLst/>
              <a:gdLst/>
              <a:ahLst/>
              <a:cxnLst/>
              <a:rect l="l" t="t" r="r" b="b"/>
              <a:pathLst>
                <a:path w="3752" h="1072" extrusionOk="0">
                  <a:moveTo>
                    <a:pt x="1855" y="0"/>
                  </a:moveTo>
                  <a:cubicBezTo>
                    <a:pt x="1724" y="0"/>
                    <a:pt x="1593" y="5"/>
                    <a:pt x="1465" y="12"/>
                  </a:cubicBezTo>
                  <a:cubicBezTo>
                    <a:pt x="1120" y="48"/>
                    <a:pt x="763" y="107"/>
                    <a:pt x="429" y="167"/>
                  </a:cubicBezTo>
                  <a:lnTo>
                    <a:pt x="1" y="667"/>
                  </a:lnTo>
                  <a:cubicBezTo>
                    <a:pt x="263" y="524"/>
                    <a:pt x="560" y="429"/>
                    <a:pt x="834" y="393"/>
                  </a:cubicBezTo>
                  <a:cubicBezTo>
                    <a:pt x="931" y="383"/>
                    <a:pt x="1027" y="378"/>
                    <a:pt x="1124" y="378"/>
                  </a:cubicBezTo>
                  <a:cubicBezTo>
                    <a:pt x="1467" y="378"/>
                    <a:pt x="1809" y="438"/>
                    <a:pt x="2144" y="512"/>
                  </a:cubicBezTo>
                  <a:cubicBezTo>
                    <a:pt x="2334" y="536"/>
                    <a:pt x="2537" y="584"/>
                    <a:pt x="2715" y="631"/>
                  </a:cubicBezTo>
                  <a:cubicBezTo>
                    <a:pt x="3084" y="726"/>
                    <a:pt x="3442" y="881"/>
                    <a:pt x="3751" y="1072"/>
                  </a:cubicBezTo>
                  <a:cubicBezTo>
                    <a:pt x="3632" y="631"/>
                    <a:pt x="3251" y="298"/>
                    <a:pt x="2811" y="131"/>
                  </a:cubicBezTo>
                  <a:cubicBezTo>
                    <a:pt x="2506" y="30"/>
                    <a:pt x="2178" y="0"/>
                    <a:pt x="1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5" name="Google Shape;645;p10"/>
            <p:cNvSpPr/>
            <p:nvPr/>
          </p:nvSpPr>
          <p:spPr>
            <a:xfrm>
              <a:off x="4311825" y="1505400"/>
              <a:ext cx="24450" cy="74125"/>
            </a:xfrm>
            <a:custGeom>
              <a:avLst/>
              <a:gdLst/>
              <a:ahLst/>
              <a:cxnLst/>
              <a:rect l="l" t="t" r="r" b="b"/>
              <a:pathLst>
                <a:path w="978" h="2965" extrusionOk="0">
                  <a:moveTo>
                    <a:pt x="217" y="0"/>
                  </a:moveTo>
                  <a:cubicBezTo>
                    <a:pt x="205" y="0"/>
                    <a:pt x="192" y="4"/>
                    <a:pt x="180" y="11"/>
                  </a:cubicBezTo>
                  <a:cubicBezTo>
                    <a:pt x="120" y="59"/>
                    <a:pt x="120" y="130"/>
                    <a:pt x="144" y="202"/>
                  </a:cubicBezTo>
                  <a:cubicBezTo>
                    <a:pt x="346" y="1107"/>
                    <a:pt x="299" y="2083"/>
                    <a:pt x="1" y="2952"/>
                  </a:cubicBezTo>
                  <a:lnTo>
                    <a:pt x="84" y="2964"/>
                  </a:lnTo>
                  <a:cubicBezTo>
                    <a:pt x="406" y="2619"/>
                    <a:pt x="751" y="2226"/>
                    <a:pt x="858" y="1750"/>
                  </a:cubicBezTo>
                  <a:cubicBezTo>
                    <a:pt x="977" y="1154"/>
                    <a:pt x="739" y="547"/>
                    <a:pt x="346" y="83"/>
                  </a:cubicBezTo>
                  <a:cubicBezTo>
                    <a:pt x="309" y="45"/>
                    <a:pt x="264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6" name="Google Shape;646;p10"/>
            <p:cNvSpPr/>
            <p:nvPr/>
          </p:nvSpPr>
          <p:spPr>
            <a:xfrm>
              <a:off x="3753725" y="1536925"/>
              <a:ext cx="622725" cy="732550"/>
            </a:xfrm>
            <a:custGeom>
              <a:avLst/>
              <a:gdLst/>
              <a:ahLst/>
              <a:cxnLst/>
              <a:rect l="l" t="t" r="r" b="b"/>
              <a:pathLst>
                <a:path w="24909" h="29302" extrusionOk="0">
                  <a:moveTo>
                    <a:pt x="24909" y="1"/>
                  </a:moveTo>
                  <a:cubicBezTo>
                    <a:pt x="22075" y="1620"/>
                    <a:pt x="19408" y="3513"/>
                    <a:pt x="16896" y="5644"/>
                  </a:cubicBezTo>
                  <a:cubicBezTo>
                    <a:pt x="15646" y="6692"/>
                    <a:pt x="14455" y="7799"/>
                    <a:pt x="13300" y="8954"/>
                  </a:cubicBezTo>
                  <a:cubicBezTo>
                    <a:pt x="12717" y="9537"/>
                    <a:pt x="12145" y="10121"/>
                    <a:pt x="11597" y="10728"/>
                  </a:cubicBezTo>
                  <a:cubicBezTo>
                    <a:pt x="11335" y="11026"/>
                    <a:pt x="11050" y="11323"/>
                    <a:pt x="10776" y="11633"/>
                  </a:cubicBezTo>
                  <a:lnTo>
                    <a:pt x="9978" y="12562"/>
                  </a:lnTo>
                  <a:cubicBezTo>
                    <a:pt x="7859" y="15062"/>
                    <a:pt x="5942" y="17705"/>
                    <a:pt x="4275" y="20527"/>
                  </a:cubicBezTo>
                  <a:cubicBezTo>
                    <a:pt x="2608" y="23325"/>
                    <a:pt x="1156" y="26254"/>
                    <a:pt x="1" y="29302"/>
                  </a:cubicBezTo>
                  <a:cubicBezTo>
                    <a:pt x="751" y="27861"/>
                    <a:pt x="1513" y="26432"/>
                    <a:pt x="2322" y="25027"/>
                  </a:cubicBezTo>
                  <a:cubicBezTo>
                    <a:pt x="3132" y="23622"/>
                    <a:pt x="3989" y="22253"/>
                    <a:pt x="4870" y="20896"/>
                  </a:cubicBezTo>
                  <a:cubicBezTo>
                    <a:pt x="5323" y="20205"/>
                    <a:pt x="5763" y="19551"/>
                    <a:pt x="6228" y="18884"/>
                  </a:cubicBezTo>
                  <a:cubicBezTo>
                    <a:pt x="6454" y="18562"/>
                    <a:pt x="6692" y="18229"/>
                    <a:pt x="6930" y="17908"/>
                  </a:cubicBezTo>
                  <a:lnTo>
                    <a:pt x="7287" y="17407"/>
                  </a:lnTo>
                  <a:lnTo>
                    <a:pt x="7656" y="16931"/>
                  </a:lnTo>
                  <a:cubicBezTo>
                    <a:pt x="8609" y="15622"/>
                    <a:pt x="9621" y="14371"/>
                    <a:pt x="10657" y="13145"/>
                  </a:cubicBezTo>
                  <a:lnTo>
                    <a:pt x="11455" y="12216"/>
                  </a:lnTo>
                  <a:cubicBezTo>
                    <a:pt x="11705" y="11907"/>
                    <a:pt x="11990" y="11609"/>
                    <a:pt x="12252" y="11311"/>
                  </a:cubicBezTo>
                  <a:cubicBezTo>
                    <a:pt x="12526" y="11014"/>
                    <a:pt x="12788" y="10704"/>
                    <a:pt x="13074" y="10418"/>
                  </a:cubicBezTo>
                  <a:lnTo>
                    <a:pt x="13907" y="9537"/>
                  </a:lnTo>
                  <a:cubicBezTo>
                    <a:pt x="15026" y="8359"/>
                    <a:pt x="16181" y="7251"/>
                    <a:pt x="17372" y="6144"/>
                  </a:cubicBezTo>
                  <a:cubicBezTo>
                    <a:pt x="19753" y="3953"/>
                    <a:pt x="22289" y="1929"/>
                    <a:pt x="249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47" name="Google Shape;647;p10"/>
          <p:cNvGrpSpPr/>
          <p:nvPr/>
        </p:nvGrpSpPr>
        <p:grpSpPr>
          <a:xfrm rot="-4503338">
            <a:off x="10663111" y="5760305"/>
            <a:ext cx="1466728" cy="1380721"/>
            <a:chOff x="3611750" y="1496100"/>
            <a:chExt cx="821550" cy="773375"/>
          </a:xfrm>
        </p:grpSpPr>
        <p:sp>
          <p:nvSpPr>
            <p:cNvPr id="648" name="Google Shape;648;p10"/>
            <p:cNvSpPr/>
            <p:nvPr/>
          </p:nvSpPr>
          <p:spPr>
            <a:xfrm>
              <a:off x="3829175" y="2004725"/>
              <a:ext cx="455900" cy="178425"/>
            </a:xfrm>
            <a:custGeom>
              <a:avLst/>
              <a:gdLst/>
              <a:ahLst/>
              <a:cxnLst/>
              <a:rect l="l" t="t" r="r" b="b"/>
              <a:pathLst>
                <a:path w="18236" h="7137" extrusionOk="0">
                  <a:moveTo>
                    <a:pt x="9519" y="1"/>
                  </a:moveTo>
                  <a:cubicBezTo>
                    <a:pt x="5908" y="1"/>
                    <a:pt x="2471" y="1297"/>
                    <a:pt x="174" y="4148"/>
                  </a:cubicBezTo>
                  <a:lnTo>
                    <a:pt x="66" y="4351"/>
                  </a:lnTo>
                  <a:cubicBezTo>
                    <a:pt x="66" y="4343"/>
                    <a:pt x="63" y="4340"/>
                    <a:pt x="58" y="4340"/>
                  </a:cubicBezTo>
                  <a:cubicBezTo>
                    <a:pt x="40" y="4340"/>
                    <a:pt x="0" y="4380"/>
                    <a:pt x="19" y="4399"/>
                  </a:cubicBezTo>
                  <a:cubicBezTo>
                    <a:pt x="33" y="4409"/>
                    <a:pt x="48" y="4414"/>
                    <a:pt x="62" y="4414"/>
                  </a:cubicBezTo>
                  <a:cubicBezTo>
                    <a:pt x="95" y="4414"/>
                    <a:pt x="129" y="4391"/>
                    <a:pt x="162" y="4375"/>
                  </a:cubicBezTo>
                  <a:cubicBezTo>
                    <a:pt x="1007" y="3779"/>
                    <a:pt x="1912" y="3244"/>
                    <a:pt x="2817" y="2720"/>
                  </a:cubicBezTo>
                  <a:cubicBezTo>
                    <a:pt x="3507" y="2315"/>
                    <a:pt x="4186" y="1934"/>
                    <a:pt x="4936" y="1660"/>
                  </a:cubicBezTo>
                  <a:cubicBezTo>
                    <a:pt x="5650" y="1410"/>
                    <a:pt x="6389" y="1291"/>
                    <a:pt x="7151" y="1196"/>
                  </a:cubicBezTo>
                  <a:cubicBezTo>
                    <a:pt x="7689" y="1141"/>
                    <a:pt x="8220" y="1100"/>
                    <a:pt x="8755" y="1100"/>
                  </a:cubicBezTo>
                  <a:cubicBezTo>
                    <a:pt x="8918" y="1100"/>
                    <a:pt x="9082" y="1104"/>
                    <a:pt x="9246" y="1112"/>
                  </a:cubicBezTo>
                  <a:cubicBezTo>
                    <a:pt x="11151" y="1172"/>
                    <a:pt x="13056" y="1755"/>
                    <a:pt x="14652" y="2791"/>
                  </a:cubicBezTo>
                  <a:cubicBezTo>
                    <a:pt x="16247" y="3839"/>
                    <a:pt x="17533" y="5363"/>
                    <a:pt x="18235" y="7137"/>
                  </a:cubicBezTo>
                  <a:cubicBezTo>
                    <a:pt x="17973" y="5827"/>
                    <a:pt x="17509" y="4553"/>
                    <a:pt x="16783" y="3422"/>
                  </a:cubicBezTo>
                  <a:cubicBezTo>
                    <a:pt x="16057" y="2291"/>
                    <a:pt x="15056" y="1339"/>
                    <a:pt x="13830" y="767"/>
                  </a:cubicBezTo>
                  <a:cubicBezTo>
                    <a:pt x="13032" y="398"/>
                    <a:pt x="12151" y="208"/>
                    <a:pt x="11270" y="100"/>
                  </a:cubicBezTo>
                  <a:cubicBezTo>
                    <a:pt x="10685" y="34"/>
                    <a:pt x="10099" y="1"/>
                    <a:pt x="9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9" name="Google Shape;649;p10"/>
            <p:cNvSpPr/>
            <p:nvPr/>
          </p:nvSpPr>
          <p:spPr>
            <a:xfrm>
              <a:off x="3611750" y="1770000"/>
              <a:ext cx="259275" cy="343500"/>
            </a:xfrm>
            <a:custGeom>
              <a:avLst/>
              <a:gdLst/>
              <a:ahLst/>
              <a:cxnLst/>
              <a:rect l="l" t="t" r="r" b="b"/>
              <a:pathLst>
                <a:path w="10371" h="13740" extrusionOk="0">
                  <a:moveTo>
                    <a:pt x="3734" y="0"/>
                  </a:moveTo>
                  <a:cubicBezTo>
                    <a:pt x="3240" y="0"/>
                    <a:pt x="2747" y="88"/>
                    <a:pt x="2263" y="167"/>
                  </a:cubicBezTo>
                  <a:cubicBezTo>
                    <a:pt x="1453" y="322"/>
                    <a:pt x="643" y="512"/>
                    <a:pt x="0" y="1024"/>
                  </a:cubicBezTo>
                  <a:cubicBezTo>
                    <a:pt x="12" y="1024"/>
                    <a:pt x="203" y="1048"/>
                    <a:pt x="191" y="1048"/>
                  </a:cubicBezTo>
                  <a:cubicBezTo>
                    <a:pt x="298" y="1060"/>
                    <a:pt x="405" y="1072"/>
                    <a:pt x="489" y="1095"/>
                  </a:cubicBezTo>
                  <a:cubicBezTo>
                    <a:pt x="703" y="1119"/>
                    <a:pt x="893" y="1143"/>
                    <a:pt x="1096" y="1167"/>
                  </a:cubicBezTo>
                  <a:cubicBezTo>
                    <a:pt x="1548" y="1215"/>
                    <a:pt x="1989" y="1238"/>
                    <a:pt x="2441" y="1286"/>
                  </a:cubicBezTo>
                  <a:cubicBezTo>
                    <a:pt x="3275" y="1357"/>
                    <a:pt x="4120" y="1453"/>
                    <a:pt x="4942" y="1691"/>
                  </a:cubicBezTo>
                  <a:cubicBezTo>
                    <a:pt x="5299" y="1798"/>
                    <a:pt x="5644" y="1941"/>
                    <a:pt x="5965" y="2108"/>
                  </a:cubicBezTo>
                  <a:cubicBezTo>
                    <a:pt x="6025" y="2131"/>
                    <a:pt x="6085" y="2167"/>
                    <a:pt x="6144" y="2179"/>
                  </a:cubicBezTo>
                  <a:cubicBezTo>
                    <a:pt x="6239" y="2215"/>
                    <a:pt x="6323" y="2227"/>
                    <a:pt x="6394" y="2274"/>
                  </a:cubicBezTo>
                  <a:cubicBezTo>
                    <a:pt x="6632" y="2393"/>
                    <a:pt x="6811" y="2667"/>
                    <a:pt x="6978" y="2893"/>
                  </a:cubicBezTo>
                  <a:cubicBezTo>
                    <a:pt x="7168" y="3167"/>
                    <a:pt x="7347" y="3429"/>
                    <a:pt x="7489" y="3727"/>
                  </a:cubicBezTo>
                  <a:cubicBezTo>
                    <a:pt x="7501" y="3762"/>
                    <a:pt x="7513" y="3774"/>
                    <a:pt x="7513" y="3798"/>
                  </a:cubicBezTo>
                  <a:cubicBezTo>
                    <a:pt x="7811" y="4417"/>
                    <a:pt x="8025" y="5072"/>
                    <a:pt x="8180" y="5727"/>
                  </a:cubicBezTo>
                  <a:cubicBezTo>
                    <a:pt x="8833" y="8224"/>
                    <a:pt x="9089" y="10842"/>
                    <a:pt x="8949" y="13433"/>
                  </a:cubicBezTo>
                  <a:lnTo>
                    <a:pt x="8949" y="13433"/>
                  </a:lnTo>
                  <a:lnTo>
                    <a:pt x="9454" y="12847"/>
                  </a:lnTo>
                  <a:cubicBezTo>
                    <a:pt x="10371" y="10192"/>
                    <a:pt x="10049" y="7215"/>
                    <a:pt x="9013" y="4596"/>
                  </a:cubicBezTo>
                  <a:cubicBezTo>
                    <a:pt x="8573" y="3477"/>
                    <a:pt x="8001" y="2405"/>
                    <a:pt x="7168" y="1560"/>
                  </a:cubicBezTo>
                  <a:cubicBezTo>
                    <a:pt x="6335" y="703"/>
                    <a:pt x="5227" y="83"/>
                    <a:pt x="4037" y="12"/>
                  </a:cubicBezTo>
                  <a:cubicBezTo>
                    <a:pt x="3936" y="4"/>
                    <a:pt x="3835" y="0"/>
                    <a:pt x="3734" y="0"/>
                  </a:cubicBezTo>
                  <a:close/>
                  <a:moveTo>
                    <a:pt x="8949" y="13433"/>
                  </a:moveTo>
                  <a:lnTo>
                    <a:pt x="8859" y="13537"/>
                  </a:lnTo>
                  <a:cubicBezTo>
                    <a:pt x="8871" y="13609"/>
                    <a:pt x="8894" y="13668"/>
                    <a:pt x="8930" y="13740"/>
                  </a:cubicBezTo>
                  <a:cubicBezTo>
                    <a:pt x="8937" y="13638"/>
                    <a:pt x="8943" y="13535"/>
                    <a:pt x="8949" y="134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0" name="Google Shape;650;p10"/>
            <p:cNvSpPr/>
            <p:nvPr/>
          </p:nvSpPr>
          <p:spPr>
            <a:xfrm>
              <a:off x="3872500" y="1902275"/>
              <a:ext cx="492950" cy="148125"/>
            </a:xfrm>
            <a:custGeom>
              <a:avLst/>
              <a:gdLst/>
              <a:ahLst/>
              <a:cxnLst/>
              <a:rect l="l" t="t" r="r" b="b"/>
              <a:pathLst>
                <a:path w="19718" h="5925" extrusionOk="0">
                  <a:moveTo>
                    <a:pt x="12112" y="0"/>
                  </a:moveTo>
                  <a:cubicBezTo>
                    <a:pt x="10553" y="0"/>
                    <a:pt x="8982" y="306"/>
                    <a:pt x="7513" y="817"/>
                  </a:cubicBezTo>
                  <a:cubicBezTo>
                    <a:pt x="5120" y="1662"/>
                    <a:pt x="2929" y="3055"/>
                    <a:pt x="905" y="4579"/>
                  </a:cubicBezTo>
                  <a:lnTo>
                    <a:pt x="0" y="5925"/>
                  </a:lnTo>
                  <a:cubicBezTo>
                    <a:pt x="1786" y="4472"/>
                    <a:pt x="3810" y="3317"/>
                    <a:pt x="5965" y="2508"/>
                  </a:cubicBezTo>
                  <a:cubicBezTo>
                    <a:pt x="7670" y="1893"/>
                    <a:pt x="9443" y="1459"/>
                    <a:pt x="11262" y="1459"/>
                  </a:cubicBezTo>
                  <a:cubicBezTo>
                    <a:pt x="11310" y="1459"/>
                    <a:pt x="11358" y="1459"/>
                    <a:pt x="11407" y="1460"/>
                  </a:cubicBezTo>
                  <a:cubicBezTo>
                    <a:pt x="13264" y="1472"/>
                    <a:pt x="15133" y="1948"/>
                    <a:pt x="16681" y="2960"/>
                  </a:cubicBezTo>
                  <a:cubicBezTo>
                    <a:pt x="17848" y="3722"/>
                    <a:pt x="18788" y="4758"/>
                    <a:pt x="19717" y="5782"/>
                  </a:cubicBezTo>
                  <a:cubicBezTo>
                    <a:pt x="19527" y="4496"/>
                    <a:pt x="18788" y="3365"/>
                    <a:pt x="17955" y="2365"/>
                  </a:cubicBezTo>
                  <a:cubicBezTo>
                    <a:pt x="17526" y="1877"/>
                    <a:pt x="17086" y="1400"/>
                    <a:pt x="16550" y="1043"/>
                  </a:cubicBezTo>
                  <a:cubicBezTo>
                    <a:pt x="16086" y="734"/>
                    <a:pt x="15550" y="531"/>
                    <a:pt x="15014" y="388"/>
                  </a:cubicBezTo>
                  <a:cubicBezTo>
                    <a:pt x="14071" y="122"/>
                    <a:pt x="13094" y="0"/>
                    <a:pt x="12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1" name="Google Shape;651;p10"/>
            <p:cNvSpPr/>
            <p:nvPr/>
          </p:nvSpPr>
          <p:spPr>
            <a:xfrm>
              <a:off x="3665925" y="1657925"/>
              <a:ext cx="233075" cy="371350"/>
            </a:xfrm>
            <a:custGeom>
              <a:avLst/>
              <a:gdLst/>
              <a:ahLst/>
              <a:cxnLst/>
              <a:rect l="l" t="t" r="r" b="b"/>
              <a:pathLst>
                <a:path w="9323" h="14854" extrusionOk="0">
                  <a:moveTo>
                    <a:pt x="2490" y="1"/>
                  </a:moveTo>
                  <a:cubicBezTo>
                    <a:pt x="1596" y="1"/>
                    <a:pt x="714" y="246"/>
                    <a:pt x="0" y="780"/>
                  </a:cubicBezTo>
                  <a:cubicBezTo>
                    <a:pt x="1905" y="816"/>
                    <a:pt x="3929" y="1102"/>
                    <a:pt x="5418" y="2304"/>
                  </a:cubicBezTo>
                  <a:cubicBezTo>
                    <a:pt x="6430" y="3102"/>
                    <a:pt x="7097" y="4269"/>
                    <a:pt x="7585" y="5459"/>
                  </a:cubicBezTo>
                  <a:cubicBezTo>
                    <a:pt x="8775" y="8400"/>
                    <a:pt x="8894" y="11663"/>
                    <a:pt x="8871" y="14853"/>
                  </a:cubicBezTo>
                  <a:lnTo>
                    <a:pt x="9323" y="14115"/>
                  </a:lnTo>
                  <a:cubicBezTo>
                    <a:pt x="9228" y="12567"/>
                    <a:pt x="9144" y="11020"/>
                    <a:pt x="9013" y="9496"/>
                  </a:cubicBezTo>
                  <a:cubicBezTo>
                    <a:pt x="8859" y="7781"/>
                    <a:pt x="8656" y="6067"/>
                    <a:pt x="8037" y="4471"/>
                  </a:cubicBezTo>
                  <a:cubicBezTo>
                    <a:pt x="7418" y="2864"/>
                    <a:pt x="6358" y="1399"/>
                    <a:pt x="4858" y="590"/>
                  </a:cubicBezTo>
                  <a:cubicBezTo>
                    <a:pt x="4140" y="208"/>
                    <a:pt x="3310" y="1"/>
                    <a:pt x="2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2" name="Google Shape;652;p10"/>
            <p:cNvSpPr/>
            <p:nvPr/>
          </p:nvSpPr>
          <p:spPr>
            <a:xfrm>
              <a:off x="3803450" y="1601225"/>
              <a:ext cx="162825" cy="358400"/>
            </a:xfrm>
            <a:custGeom>
              <a:avLst/>
              <a:gdLst/>
              <a:ahLst/>
              <a:cxnLst/>
              <a:rect l="l" t="t" r="r" b="b"/>
              <a:pathLst>
                <a:path w="6513" h="14336" extrusionOk="0">
                  <a:moveTo>
                    <a:pt x="0" y="0"/>
                  </a:moveTo>
                  <a:cubicBezTo>
                    <a:pt x="2274" y="750"/>
                    <a:pt x="4024" y="2727"/>
                    <a:pt x="4905" y="4953"/>
                  </a:cubicBezTo>
                  <a:cubicBezTo>
                    <a:pt x="5787" y="7204"/>
                    <a:pt x="5894" y="9680"/>
                    <a:pt x="5667" y="12073"/>
                  </a:cubicBezTo>
                  <a:cubicBezTo>
                    <a:pt x="5596" y="12835"/>
                    <a:pt x="5489" y="13585"/>
                    <a:pt x="5298" y="14335"/>
                  </a:cubicBezTo>
                  <a:lnTo>
                    <a:pt x="6084" y="13347"/>
                  </a:lnTo>
                  <a:cubicBezTo>
                    <a:pt x="6287" y="10513"/>
                    <a:pt x="6513" y="7632"/>
                    <a:pt x="6132" y="4810"/>
                  </a:cubicBezTo>
                  <a:cubicBezTo>
                    <a:pt x="6037" y="4203"/>
                    <a:pt x="5917" y="3572"/>
                    <a:pt x="5667" y="3013"/>
                  </a:cubicBezTo>
                  <a:cubicBezTo>
                    <a:pt x="5203" y="1977"/>
                    <a:pt x="4298" y="1203"/>
                    <a:pt x="3274" y="727"/>
                  </a:cubicBezTo>
                  <a:cubicBezTo>
                    <a:pt x="2262" y="250"/>
                    <a:pt x="1131" y="7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3" name="Google Shape;653;p10"/>
            <p:cNvSpPr/>
            <p:nvPr/>
          </p:nvSpPr>
          <p:spPr>
            <a:xfrm>
              <a:off x="3940350" y="1811675"/>
              <a:ext cx="492950" cy="115500"/>
            </a:xfrm>
            <a:custGeom>
              <a:avLst/>
              <a:gdLst/>
              <a:ahLst/>
              <a:cxnLst/>
              <a:rect l="l" t="t" r="r" b="b"/>
              <a:pathLst>
                <a:path w="19718" h="4620" extrusionOk="0">
                  <a:moveTo>
                    <a:pt x="14595" y="0"/>
                  </a:moveTo>
                  <a:cubicBezTo>
                    <a:pt x="13560" y="0"/>
                    <a:pt x="12523" y="144"/>
                    <a:pt x="11502" y="333"/>
                  </a:cubicBezTo>
                  <a:cubicBezTo>
                    <a:pt x="7883" y="983"/>
                    <a:pt x="4369" y="2222"/>
                    <a:pt x="1138" y="3974"/>
                  </a:cubicBezTo>
                  <a:lnTo>
                    <a:pt x="1138" y="3974"/>
                  </a:lnTo>
                  <a:cubicBezTo>
                    <a:pt x="1164" y="3967"/>
                    <a:pt x="1190" y="3960"/>
                    <a:pt x="1215" y="3953"/>
                  </a:cubicBezTo>
                  <a:cubicBezTo>
                    <a:pt x="4263" y="3096"/>
                    <a:pt x="7335" y="2298"/>
                    <a:pt x="10407" y="1572"/>
                  </a:cubicBezTo>
                  <a:cubicBezTo>
                    <a:pt x="10931" y="1453"/>
                    <a:pt x="11467" y="1333"/>
                    <a:pt x="12002" y="1286"/>
                  </a:cubicBezTo>
                  <a:cubicBezTo>
                    <a:pt x="12130" y="1278"/>
                    <a:pt x="12259" y="1274"/>
                    <a:pt x="12388" y="1274"/>
                  </a:cubicBezTo>
                  <a:cubicBezTo>
                    <a:pt x="12811" y="1274"/>
                    <a:pt x="13235" y="1314"/>
                    <a:pt x="13646" y="1369"/>
                  </a:cubicBezTo>
                  <a:cubicBezTo>
                    <a:pt x="15384" y="1643"/>
                    <a:pt x="17063" y="2298"/>
                    <a:pt x="18539" y="3274"/>
                  </a:cubicBezTo>
                  <a:cubicBezTo>
                    <a:pt x="18863" y="3490"/>
                    <a:pt x="19206" y="3735"/>
                    <a:pt x="19595" y="3735"/>
                  </a:cubicBezTo>
                  <a:cubicBezTo>
                    <a:pt x="19635" y="3735"/>
                    <a:pt x="19676" y="3732"/>
                    <a:pt x="19718" y="3727"/>
                  </a:cubicBezTo>
                  <a:cubicBezTo>
                    <a:pt x="19682" y="3119"/>
                    <a:pt x="19372" y="2536"/>
                    <a:pt x="19015" y="2024"/>
                  </a:cubicBezTo>
                  <a:cubicBezTo>
                    <a:pt x="18610" y="1453"/>
                    <a:pt x="18134" y="893"/>
                    <a:pt x="17527" y="560"/>
                  </a:cubicBezTo>
                  <a:cubicBezTo>
                    <a:pt x="17051" y="286"/>
                    <a:pt x="16515" y="167"/>
                    <a:pt x="15979" y="95"/>
                  </a:cubicBezTo>
                  <a:cubicBezTo>
                    <a:pt x="15519" y="29"/>
                    <a:pt x="15058" y="0"/>
                    <a:pt x="14595" y="0"/>
                  </a:cubicBezTo>
                  <a:close/>
                  <a:moveTo>
                    <a:pt x="1138" y="3974"/>
                  </a:moveTo>
                  <a:lnTo>
                    <a:pt x="1138" y="3974"/>
                  </a:lnTo>
                  <a:cubicBezTo>
                    <a:pt x="762" y="4081"/>
                    <a:pt x="369" y="4215"/>
                    <a:pt x="108" y="4501"/>
                  </a:cubicBezTo>
                  <a:lnTo>
                    <a:pt x="108" y="4501"/>
                  </a:lnTo>
                  <a:cubicBezTo>
                    <a:pt x="108" y="4501"/>
                    <a:pt x="108" y="4501"/>
                    <a:pt x="108" y="4501"/>
                  </a:cubicBezTo>
                  <a:lnTo>
                    <a:pt x="108" y="4501"/>
                  </a:lnTo>
                  <a:lnTo>
                    <a:pt x="1" y="4620"/>
                  </a:lnTo>
                  <a:cubicBezTo>
                    <a:pt x="16" y="4611"/>
                    <a:pt x="30" y="4602"/>
                    <a:pt x="45" y="4593"/>
                  </a:cubicBezTo>
                  <a:lnTo>
                    <a:pt x="45" y="4593"/>
                  </a:lnTo>
                  <a:cubicBezTo>
                    <a:pt x="46" y="4594"/>
                    <a:pt x="48" y="4594"/>
                    <a:pt x="49" y="4594"/>
                  </a:cubicBezTo>
                  <a:cubicBezTo>
                    <a:pt x="60" y="4594"/>
                    <a:pt x="82" y="4581"/>
                    <a:pt x="98" y="4562"/>
                  </a:cubicBezTo>
                  <a:lnTo>
                    <a:pt x="98" y="4562"/>
                  </a:lnTo>
                  <a:cubicBezTo>
                    <a:pt x="441" y="4361"/>
                    <a:pt x="788" y="4164"/>
                    <a:pt x="1138" y="3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4" name="Google Shape;654;p10"/>
            <p:cNvSpPr/>
            <p:nvPr/>
          </p:nvSpPr>
          <p:spPr>
            <a:xfrm>
              <a:off x="3928450" y="1558900"/>
              <a:ext cx="125050" cy="293575"/>
            </a:xfrm>
            <a:custGeom>
              <a:avLst/>
              <a:gdLst/>
              <a:ahLst/>
              <a:cxnLst/>
              <a:rect l="l" t="t" r="r" b="b"/>
              <a:pathLst>
                <a:path w="5002" h="11743" extrusionOk="0">
                  <a:moveTo>
                    <a:pt x="119" y="1"/>
                  </a:moveTo>
                  <a:cubicBezTo>
                    <a:pt x="80" y="1"/>
                    <a:pt x="40" y="2"/>
                    <a:pt x="1" y="3"/>
                  </a:cubicBezTo>
                  <a:cubicBezTo>
                    <a:pt x="2025" y="967"/>
                    <a:pt x="3454" y="2955"/>
                    <a:pt x="3989" y="5134"/>
                  </a:cubicBezTo>
                  <a:cubicBezTo>
                    <a:pt x="4525" y="7301"/>
                    <a:pt x="4251" y="9623"/>
                    <a:pt x="3525" y="11742"/>
                  </a:cubicBezTo>
                  <a:lnTo>
                    <a:pt x="4251" y="11254"/>
                  </a:lnTo>
                  <a:cubicBezTo>
                    <a:pt x="4406" y="10694"/>
                    <a:pt x="4597" y="9920"/>
                    <a:pt x="4727" y="8992"/>
                  </a:cubicBezTo>
                  <a:cubicBezTo>
                    <a:pt x="4835" y="8218"/>
                    <a:pt x="5001" y="7099"/>
                    <a:pt x="4918" y="5753"/>
                  </a:cubicBezTo>
                  <a:cubicBezTo>
                    <a:pt x="4847" y="4384"/>
                    <a:pt x="4775" y="3420"/>
                    <a:pt x="4299" y="2515"/>
                  </a:cubicBezTo>
                  <a:cubicBezTo>
                    <a:pt x="3496" y="1002"/>
                    <a:pt x="1828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5" name="Google Shape;655;p10"/>
            <p:cNvSpPr/>
            <p:nvPr/>
          </p:nvSpPr>
          <p:spPr>
            <a:xfrm>
              <a:off x="4020125" y="1728575"/>
              <a:ext cx="382525" cy="106625"/>
            </a:xfrm>
            <a:custGeom>
              <a:avLst/>
              <a:gdLst/>
              <a:ahLst/>
              <a:cxnLst/>
              <a:rect l="l" t="t" r="r" b="b"/>
              <a:pathLst>
                <a:path w="15301" h="4265" extrusionOk="0">
                  <a:moveTo>
                    <a:pt x="10691" y="0"/>
                  </a:moveTo>
                  <a:cubicBezTo>
                    <a:pt x="9995" y="0"/>
                    <a:pt x="9111" y="90"/>
                    <a:pt x="7966" y="336"/>
                  </a:cubicBezTo>
                  <a:cubicBezTo>
                    <a:pt x="6394" y="681"/>
                    <a:pt x="3978" y="1395"/>
                    <a:pt x="1251" y="3014"/>
                  </a:cubicBezTo>
                  <a:lnTo>
                    <a:pt x="1" y="4265"/>
                  </a:lnTo>
                  <a:cubicBezTo>
                    <a:pt x="3324" y="2297"/>
                    <a:pt x="7197" y="1246"/>
                    <a:pt x="11067" y="1246"/>
                  </a:cubicBezTo>
                  <a:cubicBezTo>
                    <a:pt x="11717" y="1246"/>
                    <a:pt x="12367" y="1276"/>
                    <a:pt x="13014" y="1336"/>
                  </a:cubicBezTo>
                  <a:cubicBezTo>
                    <a:pt x="13800" y="1407"/>
                    <a:pt x="14634" y="1550"/>
                    <a:pt x="15265" y="2050"/>
                  </a:cubicBezTo>
                  <a:cubicBezTo>
                    <a:pt x="15272" y="2056"/>
                    <a:pt x="15276" y="2059"/>
                    <a:pt x="15277" y="2059"/>
                  </a:cubicBezTo>
                  <a:cubicBezTo>
                    <a:pt x="15300" y="2059"/>
                    <a:pt x="14030" y="777"/>
                    <a:pt x="12598" y="300"/>
                  </a:cubicBezTo>
                  <a:cubicBezTo>
                    <a:pt x="12164" y="146"/>
                    <a:pt x="11580" y="0"/>
                    <a:pt x="106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6" name="Google Shape;656;p10"/>
            <p:cNvSpPr/>
            <p:nvPr/>
          </p:nvSpPr>
          <p:spPr>
            <a:xfrm>
              <a:off x="4021025" y="1515275"/>
              <a:ext cx="107175" cy="244025"/>
            </a:xfrm>
            <a:custGeom>
              <a:avLst/>
              <a:gdLst/>
              <a:ahLst/>
              <a:cxnLst/>
              <a:rect l="l" t="t" r="r" b="b"/>
              <a:pathLst>
                <a:path w="4287" h="9761" extrusionOk="0">
                  <a:moveTo>
                    <a:pt x="1634" y="0"/>
                  </a:moveTo>
                  <a:cubicBezTo>
                    <a:pt x="1042" y="0"/>
                    <a:pt x="451" y="205"/>
                    <a:pt x="1" y="581"/>
                  </a:cubicBezTo>
                  <a:cubicBezTo>
                    <a:pt x="148" y="545"/>
                    <a:pt x="297" y="528"/>
                    <a:pt x="447" y="528"/>
                  </a:cubicBezTo>
                  <a:cubicBezTo>
                    <a:pt x="1285" y="528"/>
                    <a:pt x="2121" y="1064"/>
                    <a:pt x="2596" y="1771"/>
                  </a:cubicBezTo>
                  <a:cubicBezTo>
                    <a:pt x="3168" y="2605"/>
                    <a:pt x="3358" y="3653"/>
                    <a:pt x="3453" y="4665"/>
                  </a:cubicBezTo>
                  <a:cubicBezTo>
                    <a:pt x="3620" y="6367"/>
                    <a:pt x="3537" y="8082"/>
                    <a:pt x="3251" y="9760"/>
                  </a:cubicBezTo>
                  <a:lnTo>
                    <a:pt x="3775" y="9272"/>
                  </a:lnTo>
                  <a:cubicBezTo>
                    <a:pt x="3894" y="8248"/>
                    <a:pt x="4192" y="5689"/>
                    <a:pt x="4263" y="3212"/>
                  </a:cubicBezTo>
                  <a:cubicBezTo>
                    <a:pt x="4287" y="2795"/>
                    <a:pt x="4263" y="2081"/>
                    <a:pt x="3870" y="1343"/>
                  </a:cubicBezTo>
                  <a:cubicBezTo>
                    <a:pt x="3513" y="676"/>
                    <a:pt x="2858" y="200"/>
                    <a:pt x="2108" y="45"/>
                  </a:cubicBezTo>
                  <a:cubicBezTo>
                    <a:pt x="1952" y="15"/>
                    <a:pt x="1793" y="0"/>
                    <a:pt x="1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7" name="Google Shape;657;p10"/>
            <p:cNvSpPr/>
            <p:nvPr/>
          </p:nvSpPr>
          <p:spPr>
            <a:xfrm>
              <a:off x="4121925" y="1657650"/>
              <a:ext cx="309000" cy="84375"/>
            </a:xfrm>
            <a:custGeom>
              <a:avLst/>
              <a:gdLst/>
              <a:ahLst/>
              <a:cxnLst/>
              <a:rect l="l" t="t" r="r" b="b"/>
              <a:pathLst>
                <a:path w="12360" h="3375" extrusionOk="0">
                  <a:moveTo>
                    <a:pt x="8540" y="1"/>
                  </a:moveTo>
                  <a:cubicBezTo>
                    <a:pt x="7711" y="1"/>
                    <a:pt x="6881" y="169"/>
                    <a:pt x="6085" y="398"/>
                  </a:cubicBezTo>
                  <a:cubicBezTo>
                    <a:pt x="4115" y="944"/>
                    <a:pt x="2233" y="1817"/>
                    <a:pt x="557" y="2974"/>
                  </a:cubicBezTo>
                  <a:lnTo>
                    <a:pt x="557" y="2974"/>
                  </a:lnTo>
                  <a:cubicBezTo>
                    <a:pt x="1414" y="2732"/>
                    <a:pt x="2278" y="2483"/>
                    <a:pt x="3132" y="2244"/>
                  </a:cubicBezTo>
                  <a:cubicBezTo>
                    <a:pt x="4649" y="1812"/>
                    <a:pt x="6231" y="1373"/>
                    <a:pt x="7792" y="1373"/>
                  </a:cubicBezTo>
                  <a:cubicBezTo>
                    <a:pt x="8338" y="1373"/>
                    <a:pt x="8882" y="1427"/>
                    <a:pt x="9419" y="1553"/>
                  </a:cubicBezTo>
                  <a:cubicBezTo>
                    <a:pt x="10419" y="1791"/>
                    <a:pt x="11347" y="2256"/>
                    <a:pt x="12359" y="2256"/>
                  </a:cubicBezTo>
                  <a:cubicBezTo>
                    <a:pt x="11967" y="1101"/>
                    <a:pt x="10835" y="351"/>
                    <a:pt x="9657" y="113"/>
                  </a:cubicBezTo>
                  <a:cubicBezTo>
                    <a:pt x="9287" y="35"/>
                    <a:pt x="8914" y="1"/>
                    <a:pt x="8540" y="1"/>
                  </a:cubicBezTo>
                  <a:close/>
                  <a:moveTo>
                    <a:pt x="557" y="2974"/>
                  </a:moveTo>
                  <a:cubicBezTo>
                    <a:pt x="435" y="3009"/>
                    <a:pt x="313" y="3043"/>
                    <a:pt x="191" y="3077"/>
                  </a:cubicBezTo>
                  <a:lnTo>
                    <a:pt x="1" y="3375"/>
                  </a:lnTo>
                  <a:cubicBezTo>
                    <a:pt x="184" y="3238"/>
                    <a:pt x="369" y="3104"/>
                    <a:pt x="557" y="2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8" name="Google Shape;658;p10"/>
            <p:cNvSpPr/>
            <p:nvPr/>
          </p:nvSpPr>
          <p:spPr>
            <a:xfrm>
              <a:off x="4139800" y="1510775"/>
              <a:ext cx="69675" cy="184725"/>
            </a:xfrm>
            <a:custGeom>
              <a:avLst/>
              <a:gdLst/>
              <a:ahLst/>
              <a:cxnLst/>
              <a:rect l="l" t="t" r="r" b="b"/>
              <a:pathLst>
                <a:path w="2787" h="7389" extrusionOk="0">
                  <a:moveTo>
                    <a:pt x="162" y="0"/>
                  </a:moveTo>
                  <a:cubicBezTo>
                    <a:pt x="131" y="0"/>
                    <a:pt x="123" y="11"/>
                    <a:pt x="119" y="23"/>
                  </a:cubicBezTo>
                  <a:cubicBezTo>
                    <a:pt x="0" y="165"/>
                    <a:pt x="857" y="737"/>
                    <a:pt x="1250" y="1689"/>
                  </a:cubicBezTo>
                  <a:cubicBezTo>
                    <a:pt x="1369" y="1963"/>
                    <a:pt x="1465" y="2356"/>
                    <a:pt x="1369" y="3737"/>
                  </a:cubicBezTo>
                  <a:cubicBezTo>
                    <a:pt x="1203" y="5928"/>
                    <a:pt x="738" y="7297"/>
                    <a:pt x="953" y="7381"/>
                  </a:cubicBezTo>
                  <a:cubicBezTo>
                    <a:pt x="957" y="7385"/>
                    <a:pt x="963" y="7388"/>
                    <a:pt x="974" y="7388"/>
                  </a:cubicBezTo>
                  <a:cubicBezTo>
                    <a:pt x="1021" y="7388"/>
                    <a:pt x="1146" y="7311"/>
                    <a:pt x="1441" y="6869"/>
                  </a:cubicBezTo>
                  <a:cubicBezTo>
                    <a:pt x="1941" y="6107"/>
                    <a:pt x="2786" y="4845"/>
                    <a:pt x="2691" y="3023"/>
                  </a:cubicBezTo>
                  <a:cubicBezTo>
                    <a:pt x="2655" y="2487"/>
                    <a:pt x="2584" y="1106"/>
                    <a:pt x="1798" y="630"/>
                  </a:cubicBezTo>
                  <a:cubicBezTo>
                    <a:pt x="1572" y="499"/>
                    <a:pt x="1107" y="320"/>
                    <a:pt x="786" y="201"/>
                  </a:cubicBezTo>
                  <a:cubicBezTo>
                    <a:pt x="381" y="42"/>
                    <a:pt x="225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9" name="Google Shape;659;p10"/>
            <p:cNvSpPr/>
            <p:nvPr/>
          </p:nvSpPr>
          <p:spPr>
            <a:xfrm>
              <a:off x="4213600" y="1609225"/>
              <a:ext cx="205125" cy="50050"/>
            </a:xfrm>
            <a:custGeom>
              <a:avLst/>
              <a:gdLst/>
              <a:ahLst/>
              <a:cxnLst/>
              <a:rect l="l" t="t" r="r" b="b"/>
              <a:pathLst>
                <a:path w="8205" h="2002" extrusionOk="0">
                  <a:moveTo>
                    <a:pt x="5324" y="0"/>
                  </a:moveTo>
                  <a:cubicBezTo>
                    <a:pt x="5092" y="0"/>
                    <a:pt x="4861" y="15"/>
                    <a:pt x="4632" y="37"/>
                  </a:cubicBezTo>
                  <a:cubicBezTo>
                    <a:pt x="3335" y="168"/>
                    <a:pt x="2073" y="585"/>
                    <a:pt x="953" y="1264"/>
                  </a:cubicBezTo>
                  <a:lnTo>
                    <a:pt x="1346" y="883"/>
                  </a:lnTo>
                  <a:lnTo>
                    <a:pt x="1346" y="883"/>
                  </a:lnTo>
                  <a:cubicBezTo>
                    <a:pt x="834" y="1180"/>
                    <a:pt x="394" y="1561"/>
                    <a:pt x="1" y="2002"/>
                  </a:cubicBezTo>
                  <a:cubicBezTo>
                    <a:pt x="1128" y="1269"/>
                    <a:pt x="2491" y="963"/>
                    <a:pt x="3825" y="963"/>
                  </a:cubicBezTo>
                  <a:cubicBezTo>
                    <a:pt x="3900" y="963"/>
                    <a:pt x="3975" y="964"/>
                    <a:pt x="4049" y="966"/>
                  </a:cubicBezTo>
                  <a:cubicBezTo>
                    <a:pt x="5466" y="978"/>
                    <a:pt x="6847" y="1323"/>
                    <a:pt x="8204" y="1752"/>
                  </a:cubicBezTo>
                  <a:cubicBezTo>
                    <a:pt x="8026" y="1049"/>
                    <a:pt x="7430" y="514"/>
                    <a:pt x="6764" y="252"/>
                  </a:cubicBezTo>
                  <a:cubicBezTo>
                    <a:pt x="6310" y="65"/>
                    <a:pt x="5817" y="0"/>
                    <a:pt x="5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0" name="Google Shape;660;p10"/>
            <p:cNvSpPr/>
            <p:nvPr/>
          </p:nvSpPr>
          <p:spPr>
            <a:xfrm>
              <a:off x="4187725" y="1496100"/>
              <a:ext cx="66400" cy="139675"/>
            </a:xfrm>
            <a:custGeom>
              <a:avLst/>
              <a:gdLst/>
              <a:ahLst/>
              <a:cxnLst/>
              <a:rect l="l" t="t" r="r" b="b"/>
              <a:pathLst>
                <a:path w="2656" h="5587" extrusionOk="0">
                  <a:moveTo>
                    <a:pt x="859" y="1"/>
                  </a:moveTo>
                  <a:cubicBezTo>
                    <a:pt x="568" y="1"/>
                    <a:pt x="277" y="53"/>
                    <a:pt x="0" y="145"/>
                  </a:cubicBezTo>
                  <a:cubicBezTo>
                    <a:pt x="964" y="550"/>
                    <a:pt x="1631" y="1479"/>
                    <a:pt x="1881" y="2491"/>
                  </a:cubicBezTo>
                  <a:cubicBezTo>
                    <a:pt x="2155" y="3503"/>
                    <a:pt x="2048" y="4574"/>
                    <a:pt x="1798" y="5586"/>
                  </a:cubicBezTo>
                  <a:lnTo>
                    <a:pt x="1905" y="5336"/>
                  </a:lnTo>
                  <a:cubicBezTo>
                    <a:pt x="2167" y="4277"/>
                    <a:pt x="2393" y="3229"/>
                    <a:pt x="2572" y="2157"/>
                  </a:cubicBezTo>
                  <a:cubicBezTo>
                    <a:pt x="2619" y="1836"/>
                    <a:pt x="2655" y="1526"/>
                    <a:pt x="2596" y="1217"/>
                  </a:cubicBezTo>
                  <a:cubicBezTo>
                    <a:pt x="2500" y="693"/>
                    <a:pt x="2060" y="288"/>
                    <a:pt x="1560" y="110"/>
                  </a:cubicBezTo>
                  <a:cubicBezTo>
                    <a:pt x="1331" y="35"/>
                    <a:pt x="1095" y="1"/>
                    <a:pt x="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1" name="Google Shape;661;p10"/>
            <p:cNvSpPr/>
            <p:nvPr/>
          </p:nvSpPr>
          <p:spPr>
            <a:xfrm>
              <a:off x="4266600" y="1497350"/>
              <a:ext cx="33050" cy="115200"/>
            </a:xfrm>
            <a:custGeom>
              <a:avLst/>
              <a:gdLst/>
              <a:ahLst/>
              <a:cxnLst/>
              <a:rect l="l" t="t" r="r" b="b"/>
              <a:pathLst>
                <a:path w="1322" h="4608" extrusionOk="0">
                  <a:moveTo>
                    <a:pt x="179" y="0"/>
                  </a:moveTo>
                  <a:cubicBezTo>
                    <a:pt x="965" y="1417"/>
                    <a:pt x="893" y="3262"/>
                    <a:pt x="0" y="4608"/>
                  </a:cubicBezTo>
                  <a:lnTo>
                    <a:pt x="417" y="4203"/>
                  </a:lnTo>
                  <a:cubicBezTo>
                    <a:pt x="536" y="3953"/>
                    <a:pt x="643" y="3715"/>
                    <a:pt x="762" y="3453"/>
                  </a:cubicBezTo>
                  <a:cubicBezTo>
                    <a:pt x="1036" y="2834"/>
                    <a:pt x="1322" y="2191"/>
                    <a:pt x="1310" y="1512"/>
                  </a:cubicBezTo>
                  <a:cubicBezTo>
                    <a:pt x="1274" y="833"/>
                    <a:pt x="846" y="107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2" name="Google Shape;662;p10"/>
            <p:cNvSpPr/>
            <p:nvPr/>
          </p:nvSpPr>
          <p:spPr>
            <a:xfrm>
              <a:off x="4299925" y="1572950"/>
              <a:ext cx="93800" cy="26800"/>
            </a:xfrm>
            <a:custGeom>
              <a:avLst/>
              <a:gdLst/>
              <a:ahLst/>
              <a:cxnLst/>
              <a:rect l="l" t="t" r="r" b="b"/>
              <a:pathLst>
                <a:path w="3752" h="1072" extrusionOk="0">
                  <a:moveTo>
                    <a:pt x="1855" y="0"/>
                  </a:moveTo>
                  <a:cubicBezTo>
                    <a:pt x="1724" y="0"/>
                    <a:pt x="1593" y="5"/>
                    <a:pt x="1465" y="12"/>
                  </a:cubicBezTo>
                  <a:cubicBezTo>
                    <a:pt x="1120" y="48"/>
                    <a:pt x="763" y="107"/>
                    <a:pt x="429" y="167"/>
                  </a:cubicBezTo>
                  <a:lnTo>
                    <a:pt x="1" y="667"/>
                  </a:lnTo>
                  <a:cubicBezTo>
                    <a:pt x="263" y="524"/>
                    <a:pt x="560" y="429"/>
                    <a:pt x="834" y="393"/>
                  </a:cubicBezTo>
                  <a:cubicBezTo>
                    <a:pt x="931" y="383"/>
                    <a:pt x="1027" y="378"/>
                    <a:pt x="1124" y="378"/>
                  </a:cubicBezTo>
                  <a:cubicBezTo>
                    <a:pt x="1467" y="378"/>
                    <a:pt x="1809" y="438"/>
                    <a:pt x="2144" y="512"/>
                  </a:cubicBezTo>
                  <a:cubicBezTo>
                    <a:pt x="2334" y="536"/>
                    <a:pt x="2537" y="584"/>
                    <a:pt x="2715" y="631"/>
                  </a:cubicBezTo>
                  <a:cubicBezTo>
                    <a:pt x="3084" y="726"/>
                    <a:pt x="3442" y="881"/>
                    <a:pt x="3751" y="1072"/>
                  </a:cubicBezTo>
                  <a:cubicBezTo>
                    <a:pt x="3632" y="631"/>
                    <a:pt x="3251" y="298"/>
                    <a:pt x="2811" y="131"/>
                  </a:cubicBezTo>
                  <a:cubicBezTo>
                    <a:pt x="2506" y="30"/>
                    <a:pt x="2178" y="0"/>
                    <a:pt x="1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3" name="Google Shape;663;p10"/>
            <p:cNvSpPr/>
            <p:nvPr/>
          </p:nvSpPr>
          <p:spPr>
            <a:xfrm>
              <a:off x="4311825" y="1505400"/>
              <a:ext cx="24450" cy="74125"/>
            </a:xfrm>
            <a:custGeom>
              <a:avLst/>
              <a:gdLst/>
              <a:ahLst/>
              <a:cxnLst/>
              <a:rect l="l" t="t" r="r" b="b"/>
              <a:pathLst>
                <a:path w="978" h="2965" extrusionOk="0">
                  <a:moveTo>
                    <a:pt x="217" y="0"/>
                  </a:moveTo>
                  <a:cubicBezTo>
                    <a:pt x="205" y="0"/>
                    <a:pt x="192" y="4"/>
                    <a:pt x="180" y="11"/>
                  </a:cubicBezTo>
                  <a:cubicBezTo>
                    <a:pt x="120" y="59"/>
                    <a:pt x="120" y="130"/>
                    <a:pt x="144" y="202"/>
                  </a:cubicBezTo>
                  <a:cubicBezTo>
                    <a:pt x="346" y="1107"/>
                    <a:pt x="299" y="2083"/>
                    <a:pt x="1" y="2952"/>
                  </a:cubicBezTo>
                  <a:lnTo>
                    <a:pt x="84" y="2964"/>
                  </a:lnTo>
                  <a:cubicBezTo>
                    <a:pt x="406" y="2619"/>
                    <a:pt x="751" y="2226"/>
                    <a:pt x="858" y="1750"/>
                  </a:cubicBezTo>
                  <a:cubicBezTo>
                    <a:pt x="977" y="1154"/>
                    <a:pt x="739" y="547"/>
                    <a:pt x="346" y="83"/>
                  </a:cubicBezTo>
                  <a:cubicBezTo>
                    <a:pt x="309" y="45"/>
                    <a:pt x="264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4" name="Google Shape;664;p10"/>
            <p:cNvSpPr/>
            <p:nvPr/>
          </p:nvSpPr>
          <p:spPr>
            <a:xfrm>
              <a:off x="3753725" y="1536925"/>
              <a:ext cx="622725" cy="732550"/>
            </a:xfrm>
            <a:custGeom>
              <a:avLst/>
              <a:gdLst/>
              <a:ahLst/>
              <a:cxnLst/>
              <a:rect l="l" t="t" r="r" b="b"/>
              <a:pathLst>
                <a:path w="24909" h="29302" extrusionOk="0">
                  <a:moveTo>
                    <a:pt x="24909" y="1"/>
                  </a:moveTo>
                  <a:cubicBezTo>
                    <a:pt x="22075" y="1620"/>
                    <a:pt x="19408" y="3513"/>
                    <a:pt x="16896" y="5644"/>
                  </a:cubicBezTo>
                  <a:cubicBezTo>
                    <a:pt x="15646" y="6692"/>
                    <a:pt x="14455" y="7799"/>
                    <a:pt x="13300" y="8954"/>
                  </a:cubicBezTo>
                  <a:cubicBezTo>
                    <a:pt x="12717" y="9537"/>
                    <a:pt x="12145" y="10121"/>
                    <a:pt x="11597" y="10728"/>
                  </a:cubicBezTo>
                  <a:cubicBezTo>
                    <a:pt x="11335" y="11026"/>
                    <a:pt x="11050" y="11323"/>
                    <a:pt x="10776" y="11633"/>
                  </a:cubicBezTo>
                  <a:lnTo>
                    <a:pt x="9978" y="12562"/>
                  </a:lnTo>
                  <a:cubicBezTo>
                    <a:pt x="7859" y="15062"/>
                    <a:pt x="5942" y="17705"/>
                    <a:pt x="4275" y="20527"/>
                  </a:cubicBezTo>
                  <a:cubicBezTo>
                    <a:pt x="2608" y="23325"/>
                    <a:pt x="1156" y="26254"/>
                    <a:pt x="1" y="29302"/>
                  </a:cubicBezTo>
                  <a:cubicBezTo>
                    <a:pt x="751" y="27861"/>
                    <a:pt x="1513" y="26432"/>
                    <a:pt x="2322" y="25027"/>
                  </a:cubicBezTo>
                  <a:cubicBezTo>
                    <a:pt x="3132" y="23622"/>
                    <a:pt x="3989" y="22253"/>
                    <a:pt x="4870" y="20896"/>
                  </a:cubicBezTo>
                  <a:cubicBezTo>
                    <a:pt x="5323" y="20205"/>
                    <a:pt x="5763" y="19551"/>
                    <a:pt x="6228" y="18884"/>
                  </a:cubicBezTo>
                  <a:cubicBezTo>
                    <a:pt x="6454" y="18562"/>
                    <a:pt x="6692" y="18229"/>
                    <a:pt x="6930" y="17908"/>
                  </a:cubicBezTo>
                  <a:lnTo>
                    <a:pt x="7287" y="17407"/>
                  </a:lnTo>
                  <a:lnTo>
                    <a:pt x="7656" y="16931"/>
                  </a:lnTo>
                  <a:cubicBezTo>
                    <a:pt x="8609" y="15622"/>
                    <a:pt x="9621" y="14371"/>
                    <a:pt x="10657" y="13145"/>
                  </a:cubicBezTo>
                  <a:lnTo>
                    <a:pt x="11455" y="12216"/>
                  </a:lnTo>
                  <a:cubicBezTo>
                    <a:pt x="11705" y="11907"/>
                    <a:pt x="11990" y="11609"/>
                    <a:pt x="12252" y="11311"/>
                  </a:cubicBezTo>
                  <a:cubicBezTo>
                    <a:pt x="12526" y="11014"/>
                    <a:pt x="12788" y="10704"/>
                    <a:pt x="13074" y="10418"/>
                  </a:cubicBezTo>
                  <a:lnTo>
                    <a:pt x="13907" y="9537"/>
                  </a:lnTo>
                  <a:cubicBezTo>
                    <a:pt x="15026" y="8359"/>
                    <a:pt x="16181" y="7251"/>
                    <a:pt x="17372" y="6144"/>
                  </a:cubicBezTo>
                  <a:cubicBezTo>
                    <a:pt x="19753" y="3953"/>
                    <a:pt x="22289" y="1929"/>
                    <a:pt x="249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14560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11"/>
          <p:cNvSpPr txBox="1">
            <a:spLocks noGrp="1"/>
          </p:cNvSpPr>
          <p:nvPr>
            <p:ph type="title" hasCustomPrompt="1"/>
          </p:nvPr>
        </p:nvSpPr>
        <p:spPr>
          <a:xfrm>
            <a:off x="1209033" y="1668017"/>
            <a:ext cx="4849600" cy="28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866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667" name="Google Shape;667;p11"/>
          <p:cNvSpPr txBox="1">
            <a:spLocks noGrp="1"/>
          </p:cNvSpPr>
          <p:nvPr>
            <p:ph type="subTitle" idx="1"/>
          </p:nvPr>
        </p:nvSpPr>
        <p:spPr>
          <a:xfrm>
            <a:off x="1209033" y="4527184"/>
            <a:ext cx="48496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668" name="Google Shape;668;p11"/>
          <p:cNvGrpSpPr/>
          <p:nvPr/>
        </p:nvGrpSpPr>
        <p:grpSpPr>
          <a:xfrm rot="2552483" flipH="1">
            <a:off x="10223473" y="3890585"/>
            <a:ext cx="1643363" cy="2978591"/>
            <a:chOff x="5329525" y="1305350"/>
            <a:chExt cx="595325" cy="1079025"/>
          </a:xfrm>
        </p:grpSpPr>
        <p:sp>
          <p:nvSpPr>
            <p:cNvPr id="669" name="Google Shape;669;p11"/>
            <p:cNvSpPr/>
            <p:nvPr/>
          </p:nvSpPr>
          <p:spPr>
            <a:xfrm>
              <a:off x="5350650" y="1843500"/>
              <a:ext cx="574200" cy="517650"/>
            </a:xfrm>
            <a:custGeom>
              <a:avLst/>
              <a:gdLst/>
              <a:ahLst/>
              <a:cxnLst/>
              <a:rect l="l" t="t" r="r" b="b"/>
              <a:pathLst>
                <a:path w="22968" h="20706" extrusionOk="0">
                  <a:moveTo>
                    <a:pt x="22968" y="1"/>
                  </a:moveTo>
                  <a:lnTo>
                    <a:pt x="22968" y="1"/>
                  </a:lnTo>
                  <a:cubicBezTo>
                    <a:pt x="20444" y="4871"/>
                    <a:pt x="17229" y="9371"/>
                    <a:pt x="13431" y="13348"/>
                  </a:cubicBezTo>
                  <a:cubicBezTo>
                    <a:pt x="12883" y="13931"/>
                    <a:pt x="12312" y="14491"/>
                    <a:pt x="11705" y="15003"/>
                  </a:cubicBezTo>
                  <a:cubicBezTo>
                    <a:pt x="10585" y="15943"/>
                    <a:pt x="9323" y="16693"/>
                    <a:pt x="8037" y="17384"/>
                  </a:cubicBezTo>
                  <a:cubicBezTo>
                    <a:pt x="5573" y="18694"/>
                    <a:pt x="3001" y="19789"/>
                    <a:pt x="334" y="20623"/>
                  </a:cubicBezTo>
                  <a:lnTo>
                    <a:pt x="1" y="20706"/>
                  </a:lnTo>
                  <a:cubicBezTo>
                    <a:pt x="4168" y="20551"/>
                    <a:pt x="8204" y="18956"/>
                    <a:pt x="11728" y="16729"/>
                  </a:cubicBezTo>
                  <a:cubicBezTo>
                    <a:pt x="14681" y="14872"/>
                    <a:pt x="17348" y="12514"/>
                    <a:pt x="19348" y="9669"/>
                  </a:cubicBezTo>
                  <a:cubicBezTo>
                    <a:pt x="21372" y="6835"/>
                    <a:pt x="22718" y="3478"/>
                    <a:pt x="229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0" name="Google Shape;670;p11"/>
            <p:cNvSpPr/>
            <p:nvPr/>
          </p:nvSpPr>
          <p:spPr>
            <a:xfrm>
              <a:off x="5501575" y="1305350"/>
              <a:ext cx="91400" cy="290825"/>
            </a:xfrm>
            <a:custGeom>
              <a:avLst/>
              <a:gdLst/>
              <a:ahLst/>
              <a:cxnLst/>
              <a:rect l="l" t="t" r="r" b="b"/>
              <a:pathLst>
                <a:path w="3656" h="11633" extrusionOk="0">
                  <a:moveTo>
                    <a:pt x="2810" y="0"/>
                  </a:moveTo>
                  <a:cubicBezTo>
                    <a:pt x="1810" y="3775"/>
                    <a:pt x="869" y="7549"/>
                    <a:pt x="0" y="11347"/>
                  </a:cubicBezTo>
                  <a:lnTo>
                    <a:pt x="143" y="11633"/>
                  </a:lnTo>
                  <a:cubicBezTo>
                    <a:pt x="2655" y="8382"/>
                    <a:pt x="3655" y="4001"/>
                    <a:pt x="2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1" name="Google Shape;671;p11"/>
            <p:cNvSpPr/>
            <p:nvPr/>
          </p:nvSpPr>
          <p:spPr>
            <a:xfrm>
              <a:off x="5483700" y="1317250"/>
              <a:ext cx="37550" cy="188450"/>
            </a:xfrm>
            <a:custGeom>
              <a:avLst/>
              <a:gdLst/>
              <a:ahLst/>
              <a:cxnLst/>
              <a:rect l="l" t="t" r="r" b="b"/>
              <a:pathLst>
                <a:path w="1502" h="7538" extrusionOk="0">
                  <a:moveTo>
                    <a:pt x="1144" y="1"/>
                  </a:moveTo>
                  <a:cubicBezTo>
                    <a:pt x="918" y="60"/>
                    <a:pt x="834" y="334"/>
                    <a:pt x="787" y="548"/>
                  </a:cubicBezTo>
                  <a:cubicBezTo>
                    <a:pt x="275" y="2846"/>
                    <a:pt x="13" y="5180"/>
                    <a:pt x="1" y="7537"/>
                  </a:cubicBezTo>
                  <a:lnTo>
                    <a:pt x="275" y="7525"/>
                  </a:lnTo>
                  <a:cubicBezTo>
                    <a:pt x="1203" y="5144"/>
                    <a:pt x="1501" y="2537"/>
                    <a:pt x="1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2" name="Google Shape;672;p11"/>
            <p:cNvSpPr/>
            <p:nvPr/>
          </p:nvSpPr>
          <p:spPr>
            <a:xfrm>
              <a:off x="5510500" y="1323200"/>
              <a:ext cx="171175" cy="330425"/>
            </a:xfrm>
            <a:custGeom>
              <a:avLst/>
              <a:gdLst/>
              <a:ahLst/>
              <a:cxnLst/>
              <a:rect l="l" t="t" r="r" b="b"/>
              <a:pathLst>
                <a:path w="6847" h="13217" extrusionOk="0">
                  <a:moveTo>
                    <a:pt x="6442" y="1"/>
                  </a:moveTo>
                  <a:cubicBezTo>
                    <a:pt x="5263" y="4501"/>
                    <a:pt x="3537" y="9073"/>
                    <a:pt x="96" y="12193"/>
                  </a:cubicBezTo>
                  <a:lnTo>
                    <a:pt x="84" y="12145"/>
                  </a:lnTo>
                  <a:lnTo>
                    <a:pt x="84" y="12145"/>
                  </a:lnTo>
                  <a:cubicBezTo>
                    <a:pt x="0" y="12526"/>
                    <a:pt x="84" y="12919"/>
                    <a:pt x="310" y="13217"/>
                  </a:cubicBezTo>
                  <a:cubicBezTo>
                    <a:pt x="1846" y="12181"/>
                    <a:pt x="3120" y="10824"/>
                    <a:pt x="4406" y="9466"/>
                  </a:cubicBezTo>
                  <a:cubicBezTo>
                    <a:pt x="4930" y="8919"/>
                    <a:pt x="5453" y="8335"/>
                    <a:pt x="5787" y="7657"/>
                  </a:cubicBezTo>
                  <a:cubicBezTo>
                    <a:pt x="6013" y="7192"/>
                    <a:pt x="6108" y="6692"/>
                    <a:pt x="6215" y="6180"/>
                  </a:cubicBezTo>
                  <a:cubicBezTo>
                    <a:pt x="6489" y="4859"/>
                    <a:pt x="6668" y="3513"/>
                    <a:pt x="6763" y="2168"/>
                  </a:cubicBezTo>
                  <a:cubicBezTo>
                    <a:pt x="6823" y="1418"/>
                    <a:pt x="6847" y="632"/>
                    <a:pt x="6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3" name="Google Shape;673;p11"/>
            <p:cNvSpPr/>
            <p:nvPr/>
          </p:nvSpPr>
          <p:spPr>
            <a:xfrm>
              <a:off x="5517950" y="1381250"/>
              <a:ext cx="256300" cy="365850"/>
            </a:xfrm>
            <a:custGeom>
              <a:avLst/>
              <a:gdLst/>
              <a:ahLst/>
              <a:cxnLst/>
              <a:rect l="l" t="t" r="r" b="b"/>
              <a:pathLst>
                <a:path w="10252" h="14634" extrusionOk="0">
                  <a:moveTo>
                    <a:pt x="9644" y="1"/>
                  </a:moveTo>
                  <a:cubicBezTo>
                    <a:pt x="8823" y="2656"/>
                    <a:pt x="7739" y="5239"/>
                    <a:pt x="6156" y="7525"/>
                  </a:cubicBezTo>
                  <a:cubicBezTo>
                    <a:pt x="4584" y="9811"/>
                    <a:pt x="2500" y="11776"/>
                    <a:pt x="0" y="12978"/>
                  </a:cubicBezTo>
                  <a:lnTo>
                    <a:pt x="36" y="14633"/>
                  </a:lnTo>
                  <a:cubicBezTo>
                    <a:pt x="1786" y="12895"/>
                    <a:pt x="4191" y="11990"/>
                    <a:pt x="6108" y="10419"/>
                  </a:cubicBezTo>
                  <a:cubicBezTo>
                    <a:pt x="8239" y="8680"/>
                    <a:pt x="9704" y="6120"/>
                    <a:pt x="10085" y="3394"/>
                  </a:cubicBezTo>
                  <a:cubicBezTo>
                    <a:pt x="10251" y="2251"/>
                    <a:pt x="10216" y="1013"/>
                    <a:pt x="9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4" name="Google Shape;674;p11"/>
            <p:cNvSpPr/>
            <p:nvPr/>
          </p:nvSpPr>
          <p:spPr>
            <a:xfrm>
              <a:off x="5383400" y="1737550"/>
              <a:ext cx="506925" cy="567950"/>
            </a:xfrm>
            <a:custGeom>
              <a:avLst/>
              <a:gdLst/>
              <a:ahLst/>
              <a:cxnLst/>
              <a:rect l="l" t="t" r="r" b="b"/>
              <a:pathLst>
                <a:path w="20277" h="22718" extrusionOk="0">
                  <a:moveTo>
                    <a:pt x="20277" y="0"/>
                  </a:moveTo>
                  <a:cubicBezTo>
                    <a:pt x="19574" y="1048"/>
                    <a:pt x="18896" y="2108"/>
                    <a:pt x="18193" y="3167"/>
                  </a:cubicBezTo>
                  <a:cubicBezTo>
                    <a:pt x="17598" y="4072"/>
                    <a:pt x="16991" y="5001"/>
                    <a:pt x="16360" y="5870"/>
                  </a:cubicBezTo>
                  <a:cubicBezTo>
                    <a:pt x="14824" y="8013"/>
                    <a:pt x="13097" y="10025"/>
                    <a:pt x="11371" y="12026"/>
                  </a:cubicBezTo>
                  <a:cubicBezTo>
                    <a:pt x="10645" y="12859"/>
                    <a:pt x="9918" y="13704"/>
                    <a:pt x="9192" y="14538"/>
                  </a:cubicBezTo>
                  <a:cubicBezTo>
                    <a:pt x="6692" y="17419"/>
                    <a:pt x="4037" y="20420"/>
                    <a:pt x="441" y="21693"/>
                  </a:cubicBezTo>
                  <a:lnTo>
                    <a:pt x="0" y="22717"/>
                  </a:lnTo>
                  <a:cubicBezTo>
                    <a:pt x="7656" y="18967"/>
                    <a:pt x="14157" y="12895"/>
                    <a:pt x="18419" y="5513"/>
                  </a:cubicBezTo>
                  <a:cubicBezTo>
                    <a:pt x="19396" y="3822"/>
                    <a:pt x="20277" y="1965"/>
                    <a:pt x="20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5" name="Google Shape;675;p11"/>
            <p:cNvSpPr/>
            <p:nvPr/>
          </p:nvSpPr>
          <p:spPr>
            <a:xfrm>
              <a:off x="5417325" y="1638725"/>
              <a:ext cx="443250" cy="595325"/>
            </a:xfrm>
            <a:custGeom>
              <a:avLst/>
              <a:gdLst/>
              <a:ahLst/>
              <a:cxnLst/>
              <a:rect l="l" t="t" r="r" b="b"/>
              <a:pathLst>
                <a:path w="17730" h="23813" extrusionOk="0">
                  <a:moveTo>
                    <a:pt x="17729" y="0"/>
                  </a:moveTo>
                  <a:lnTo>
                    <a:pt x="17729" y="0"/>
                  </a:lnTo>
                  <a:cubicBezTo>
                    <a:pt x="15943" y="3251"/>
                    <a:pt x="13455" y="6120"/>
                    <a:pt x="10466" y="8323"/>
                  </a:cubicBezTo>
                  <a:cubicBezTo>
                    <a:pt x="9895" y="8740"/>
                    <a:pt x="9300" y="9144"/>
                    <a:pt x="8764" y="9597"/>
                  </a:cubicBezTo>
                  <a:cubicBezTo>
                    <a:pt x="7454" y="10704"/>
                    <a:pt x="6466" y="12133"/>
                    <a:pt x="5501" y="13562"/>
                  </a:cubicBezTo>
                  <a:cubicBezTo>
                    <a:pt x="3858" y="16038"/>
                    <a:pt x="2311" y="18574"/>
                    <a:pt x="858" y="21182"/>
                  </a:cubicBezTo>
                  <a:lnTo>
                    <a:pt x="1" y="23813"/>
                  </a:lnTo>
                  <a:lnTo>
                    <a:pt x="10538" y="11895"/>
                  </a:lnTo>
                  <a:cubicBezTo>
                    <a:pt x="13645" y="8382"/>
                    <a:pt x="16884" y="4620"/>
                    <a:pt x="17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6" name="Google Shape;676;p11"/>
            <p:cNvSpPr/>
            <p:nvPr/>
          </p:nvSpPr>
          <p:spPr>
            <a:xfrm>
              <a:off x="5498900" y="1635750"/>
              <a:ext cx="311350" cy="371200"/>
            </a:xfrm>
            <a:custGeom>
              <a:avLst/>
              <a:gdLst/>
              <a:ahLst/>
              <a:cxnLst/>
              <a:rect l="l" t="t" r="r" b="b"/>
              <a:pathLst>
                <a:path w="12454" h="14848" extrusionOk="0">
                  <a:moveTo>
                    <a:pt x="12359" y="0"/>
                  </a:moveTo>
                  <a:cubicBezTo>
                    <a:pt x="11930" y="1358"/>
                    <a:pt x="10609" y="2179"/>
                    <a:pt x="9382" y="2906"/>
                  </a:cubicBezTo>
                  <a:cubicBezTo>
                    <a:pt x="7108" y="4275"/>
                    <a:pt x="4846" y="5715"/>
                    <a:pt x="3060" y="7680"/>
                  </a:cubicBezTo>
                  <a:cubicBezTo>
                    <a:pt x="1274" y="9644"/>
                    <a:pt x="0" y="12192"/>
                    <a:pt x="72" y="14847"/>
                  </a:cubicBezTo>
                  <a:cubicBezTo>
                    <a:pt x="2286" y="11061"/>
                    <a:pt x="5084" y="7620"/>
                    <a:pt x="8358" y="4691"/>
                  </a:cubicBezTo>
                  <a:cubicBezTo>
                    <a:pt x="9835" y="3382"/>
                    <a:pt x="11418" y="2144"/>
                    <a:pt x="12454" y="477"/>
                  </a:cubicBezTo>
                  <a:lnTo>
                    <a:pt x="123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7" name="Google Shape;677;p11"/>
            <p:cNvSpPr/>
            <p:nvPr/>
          </p:nvSpPr>
          <p:spPr>
            <a:xfrm>
              <a:off x="5521500" y="1511700"/>
              <a:ext cx="295025" cy="318750"/>
            </a:xfrm>
            <a:custGeom>
              <a:avLst/>
              <a:gdLst/>
              <a:ahLst/>
              <a:cxnLst/>
              <a:rect l="l" t="t" r="r" b="b"/>
              <a:pathLst>
                <a:path w="11801" h="12750" extrusionOk="0">
                  <a:moveTo>
                    <a:pt x="11693" y="1"/>
                  </a:moveTo>
                  <a:cubicBezTo>
                    <a:pt x="11556" y="1"/>
                    <a:pt x="11394" y="211"/>
                    <a:pt x="11348" y="379"/>
                  </a:cubicBezTo>
                  <a:cubicBezTo>
                    <a:pt x="10645" y="2736"/>
                    <a:pt x="8978" y="4760"/>
                    <a:pt x="6895" y="6046"/>
                  </a:cubicBezTo>
                  <a:cubicBezTo>
                    <a:pt x="5466" y="6927"/>
                    <a:pt x="3847" y="7510"/>
                    <a:pt x="2477" y="8499"/>
                  </a:cubicBezTo>
                  <a:cubicBezTo>
                    <a:pt x="1108" y="9475"/>
                    <a:pt x="1" y="11082"/>
                    <a:pt x="275" y="12749"/>
                  </a:cubicBezTo>
                  <a:cubicBezTo>
                    <a:pt x="334" y="11916"/>
                    <a:pt x="942" y="11249"/>
                    <a:pt x="1549" y="10677"/>
                  </a:cubicBezTo>
                  <a:cubicBezTo>
                    <a:pt x="2335" y="9951"/>
                    <a:pt x="3204" y="9296"/>
                    <a:pt x="4121" y="8725"/>
                  </a:cubicBezTo>
                  <a:cubicBezTo>
                    <a:pt x="5835" y="7677"/>
                    <a:pt x="7776" y="6903"/>
                    <a:pt x="9145" y="5427"/>
                  </a:cubicBezTo>
                  <a:cubicBezTo>
                    <a:pt x="10478" y="3998"/>
                    <a:pt x="11145" y="2081"/>
                    <a:pt x="11764" y="224"/>
                  </a:cubicBezTo>
                  <a:lnTo>
                    <a:pt x="11800" y="57"/>
                  </a:lnTo>
                  <a:cubicBezTo>
                    <a:pt x="11769" y="18"/>
                    <a:pt x="11732" y="1"/>
                    <a:pt x="116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8" name="Google Shape;678;p11"/>
            <p:cNvSpPr/>
            <p:nvPr/>
          </p:nvSpPr>
          <p:spPr>
            <a:xfrm>
              <a:off x="5329525" y="1399100"/>
              <a:ext cx="200650" cy="985275"/>
            </a:xfrm>
            <a:custGeom>
              <a:avLst/>
              <a:gdLst/>
              <a:ahLst/>
              <a:cxnLst/>
              <a:rect l="l" t="t" r="r" b="b"/>
              <a:pathLst>
                <a:path w="8026" h="39411" extrusionOk="0">
                  <a:moveTo>
                    <a:pt x="5180" y="1"/>
                  </a:moveTo>
                  <a:lnTo>
                    <a:pt x="5180" y="1"/>
                  </a:lnTo>
                  <a:cubicBezTo>
                    <a:pt x="6168" y="3311"/>
                    <a:pt x="6858" y="6692"/>
                    <a:pt x="7156" y="10074"/>
                  </a:cubicBezTo>
                  <a:cubicBezTo>
                    <a:pt x="7323" y="11788"/>
                    <a:pt x="7370" y="13503"/>
                    <a:pt x="7335" y="15217"/>
                  </a:cubicBezTo>
                  <a:cubicBezTo>
                    <a:pt x="7299" y="16932"/>
                    <a:pt x="7204" y="18634"/>
                    <a:pt x="7013" y="20337"/>
                  </a:cubicBezTo>
                  <a:cubicBezTo>
                    <a:pt x="6835" y="22027"/>
                    <a:pt x="6549" y="23730"/>
                    <a:pt x="6180" y="25397"/>
                  </a:cubicBezTo>
                  <a:cubicBezTo>
                    <a:pt x="5811" y="27064"/>
                    <a:pt x="5334" y="28695"/>
                    <a:pt x="4751" y="30302"/>
                  </a:cubicBezTo>
                  <a:cubicBezTo>
                    <a:pt x="4168" y="31910"/>
                    <a:pt x="3465" y="33481"/>
                    <a:pt x="2667" y="34993"/>
                  </a:cubicBezTo>
                  <a:cubicBezTo>
                    <a:pt x="1882" y="36529"/>
                    <a:pt x="953" y="37970"/>
                    <a:pt x="0" y="39411"/>
                  </a:cubicBezTo>
                  <a:cubicBezTo>
                    <a:pt x="1084" y="38077"/>
                    <a:pt x="2096" y="36672"/>
                    <a:pt x="2989" y="35184"/>
                  </a:cubicBezTo>
                  <a:cubicBezTo>
                    <a:pt x="3441" y="34446"/>
                    <a:pt x="3858" y="33684"/>
                    <a:pt x="4239" y="32910"/>
                  </a:cubicBezTo>
                  <a:cubicBezTo>
                    <a:pt x="4632" y="32136"/>
                    <a:pt x="4977" y="31326"/>
                    <a:pt x="5299" y="30529"/>
                  </a:cubicBezTo>
                  <a:cubicBezTo>
                    <a:pt x="5465" y="30124"/>
                    <a:pt x="5608" y="29707"/>
                    <a:pt x="5763" y="29314"/>
                  </a:cubicBezTo>
                  <a:cubicBezTo>
                    <a:pt x="5906" y="28909"/>
                    <a:pt x="6061" y="28493"/>
                    <a:pt x="6180" y="28076"/>
                  </a:cubicBezTo>
                  <a:cubicBezTo>
                    <a:pt x="6442" y="27242"/>
                    <a:pt x="6668" y="26409"/>
                    <a:pt x="6882" y="25564"/>
                  </a:cubicBezTo>
                  <a:cubicBezTo>
                    <a:pt x="7275" y="23861"/>
                    <a:pt x="7573" y="22147"/>
                    <a:pt x="7751" y="20420"/>
                  </a:cubicBezTo>
                  <a:cubicBezTo>
                    <a:pt x="7930" y="18694"/>
                    <a:pt x="8025" y="16967"/>
                    <a:pt x="8025" y="15229"/>
                  </a:cubicBezTo>
                  <a:cubicBezTo>
                    <a:pt x="8025" y="14360"/>
                    <a:pt x="7990" y="13491"/>
                    <a:pt x="7954" y="12622"/>
                  </a:cubicBezTo>
                  <a:cubicBezTo>
                    <a:pt x="7918" y="12193"/>
                    <a:pt x="7894" y="11764"/>
                    <a:pt x="7847" y="11336"/>
                  </a:cubicBezTo>
                  <a:cubicBezTo>
                    <a:pt x="7799" y="10895"/>
                    <a:pt x="7775" y="10467"/>
                    <a:pt x="7716" y="10038"/>
                  </a:cubicBezTo>
                  <a:cubicBezTo>
                    <a:pt x="7299" y="6597"/>
                    <a:pt x="6442" y="3216"/>
                    <a:pt x="5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79" name="Google Shape;679;p11"/>
          <p:cNvGrpSpPr/>
          <p:nvPr/>
        </p:nvGrpSpPr>
        <p:grpSpPr>
          <a:xfrm rot="2484274" flipH="1">
            <a:off x="-807182" y="-1165195"/>
            <a:ext cx="2479217" cy="4493573"/>
            <a:chOff x="5329525" y="1305350"/>
            <a:chExt cx="595325" cy="1079025"/>
          </a:xfrm>
        </p:grpSpPr>
        <p:sp>
          <p:nvSpPr>
            <p:cNvPr id="680" name="Google Shape;680;p11"/>
            <p:cNvSpPr/>
            <p:nvPr/>
          </p:nvSpPr>
          <p:spPr>
            <a:xfrm>
              <a:off x="5350650" y="1843500"/>
              <a:ext cx="574200" cy="517650"/>
            </a:xfrm>
            <a:custGeom>
              <a:avLst/>
              <a:gdLst/>
              <a:ahLst/>
              <a:cxnLst/>
              <a:rect l="l" t="t" r="r" b="b"/>
              <a:pathLst>
                <a:path w="22968" h="20706" extrusionOk="0">
                  <a:moveTo>
                    <a:pt x="22968" y="1"/>
                  </a:moveTo>
                  <a:lnTo>
                    <a:pt x="22968" y="1"/>
                  </a:lnTo>
                  <a:cubicBezTo>
                    <a:pt x="20444" y="4871"/>
                    <a:pt x="17229" y="9371"/>
                    <a:pt x="13431" y="13348"/>
                  </a:cubicBezTo>
                  <a:cubicBezTo>
                    <a:pt x="12883" y="13931"/>
                    <a:pt x="12312" y="14491"/>
                    <a:pt x="11705" y="15003"/>
                  </a:cubicBezTo>
                  <a:cubicBezTo>
                    <a:pt x="10585" y="15943"/>
                    <a:pt x="9323" y="16693"/>
                    <a:pt x="8037" y="17384"/>
                  </a:cubicBezTo>
                  <a:cubicBezTo>
                    <a:pt x="5573" y="18694"/>
                    <a:pt x="3001" y="19789"/>
                    <a:pt x="334" y="20623"/>
                  </a:cubicBezTo>
                  <a:lnTo>
                    <a:pt x="1" y="20706"/>
                  </a:lnTo>
                  <a:cubicBezTo>
                    <a:pt x="4168" y="20551"/>
                    <a:pt x="8204" y="18956"/>
                    <a:pt x="11728" y="16729"/>
                  </a:cubicBezTo>
                  <a:cubicBezTo>
                    <a:pt x="14681" y="14872"/>
                    <a:pt x="17348" y="12514"/>
                    <a:pt x="19348" y="9669"/>
                  </a:cubicBezTo>
                  <a:cubicBezTo>
                    <a:pt x="21372" y="6835"/>
                    <a:pt x="22718" y="3478"/>
                    <a:pt x="229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1" name="Google Shape;681;p11"/>
            <p:cNvSpPr/>
            <p:nvPr/>
          </p:nvSpPr>
          <p:spPr>
            <a:xfrm>
              <a:off x="5501575" y="1305350"/>
              <a:ext cx="91400" cy="290825"/>
            </a:xfrm>
            <a:custGeom>
              <a:avLst/>
              <a:gdLst/>
              <a:ahLst/>
              <a:cxnLst/>
              <a:rect l="l" t="t" r="r" b="b"/>
              <a:pathLst>
                <a:path w="3656" h="11633" extrusionOk="0">
                  <a:moveTo>
                    <a:pt x="2810" y="0"/>
                  </a:moveTo>
                  <a:cubicBezTo>
                    <a:pt x="1810" y="3775"/>
                    <a:pt x="869" y="7549"/>
                    <a:pt x="0" y="11347"/>
                  </a:cubicBezTo>
                  <a:lnTo>
                    <a:pt x="143" y="11633"/>
                  </a:lnTo>
                  <a:cubicBezTo>
                    <a:pt x="2655" y="8382"/>
                    <a:pt x="3655" y="4001"/>
                    <a:pt x="2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2" name="Google Shape;682;p11"/>
            <p:cNvSpPr/>
            <p:nvPr/>
          </p:nvSpPr>
          <p:spPr>
            <a:xfrm>
              <a:off x="5483700" y="1317250"/>
              <a:ext cx="37550" cy="188450"/>
            </a:xfrm>
            <a:custGeom>
              <a:avLst/>
              <a:gdLst/>
              <a:ahLst/>
              <a:cxnLst/>
              <a:rect l="l" t="t" r="r" b="b"/>
              <a:pathLst>
                <a:path w="1502" h="7538" extrusionOk="0">
                  <a:moveTo>
                    <a:pt x="1144" y="1"/>
                  </a:moveTo>
                  <a:cubicBezTo>
                    <a:pt x="918" y="60"/>
                    <a:pt x="834" y="334"/>
                    <a:pt x="787" y="548"/>
                  </a:cubicBezTo>
                  <a:cubicBezTo>
                    <a:pt x="275" y="2846"/>
                    <a:pt x="13" y="5180"/>
                    <a:pt x="1" y="7537"/>
                  </a:cubicBezTo>
                  <a:lnTo>
                    <a:pt x="275" y="7525"/>
                  </a:lnTo>
                  <a:cubicBezTo>
                    <a:pt x="1203" y="5144"/>
                    <a:pt x="1501" y="2537"/>
                    <a:pt x="1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3" name="Google Shape;683;p11"/>
            <p:cNvSpPr/>
            <p:nvPr/>
          </p:nvSpPr>
          <p:spPr>
            <a:xfrm>
              <a:off x="5510500" y="1323200"/>
              <a:ext cx="171175" cy="330425"/>
            </a:xfrm>
            <a:custGeom>
              <a:avLst/>
              <a:gdLst/>
              <a:ahLst/>
              <a:cxnLst/>
              <a:rect l="l" t="t" r="r" b="b"/>
              <a:pathLst>
                <a:path w="6847" h="13217" extrusionOk="0">
                  <a:moveTo>
                    <a:pt x="6442" y="1"/>
                  </a:moveTo>
                  <a:cubicBezTo>
                    <a:pt x="5263" y="4501"/>
                    <a:pt x="3537" y="9073"/>
                    <a:pt x="96" y="12193"/>
                  </a:cubicBezTo>
                  <a:lnTo>
                    <a:pt x="84" y="12145"/>
                  </a:lnTo>
                  <a:lnTo>
                    <a:pt x="84" y="12145"/>
                  </a:lnTo>
                  <a:cubicBezTo>
                    <a:pt x="0" y="12526"/>
                    <a:pt x="84" y="12919"/>
                    <a:pt x="310" y="13217"/>
                  </a:cubicBezTo>
                  <a:cubicBezTo>
                    <a:pt x="1846" y="12181"/>
                    <a:pt x="3120" y="10824"/>
                    <a:pt x="4406" y="9466"/>
                  </a:cubicBezTo>
                  <a:cubicBezTo>
                    <a:pt x="4930" y="8919"/>
                    <a:pt x="5453" y="8335"/>
                    <a:pt x="5787" y="7657"/>
                  </a:cubicBezTo>
                  <a:cubicBezTo>
                    <a:pt x="6013" y="7192"/>
                    <a:pt x="6108" y="6692"/>
                    <a:pt x="6215" y="6180"/>
                  </a:cubicBezTo>
                  <a:cubicBezTo>
                    <a:pt x="6489" y="4859"/>
                    <a:pt x="6668" y="3513"/>
                    <a:pt x="6763" y="2168"/>
                  </a:cubicBezTo>
                  <a:cubicBezTo>
                    <a:pt x="6823" y="1418"/>
                    <a:pt x="6847" y="632"/>
                    <a:pt x="6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4" name="Google Shape;684;p11"/>
            <p:cNvSpPr/>
            <p:nvPr/>
          </p:nvSpPr>
          <p:spPr>
            <a:xfrm>
              <a:off x="5517950" y="1381250"/>
              <a:ext cx="256300" cy="365850"/>
            </a:xfrm>
            <a:custGeom>
              <a:avLst/>
              <a:gdLst/>
              <a:ahLst/>
              <a:cxnLst/>
              <a:rect l="l" t="t" r="r" b="b"/>
              <a:pathLst>
                <a:path w="10252" h="14634" extrusionOk="0">
                  <a:moveTo>
                    <a:pt x="9644" y="1"/>
                  </a:moveTo>
                  <a:cubicBezTo>
                    <a:pt x="8823" y="2656"/>
                    <a:pt x="7739" y="5239"/>
                    <a:pt x="6156" y="7525"/>
                  </a:cubicBezTo>
                  <a:cubicBezTo>
                    <a:pt x="4584" y="9811"/>
                    <a:pt x="2500" y="11776"/>
                    <a:pt x="0" y="12978"/>
                  </a:cubicBezTo>
                  <a:lnTo>
                    <a:pt x="36" y="14633"/>
                  </a:lnTo>
                  <a:cubicBezTo>
                    <a:pt x="1786" y="12895"/>
                    <a:pt x="4191" y="11990"/>
                    <a:pt x="6108" y="10419"/>
                  </a:cubicBezTo>
                  <a:cubicBezTo>
                    <a:pt x="8239" y="8680"/>
                    <a:pt x="9704" y="6120"/>
                    <a:pt x="10085" y="3394"/>
                  </a:cubicBezTo>
                  <a:cubicBezTo>
                    <a:pt x="10251" y="2251"/>
                    <a:pt x="10216" y="1013"/>
                    <a:pt x="9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5" name="Google Shape;685;p11"/>
            <p:cNvSpPr/>
            <p:nvPr/>
          </p:nvSpPr>
          <p:spPr>
            <a:xfrm>
              <a:off x="5383400" y="1737550"/>
              <a:ext cx="506925" cy="567950"/>
            </a:xfrm>
            <a:custGeom>
              <a:avLst/>
              <a:gdLst/>
              <a:ahLst/>
              <a:cxnLst/>
              <a:rect l="l" t="t" r="r" b="b"/>
              <a:pathLst>
                <a:path w="20277" h="22718" extrusionOk="0">
                  <a:moveTo>
                    <a:pt x="20277" y="0"/>
                  </a:moveTo>
                  <a:cubicBezTo>
                    <a:pt x="19574" y="1048"/>
                    <a:pt x="18896" y="2108"/>
                    <a:pt x="18193" y="3167"/>
                  </a:cubicBezTo>
                  <a:cubicBezTo>
                    <a:pt x="17598" y="4072"/>
                    <a:pt x="16991" y="5001"/>
                    <a:pt x="16360" y="5870"/>
                  </a:cubicBezTo>
                  <a:cubicBezTo>
                    <a:pt x="14824" y="8013"/>
                    <a:pt x="13097" y="10025"/>
                    <a:pt x="11371" y="12026"/>
                  </a:cubicBezTo>
                  <a:cubicBezTo>
                    <a:pt x="10645" y="12859"/>
                    <a:pt x="9918" y="13704"/>
                    <a:pt x="9192" y="14538"/>
                  </a:cubicBezTo>
                  <a:cubicBezTo>
                    <a:pt x="6692" y="17419"/>
                    <a:pt x="4037" y="20420"/>
                    <a:pt x="441" y="21693"/>
                  </a:cubicBezTo>
                  <a:lnTo>
                    <a:pt x="0" y="22717"/>
                  </a:lnTo>
                  <a:cubicBezTo>
                    <a:pt x="7656" y="18967"/>
                    <a:pt x="14157" y="12895"/>
                    <a:pt x="18419" y="5513"/>
                  </a:cubicBezTo>
                  <a:cubicBezTo>
                    <a:pt x="19396" y="3822"/>
                    <a:pt x="20277" y="1965"/>
                    <a:pt x="20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6" name="Google Shape;686;p11"/>
            <p:cNvSpPr/>
            <p:nvPr/>
          </p:nvSpPr>
          <p:spPr>
            <a:xfrm>
              <a:off x="5417325" y="1638725"/>
              <a:ext cx="443250" cy="595325"/>
            </a:xfrm>
            <a:custGeom>
              <a:avLst/>
              <a:gdLst/>
              <a:ahLst/>
              <a:cxnLst/>
              <a:rect l="l" t="t" r="r" b="b"/>
              <a:pathLst>
                <a:path w="17730" h="23813" extrusionOk="0">
                  <a:moveTo>
                    <a:pt x="17729" y="0"/>
                  </a:moveTo>
                  <a:lnTo>
                    <a:pt x="17729" y="0"/>
                  </a:lnTo>
                  <a:cubicBezTo>
                    <a:pt x="15943" y="3251"/>
                    <a:pt x="13455" y="6120"/>
                    <a:pt x="10466" y="8323"/>
                  </a:cubicBezTo>
                  <a:cubicBezTo>
                    <a:pt x="9895" y="8740"/>
                    <a:pt x="9300" y="9144"/>
                    <a:pt x="8764" y="9597"/>
                  </a:cubicBezTo>
                  <a:cubicBezTo>
                    <a:pt x="7454" y="10704"/>
                    <a:pt x="6466" y="12133"/>
                    <a:pt x="5501" y="13562"/>
                  </a:cubicBezTo>
                  <a:cubicBezTo>
                    <a:pt x="3858" y="16038"/>
                    <a:pt x="2311" y="18574"/>
                    <a:pt x="858" y="21182"/>
                  </a:cubicBezTo>
                  <a:lnTo>
                    <a:pt x="1" y="23813"/>
                  </a:lnTo>
                  <a:lnTo>
                    <a:pt x="10538" y="11895"/>
                  </a:lnTo>
                  <a:cubicBezTo>
                    <a:pt x="13645" y="8382"/>
                    <a:pt x="16884" y="4620"/>
                    <a:pt x="17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7" name="Google Shape;687;p11"/>
            <p:cNvSpPr/>
            <p:nvPr/>
          </p:nvSpPr>
          <p:spPr>
            <a:xfrm>
              <a:off x="5498900" y="1635750"/>
              <a:ext cx="311350" cy="371200"/>
            </a:xfrm>
            <a:custGeom>
              <a:avLst/>
              <a:gdLst/>
              <a:ahLst/>
              <a:cxnLst/>
              <a:rect l="l" t="t" r="r" b="b"/>
              <a:pathLst>
                <a:path w="12454" h="14848" extrusionOk="0">
                  <a:moveTo>
                    <a:pt x="12359" y="0"/>
                  </a:moveTo>
                  <a:cubicBezTo>
                    <a:pt x="11930" y="1358"/>
                    <a:pt x="10609" y="2179"/>
                    <a:pt x="9382" y="2906"/>
                  </a:cubicBezTo>
                  <a:cubicBezTo>
                    <a:pt x="7108" y="4275"/>
                    <a:pt x="4846" y="5715"/>
                    <a:pt x="3060" y="7680"/>
                  </a:cubicBezTo>
                  <a:cubicBezTo>
                    <a:pt x="1274" y="9644"/>
                    <a:pt x="0" y="12192"/>
                    <a:pt x="72" y="14847"/>
                  </a:cubicBezTo>
                  <a:cubicBezTo>
                    <a:pt x="2286" y="11061"/>
                    <a:pt x="5084" y="7620"/>
                    <a:pt x="8358" y="4691"/>
                  </a:cubicBezTo>
                  <a:cubicBezTo>
                    <a:pt x="9835" y="3382"/>
                    <a:pt x="11418" y="2144"/>
                    <a:pt x="12454" y="477"/>
                  </a:cubicBezTo>
                  <a:lnTo>
                    <a:pt x="123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8" name="Google Shape;688;p11"/>
            <p:cNvSpPr/>
            <p:nvPr/>
          </p:nvSpPr>
          <p:spPr>
            <a:xfrm>
              <a:off x="5521500" y="1511700"/>
              <a:ext cx="295025" cy="318750"/>
            </a:xfrm>
            <a:custGeom>
              <a:avLst/>
              <a:gdLst/>
              <a:ahLst/>
              <a:cxnLst/>
              <a:rect l="l" t="t" r="r" b="b"/>
              <a:pathLst>
                <a:path w="11801" h="12750" extrusionOk="0">
                  <a:moveTo>
                    <a:pt x="11693" y="1"/>
                  </a:moveTo>
                  <a:cubicBezTo>
                    <a:pt x="11556" y="1"/>
                    <a:pt x="11394" y="211"/>
                    <a:pt x="11348" y="379"/>
                  </a:cubicBezTo>
                  <a:cubicBezTo>
                    <a:pt x="10645" y="2736"/>
                    <a:pt x="8978" y="4760"/>
                    <a:pt x="6895" y="6046"/>
                  </a:cubicBezTo>
                  <a:cubicBezTo>
                    <a:pt x="5466" y="6927"/>
                    <a:pt x="3847" y="7510"/>
                    <a:pt x="2477" y="8499"/>
                  </a:cubicBezTo>
                  <a:cubicBezTo>
                    <a:pt x="1108" y="9475"/>
                    <a:pt x="1" y="11082"/>
                    <a:pt x="275" y="12749"/>
                  </a:cubicBezTo>
                  <a:cubicBezTo>
                    <a:pt x="334" y="11916"/>
                    <a:pt x="942" y="11249"/>
                    <a:pt x="1549" y="10677"/>
                  </a:cubicBezTo>
                  <a:cubicBezTo>
                    <a:pt x="2335" y="9951"/>
                    <a:pt x="3204" y="9296"/>
                    <a:pt x="4121" y="8725"/>
                  </a:cubicBezTo>
                  <a:cubicBezTo>
                    <a:pt x="5835" y="7677"/>
                    <a:pt x="7776" y="6903"/>
                    <a:pt x="9145" y="5427"/>
                  </a:cubicBezTo>
                  <a:cubicBezTo>
                    <a:pt x="10478" y="3998"/>
                    <a:pt x="11145" y="2081"/>
                    <a:pt x="11764" y="224"/>
                  </a:cubicBezTo>
                  <a:lnTo>
                    <a:pt x="11800" y="57"/>
                  </a:lnTo>
                  <a:cubicBezTo>
                    <a:pt x="11769" y="18"/>
                    <a:pt x="11732" y="1"/>
                    <a:pt x="116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9" name="Google Shape;689;p11"/>
            <p:cNvSpPr/>
            <p:nvPr/>
          </p:nvSpPr>
          <p:spPr>
            <a:xfrm>
              <a:off x="5329525" y="1399100"/>
              <a:ext cx="200650" cy="985275"/>
            </a:xfrm>
            <a:custGeom>
              <a:avLst/>
              <a:gdLst/>
              <a:ahLst/>
              <a:cxnLst/>
              <a:rect l="l" t="t" r="r" b="b"/>
              <a:pathLst>
                <a:path w="8026" h="39411" extrusionOk="0">
                  <a:moveTo>
                    <a:pt x="5180" y="1"/>
                  </a:moveTo>
                  <a:lnTo>
                    <a:pt x="5180" y="1"/>
                  </a:lnTo>
                  <a:cubicBezTo>
                    <a:pt x="6168" y="3311"/>
                    <a:pt x="6858" y="6692"/>
                    <a:pt x="7156" y="10074"/>
                  </a:cubicBezTo>
                  <a:cubicBezTo>
                    <a:pt x="7323" y="11788"/>
                    <a:pt x="7370" y="13503"/>
                    <a:pt x="7335" y="15217"/>
                  </a:cubicBezTo>
                  <a:cubicBezTo>
                    <a:pt x="7299" y="16932"/>
                    <a:pt x="7204" y="18634"/>
                    <a:pt x="7013" y="20337"/>
                  </a:cubicBezTo>
                  <a:cubicBezTo>
                    <a:pt x="6835" y="22027"/>
                    <a:pt x="6549" y="23730"/>
                    <a:pt x="6180" y="25397"/>
                  </a:cubicBezTo>
                  <a:cubicBezTo>
                    <a:pt x="5811" y="27064"/>
                    <a:pt x="5334" y="28695"/>
                    <a:pt x="4751" y="30302"/>
                  </a:cubicBezTo>
                  <a:cubicBezTo>
                    <a:pt x="4168" y="31910"/>
                    <a:pt x="3465" y="33481"/>
                    <a:pt x="2667" y="34993"/>
                  </a:cubicBezTo>
                  <a:cubicBezTo>
                    <a:pt x="1882" y="36529"/>
                    <a:pt x="953" y="37970"/>
                    <a:pt x="0" y="39411"/>
                  </a:cubicBezTo>
                  <a:cubicBezTo>
                    <a:pt x="1084" y="38077"/>
                    <a:pt x="2096" y="36672"/>
                    <a:pt x="2989" y="35184"/>
                  </a:cubicBezTo>
                  <a:cubicBezTo>
                    <a:pt x="3441" y="34446"/>
                    <a:pt x="3858" y="33684"/>
                    <a:pt x="4239" y="32910"/>
                  </a:cubicBezTo>
                  <a:cubicBezTo>
                    <a:pt x="4632" y="32136"/>
                    <a:pt x="4977" y="31326"/>
                    <a:pt x="5299" y="30529"/>
                  </a:cubicBezTo>
                  <a:cubicBezTo>
                    <a:pt x="5465" y="30124"/>
                    <a:pt x="5608" y="29707"/>
                    <a:pt x="5763" y="29314"/>
                  </a:cubicBezTo>
                  <a:cubicBezTo>
                    <a:pt x="5906" y="28909"/>
                    <a:pt x="6061" y="28493"/>
                    <a:pt x="6180" y="28076"/>
                  </a:cubicBezTo>
                  <a:cubicBezTo>
                    <a:pt x="6442" y="27242"/>
                    <a:pt x="6668" y="26409"/>
                    <a:pt x="6882" y="25564"/>
                  </a:cubicBezTo>
                  <a:cubicBezTo>
                    <a:pt x="7275" y="23861"/>
                    <a:pt x="7573" y="22147"/>
                    <a:pt x="7751" y="20420"/>
                  </a:cubicBezTo>
                  <a:cubicBezTo>
                    <a:pt x="7930" y="18694"/>
                    <a:pt x="8025" y="16967"/>
                    <a:pt x="8025" y="15229"/>
                  </a:cubicBezTo>
                  <a:cubicBezTo>
                    <a:pt x="8025" y="14360"/>
                    <a:pt x="7990" y="13491"/>
                    <a:pt x="7954" y="12622"/>
                  </a:cubicBezTo>
                  <a:cubicBezTo>
                    <a:pt x="7918" y="12193"/>
                    <a:pt x="7894" y="11764"/>
                    <a:pt x="7847" y="11336"/>
                  </a:cubicBezTo>
                  <a:cubicBezTo>
                    <a:pt x="7799" y="10895"/>
                    <a:pt x="7775" y="10467"/>
                    <a:pt x="7716" y="10038"/>
                  </a:cubicBezTo>
                  <a:cubicBezTo>
                    <a:pt x="7299" y="6597"/>
                    <a:pt x="6442" y="3216"/>
                    <a:pt x="5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90" name="Google Shape;690;p11"/>
          <p:cNvGrpSpPr/>
          <p:nvPr/>
        </p:nvGrpSpPr>
        <p:grpSpPr>
          <a:xfrm rot="362166">
            <a:off x="372872" y="-231565"/>
            <a:ext cx="1643317" cy="2978509"/>
            <a:chOff x="5329525" y="1305350"/>
            <a:chExt cx="595325" cy="1079025"/>
          </a:xfrm>
        </p:grpSpPr>
        <p:sp>
          <p:nvSpPr>
            <p:cNvPr id="691" name="Google Shape;691;p11"/>
            <p:cNvSpPr/>
            <p:nvPr/>
          </p:nvSpPr>
          <p:spPr>
            <a:xfrm>
              <a:off x="5350650" y="1843500"/>
              <a:ext cx="574200" cy="517650"/>
            </a:xfrm>
            <a:custGeom>
              <a:avLst/>
              <a:gdLst/>
              <a:ahLst/>
              <a:cxnLst/>
              <a:rect l="l" t="t" r="r" b="b"/>
              <a:pathLst>
                <a:path w="22968" h="20706" extrusionOk="0">
                  <a:moveTo>
                    <a:pt x="22968" y="1"/>
                  </a:moveTo>
                  <a:lnTo>
                    <a:pt x="22968" y="1"/>
                  </a:lnTo>
                  <a:cubicBezTo>
                    <a:pt x="20444" y="4871"/>
                    <a:pt x="17229" y="9371"/>
                    <a:pt x="13431" y="13348"/>
                  </a:cubicBezTo>
                  <a:cubicBezTo>
                    <a:pt x="12883" y="13931"/>
                    <a:pt x="12312" y="14491"/>
                    <a:pt x="11705" y="15003"/>
                  </a:cubicBezTo>
                  <a:cubicBezTo>
                    <a:pt x="10585" y="15943"/>
                    <a:pt x="9323" y="16693"/>
                    <a:pt x="8037" y="17384"/>
                  </a:cubicBezTo>
                  <a:cubicBezTo>
                    <a:pt x="5573" y="18694"/>
                    <a:pt x="3001" y="19789"/>
                    <a:pt x="334" y="20623"/>
                  </a:cubicBezTo>
                  <a:lnTo>
                    <a:pt x="1" y="20706"/>
                  </a:lnTo>
                  <a:cubicBezTo>
                    <a:pt x="4168" y="20551"/>
                    <a:pt x="8204" y="18956"/>
                    <a:pt x="11728" y="16729"/>
                  </a:cubicBezTo>
                  <a:cubicBezTo>
                    <a:pt x="14681" y="14872"/>
                    <a:pt x="17348" y="12514"/>
                    <a:pt x="19348" y="9669"/>
                  </a:cubicBezTo>
                  <a:cubicBezTo>
                    <a:pt x="21372" y="6835"/>
                    <a:pt x="22718" y="3478"/>
                    <a:pt x="229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2" name="Google Shape;692;p11"/>
            <p:cNvSpPr/>
            <p:nvPr/>
          </p:nvSpPr>
          <p:spPr>
            <a:xfrm>
              <a:off x="5501575" y="1305350"/>
              <a:ext cx="91400" cy="290825"/>
            </a:xfrm>
            <a:custGeom>
              <a:avLst/>
              <a:gdLst/>
              <a:ahLst/>
              <a:cxnLst/>
              <a:rect l="l" t="t" r="r" b="b"/>
              <a:pathLst>
                <a:path w="3656" h="11633" extrusionOk="0">
                  <a:moveTo>
                    <a:pt x="2810" y="0"/>
                  </a:moveTo>
                  <a:cubicBezTo>
                    <a:pt x="1810" y="3775"/>
                    <a:pt x="869" y="7549"/>
                    <a:pt x="0" y="11347"/>
                  </a:cubicBezTo>
                  <a:lnTo>
                    <a:pt x="143" y="11633"/>
                  </a:lnTo>
                  <a:cubicBezTo>
                    <a:pt x="2655" y="8382"/>
                    <a:pt x="3655" y="4001"/>
                    <a:pt x="28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3" name="Google Shape;693;p11"/>
            <p:cNvSpPr/>
            <p:nvPr/>
          </p:nvSpPr>
          <p:spPr>
            <a:xfrm>
              <a:off x="5483700" y="1317250"/>
              <a:ext cx="37550" cy="188450"/>
            </a:xfrm>
            <a:custGeom>
              <a:avLst/>
              <a:gdLst/>
              <a:ahLst/>
              <a:cxnLst/>
              <a:rect l="l" t="t" r="r" b="b"/>
              <a:pathLst>
                <a:path w="1502" h="7538" extrusionOk="0">
                  <a:moveTo>
                    <a:pt x="1144" y="1"/>
                  </a:moveTo>
                  <a:cubicBezTo>
                    <a:pt x="918" y="60"/>
                    <a:pt x="834" y="334"/>
                    <a:pt x="787" y="548"/>
                  </a:cubicBezTo>
                  <a:cubicBezTo>
                    <a:pt x="275" y="2846"/>
                    <a:pt x="13" y="5180"/>
                    <a:pt x="1" y="7537"/>
                  </a:cubicBezTo>
                  <a:lnTo>
                    <a:pt x="275" y="7525"/>
                  </a:lnTo>
                  <a:cubicBezTo>
                    <a:pt x="1203" y="5144"/>
                    <a:pt x="1501" y="2537"/>
                    <a:pt x="1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4" name="Google Shape;694;p11"/>
            <p:cNvSpPr/>
            <p:nvPr/>
          </p:nvSpPr>
          <p:spPr>
            <a:xfrm>
              <a:off x="5510500" y="1323200"/>
              <a:ext cx="171175" cy="330425"/>
            </a:xfrm>
            <a:custGeom>
              <a:avLst/>
              <a:gdLst/>
              <a:ahLst/>
              <a:cxnLst/>
              <a:rect l="l" t="t" r="r" b="b"/>
              <a:pathLst>
                <a:path w="6847" h="13217" extrusionOk="0">
                  <a:moveTo>
                    <a:pt x="6442" y="1"/>
                  </a:moveTo>
                  <a:cubicBezTo>
                    <a:pt x="5263" y="4501"/>
                    <a:pt x="3537" y="9073"/>
                    <a:pt x="96" y="12193"/>
                  </a:cubicBezTo>
                  <a:lnTo>
                    <a:pt x="84" y="12145"/>
                  </a:lnTo>
                  <a:lnTo>
                    <a:pt x="84" y="12145"/>
                  </a:lnTo>
                  <a:cubicBezTo>
                    <a:pt x="0" y="12526"/>
                    <a:pt x="84" y="12919"/>
                    <a:pt x="310" y="13217"/>
                  </a:cubicBezTo>
                  <a:cubicBezTo>
                    <a:pt x="1846" y="12181"/>
                    <a:pt x="3120" y="10824"/>
                    <a:pt x="4406" y="9466"/>
                  </a:cubicBezTo>
                  <a:cubicBezTo>
                    <a:pt x="4930" y="8919"/>
                    <a:pt x="5453" y="8335"/>
                    <a:pt x="5787" y="7657"/>
                  </a:cubicBezTo>
                  <a:cubicBezTo>
                    <a:pt x="6013" y="7192"/>
                    <a:pt x="6108" y="6692"/>
                    <a:pt x="6215" y="6180"/>
                  </a:cubicBezTo>
                  <a:cubicBezTo>
                    <a:pt x="6489" y="4859"/>
                    <a:pt x="6668" y="3513"/>
                    <a:pt x="6763" y="2168"/>
                  </a:cubicBezTo>
                  <a:cubicBezTo>
                    <a:pt x="6823" y="1418"/>
                    <a:pt x="6847" y="632"/>
                    <a:pt x="6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5" name="Google Shape;695;p11"/>
            <p:cNvSpPr/>
            <p:nvPr/>
          </p:nvSpPr>
          <p:spPr>
            <a:xfrm>
              <a:off x="5517950" y="1381250"/>
              <a:ext cx="256300" cy="365850"/>
            </a:xfrm>
            <a:custGeom>
              <a:avLst/>
              <a:gdLst/>
              <a:ahLst/>
              <a:cxnLst/>
              <a:rect l="l" t="t" r="r" b="b"/>
              <a:pathLst>
                <a:path w="10252" h="14634" extrusionOk="0">
                  <a:moveTo>
                    <a:pt x="9644" y="1"/>
                  </a:moveTo>
                  <a:cubicBezTo>
                    <a:pt x="8823" y="2656"/>
                    <a:pt x="7739" y="5239"/>
                    <a:pt x="6156" y="7525"/>
                  </a:cubicBezTo>
                  <a:cubicBezTo>
                    <a:pt x="4584" y="9811"/>
                    <a:pt x="2500" y="11776"/>
                    <a:pt x="0" y="12978"/>
                  </a:cubicBezTo>
                  <a:lnTo>
                    <a:pt x="36" y="14633"/>
                  </a:lnTo>
                  <a:cubicBezTo>
                    <a:pt x="1786" y="12895"/>
                    <a:pt x="4191" y="11990"/>
                    <a:pt x="6108" y="10419"/>
                  </a:cubicBezTo>
                  <a:cubicBezTo>
                    <a:pt x="8239" y="8680"/>
                    <a:pt x="9704" y="6120"/>
                    <a:pt x="10085" y="3394"/>
                  </a:cubicBezTo>
                  <a:cubicBezTo>
                    <a:pt x="10251" y="2251"/>
                    <a:pt x="10216" y="1013"/>
                    <a:pt x="9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6" name="Google Shape;696;p11"/>
            <p:cNvSpPr/>
            <p:nvPr/>
          </p:nvSpPr>
          <p:spPr>
            <a:xfrm>
              <a:off x="5383400" y="1737550"/>
              <a:ext cx="506925" cy="567950"/>
            </a:xfrm>
            <a:custGeom>
              <a:avLst/>
              <a:gdLst/>
              <a:ahLst/>
              <a:cxnLst/>
              <a:rect l="l" t="t" r="r" b="b"/>
              <a:pathLst>
                <a:path w="20277" h="22718" extrusionOk="0">
                  <a:moveTo>
                    <a:pt x="20277" y="0"/>
                  </a:moveTo>
                  <a:cubicBezTo>
                    <a:pt x="19574" y="1048"/>
                    <a:pt x="18896" y="2108"/>
                    <a:pt x="18193" y="3167"/>
                  </a:cubicBezTo>
                  <a:cubicBezTo>
                    <a:pt x="17598" y="4072"/>
                    <a:pt x="16991" y="5001"/>
                    <a:pt x="16360" y="5870"/>
                  </a:cubicBezTo>
                  <a:cubicBezTo>
                    <a:pt x="14824" y="8013"/>
                    <a:pt x="13097" y="10025"/>
                    <a:pt x="11371" y="12026"/>
                  </a:cubicBezTo>
                  <a:cubicBezTo>
                    <a:pt x="10645" y="12859"/>
                    <a:pt x="9918" y="13704"/>
                    <a:pt x="9192" y="14538"/>
                  </a:cubicBezTo>
                  <a:cubicBezTo>
                    <a:pt x="6692" y="17419"/>
                    <a:pt x="4037" y="20420"/>
                    <a:pt x="441" y="21693"/>
                  </a:cubicBezTo>
                  <a:lnTo>
                    <a:pt x="0" y="22717"/>
                  </a:lnTo>
                  <a:cubicBezTo>
                    <a:pt x="7656" y="18967"/>
                    <a:pt x="14157" y="12895"/>
                    <a:pt x="18419" y="5513"/>
                  </a:cubicBezTo>
                  <a:cubicBezTo>
                    <a:pt x="19396" y="3822"/>
                    <a:pt x="20277" y="1965"/>
                    <a:pt x="20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7" name="Google Shape;697;p11"/>
            <p:cNvSpPr/>
            <p:nvPr/>
          </p:nvSpPr>
          <p:spPr>
            <a:xfrm>
              <a:off x="5417325" y="1638725"/>
              <a:ext cx="443250" cy="595325"/>
            </a:xfrm>
            <a:custGeom>
              <a:avLst/>
              <a:gdLst/>
              <a:ahLst/>
              <a:cxnLst/>
              <a:rect l="l" t="t" r="r" b="b"/>
              <a:pathLst>
                <a:path w="17730" h="23813" extrusionOk="0">
                  <a:moveTo>
                    <a:pt x="17729" y="0"/>
                  </a:moveTo>
                  <a:lnTo>
                    <a:pt x="17729" y="0"/>
                  </a:lnTo>
                  <a:cubicBezTo>
                    <a:pt x="15943" y="3251"/>
                    <a:pt x="13455" y="6120"/>
                    <a:pt x="10466" y="8323"/>
                  </a:cubicBezTo>
                  <a:cubicBezTo>
                    <a:pt x="9895" y="8740"/>
                    <a:pt x="9300" y="9144"/>
                    <a:pt x="8764" y="9597"/>
                  </a:cubicBezTo>
                  <a:cubicBezTo>
                    <a:pt x="7454" y="10704"/>
                    <a:pt x="6466" y="12133"/>
                    <a:pt x="5501" y="13562"/>
                  </a:cubicBezTo>
                  <a:cubicBezTo>
                    <a:pt x="3858" y="16038"/>
                    <a:pt x="2311" y="18574"/>
                    <a:pt x="858" y="21182"/>
                  </a:cubicBezTo>
                  <a:lnTo>
                    <a:pt x="1" y="23813"/>
                  </a:lnTo>
                  <a:lnTo>
                    <a:pt x="10538" y="11895"/>
                  </a:lnTo>
                  <a:cubicBezTo>
                    <a:pt x="13645" y="8382"/>
                    <a:pt x="16884" y="4620"/>
                    <a:pt x="177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8" name="Google Shape;698;p11"/>
            <p:cNvSpPr/>
            <p:nvPr/>
          </p:nvSpPr>
          <p:spPr>
            <a:xfrm>
              <a:off x="5498900" y="1635750"/>
              <a:ext cx="311350" cy="371200"/>
            </a:xfrm>
            <a:custGeom>
              <a:avLst/>
              <a:gdLst/>
              <a:ahLst/>
              <a:cxnLst/>
              <a:rect l="l" t="t" r="r" b="b"/>
              <a:pathLst>
                <a:path w="12454" h="14848" extrusionOk="0">
                  <a:moveTo>
                    <a:pt x="12359" y="0"/>
                  </a:moveTo>
                  <a:cubicBezTo>
                    <a:pt x="11930" y="1358"/>
                    <a:pt x="10609" y="2179"/>
                    <a:pt x="9382" y="2906"/>
                  </a:cubicBezTo>
                  <a:cubicBezTo>
                    <a:pt x="7108" y="4275"/>
                    <a:pt x="4846" y="5715"/>
                    <a:pt x="3060" y="7680"/>
                  </a:cubicBezTo>
                  <a:cubicBezTo>
                    <a:pt x="1274" y="9644"/>
                    <a:pt x="0" y="12192"/>
                    <a:pt x="72" y="14847"/>
                  </a:cubicBezTo>
                  <a:cubicBezTo>
                    <a:pt x="2286" y="11061"/>
                    <a:pt x="5084" y="7620"/>
                    <a:pt x="8358" y="4691"/>
                  </a:cubicBezTo>
                  <a:cubicBezTo>
                    <a:pt x="9835" y="3382"/>
                    <a:pt x="11418" y="2144"/>
                    <a:pt x="12454" y="477"/>
                  </a:cubicBezTo>
                  <a:lnTo>
                    <a:pt x="123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9" name="Google Shape;699;p11"/>
            <p:cNvSpPr/>
            <p:nvPr/>
          </p:nvSpPr>
          <p:spPr>
            <a:xfrm>
              <a:off x="5521500" y="1511700"/>
              <a:ext cx="295025" cy="318750"/>
            </a:xfrm>
            <a:custGeom>
              <a:avLst/>
              <a:gdLst/>
              <a:ahLst/>
              <a:cxnLst/>
              <a:rect l="l" t="t" r="r" b="b"/>
              <a:pathLst>
                <a:path w="11801" h="12750" extrusionOk="0">
                  <a:moveTo>
                    <a:pt x="11693" y="1"/>
                  </a:moveTo>
                  <a:cubicBezTo>
                    <a:pt x="11556" y="1"/>
                    <a:pt x="11394" y="211"/>
                    <a:pt x="11348" y="379"/>
                  </a:cubicBezTo>
                  <a:cubicBezTo>
                    <a:pt x="10645" y="2736"/>
                    <a:pt x="8978" y="4760"/>
                    <a:pt x="6895" y="6046"/>
                  </a:cubicBezTo>
                  <a:cubicBezTo>
                    <a:pt x="5466" y="6927"/>
                    <a:pt x="3847" y="7510"/>
                    <a:pt x="2477" y="8499"/>
                  </a:cubicBezTo>
                  <a:cubicBezTo>
                    <a:pt x="1108" y="9475"/>
                    <a:pt x="1" y="11082"/>
                    <a:pt x="275" y="12749"/>
                  </a:cubicBezTo>
                  <a:cubicBezTo>
                    <a:pt x="334" y="11916"/>
                    <a:pt x="942" y="11249"/>
                    <a:pt x="1549" y="10677"/>
                  </a:cubicBezTo>
                  <a:cubicBezTo>
                    <a:pt x="2335" y="9951"/>
                    <a:pt x="3204" y="9296"/>
                    <a:pt x="4121" y="8725"/>
                  </a:cubicBezTo>
                  <a:cubicBezTo>
                    <a:pt x="5835" y="7677"/>
                    <a:pt x="7776" y="6903"/>
                    <a:pt x="9145" y="5427"/>
                  </a:cubicBezTo>
                  <a:cubicBezTo>
                    <a:pt x="10478" y="3998"/>
                    <a:pt x="11145" y="2081"/>
                    <a:pt x="11764" y="224"/>
                  </a:cubicBezTo>
                  <a:lnTo>
                    <a:pt x="11800" y="57"/>
                  </a:lnTo>
                  <a:cubicBezTo>
                    <a:pt x="11769" y="18"/>
                    <a:pt x="11732" y="1"/>
                    <a:pt x="116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0" name="Google Shape;700;p11"/>
            <p:cNvSpPr/>
            <p:nvPr/>
          </p:nvSpPr>
          <p:spPr>
            <a:xfrm>
              <a:off x="5329525" y="1399100"/>
              <a:ext cx="200650" cy="985275"/>
            </a:xfrm>
            <a:custGeom>
              <a:avLst/>
              <a:gdLst/>
              <a:ahLst/>
              <a:cxnLst/>
              <a:rect l="l" t="t" r="r" b="b"/>
              <a:pathLst>
                <a:path w="8026" h="39411" extrusionOk="0">
                  <a:moveTo>
                    <a:pt x="5180" y="1"/>
                  </a:moveTo>
                  <a:lnTo>
                    <a:pt x="5180" y="1"/>
                  </a:lnTo>
                  <a:cubicBezTo>
                    <a:pt x="6168" y="3311"/>
                    <a:pt x="6858" y="6692"/>
                    <a:pt x="7156" y="10074"/>
                  </a:cubicBezTo>
                  <a:cubicBezTo>
                    <a:pt x="7323" y="11788"/>
                    <a:pt x="7370" y="13503"/>
                    <a:pt x="7335" y="15217"/>
                  </a:cubicBezTo>
                  <a:cubicBezTo>
                    <a:pt x="7299" y="16932"/>
                    <a:pt x="7204" y="18634"/>
                    <a:pt x="7013" y="20337"/>
                  </a:cubicBezTo>
                  <a:cubicBezTo>
                    <a:pt x="6835" y="22027"/>
                    <a:pt x="6549" y="23730"/>
                    <a:pt x="6180" y="25397"/>
                  </a:cubicBezTo>
                  <a:cubicBezTo>
                    <a:pt x="5811" y="27064"/>
                    <a:pt x="5334" y="28695"/>
                    <a:pt x="4751" y="30302"/>
                  </a:cubicBezTo>
                  <a:cubicBezTo>
                    <a:pt x="4168" y="31910"/>
                    <a:pt x="3465" y="33481"/>
                    <a:pt x="2667" y="34993"/>
                  </a:cubicBezTo>
                  <a:cubicBezTo>
                    <a:pt x="1882" y="36529"/>
                    <a:pt x="953" y="37970"/>
                    <a:pt x="0" y="39411"/>
                  </a:cubicBezTo>
                  <a:cubicBezTo>
                    <a:pt x="1084" y="38077"/>
                    <a:pt x="2096" y="36672"/>
                    <a:pt x="2989" y="35184"/>
                  </a:cubicBezTo>
                  <a:cubicBezTo>
                    <a:pt x="3441" y="34446"/>
                    <a:pt x="3858" y="33684"/>
                    <a:pt x="4239" y="32910"/>
                  </a:cubicBezTo>
                  <a:cubicBezTo>
                    <a:pt x="4632" y="32136"/>
                    <a:pt x="4977" y="31326"/>
                    <a:pt x="5299" y="30529"/>
                  </a:cubicBezTo>
                  <a:cubicBezTo>
                    <a:pt x="5465" y="30124"/>
                    <a:pt x="5608" y="29707"/>
                    <a:pt x="5763" y="29314"/>
                  </a:cubicBezTo>
                  <a:cubicBezTo>
                    <a:pt x="5906" y="28909"/>
                    <a:pt x="6061" y="28493"/>
                    <a:pt x="6180" y="28076"/>
                  </a:cubicBezTo>
                  <a:cubicBezTo>
                    <a:pt x="6442" y="27242"/>
                    <a:pt x="6668" y="26409"/>
                    <a:pt x="6882" y="25564"/>
                  </a:cubicBezTo>
                  <a:cubicBezTo>
                    <a:pt x="7275" y="23861"/>
                    <a:pt x="7573" y="22147"/>
                    <a:pt x="7751" y="20420"/>
                  </a:cubicBezTo>
                  <a:cubicBezTo>
                    <a:pt x="7930" y="18694"/>
                    <a:pt x="8025" y="16967"/>
                    <a:pt x="8025" y="15229"/>
                  </a:cubicBezTo>
                  <a:cubicBezTo>
                    <a:pt x="8025" y="14360"/>
                    <a:pt x="7990" y="13491"/>
                    <a:pt x="7954" y="12622"/>
                  </a:cubicBezTo>
                  <a:cubicBezTo>
                    <a:pt x="7918" y="12193"/>
                    <a:pt x="7894" y="11764"/>
                    <a:pt x="7847" y="11336"/>
                  </a:cubicBezTo>
                  <a:cubicBezTo>
                    <a:pt x="7799" y="10895"/>
                    <a:pt x="7775" y="10467"/>
                    <a:pt x="7716" y="10038"/>
                  </a:cubicBezTo>
                  <a:cubicBezTo>
                    <a:pt x="7299" y="6597"/>
                    <a:pt x="6442" y="3216"/>
                    <a:pt x="5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01" name="Google Shape;701;p11"/>
          <p:cNvGrpSpPr/>
          <p:nvPr/>
        </p:nvGrpSpPr>
        <p:grpSpPr>
          <a:xfrm rot="430491">
            <a:off x="10518108" y="3283536"/>
            <a:ext cx="2479217" cy="4493573"/>
            <a:chOff x="5329525" y="1305350"/>
            <a:chExt cx="595325" cy="1079025"/>
          </a:xfrm>
        </p:grpSpPr>
        <p:sp>
          <p:nvSpPr>
            <p:cNvPr id="702" name="Google Shape;702;p11"/>
            <p:cNvSpPr/>
            <p:nvPr/>
          </p:nvSpPr>
          <p:spPr>
            <a:xfrm>
              <a:off x="5350650" y="1843500"/>
              <a:ext cx="574200" cy="517650"/>
            </a:xfrm>
            <a:custGeom>
              <a:avLst/>
              <a:gdLst/>
              <a:ahLst/>
              <a:cxnLst/>
              <a:rect l="l" t="t" r="r" b="b"/>
              <a:pathLst>
                <a:path w="22968" h="20706" extrusionOk="0">
                  <a:moveTo>
                    <a:pt x="22968" y="1"/>
                  </a:moveTo>
                  <a:lnTo>
                    <a:pt x="22968" y="1"/>
                  </a:lnTo>
                  <a:cubicBezTo>
                    <a:pt x="20444" y="4871"/>
                    <a:pt x="17229" y="9371"/>
                    <a:pt x="13431" y="13348"/>
                  </a:cubicBezTo>
                  <a:cubicBezTo>
                    <a:pt x="12883" y="13931"/>
                    <a:pt x="12312" y="14491"/>
                    <a:pt x="11705" y="15003"/>
                  </a:cubicBezTo>
                  <a:cubicBezTo>
                    <a:pt x="10585" y="15943"/>
                    <a:pt x="9323" y="16693"/>
                    <a:pt x="8037" y="17384"/>
                  </a:cubicBezTo>
                  <a:cubicBezTo>
                    <a:pt x="5573" y="18694"/>
                    <a:pt x="3001" y="19789"/>
                    <a:pt x="334" y="20623"/>
                  </a:cubicBezTo>
                  <a:lnTo>
                    <a:pt x="1" y="20706"/>
                  </a:lnTo>
                  <a:cubicBezTo>
                    <a:pt x="4168" y="20551"/>
                    <a:pt x="8204" y="18956"/>
                    <a:pt x="11728" y="16729"/>
                  </a:cubicBezTo>
                  <a:cubicBezTo>
                    <a:pt x="14681" y="14872"/>
                    <a:pt x="17348" y="12514"/>
                    <a:pt x="19348" y="9669"/>
                  </a:cubicBezTo>
                  <a:cubicBezTo>
                    <a:pt x="21372" y="6835"/>
                    <a:pt x="22718" y="3478"/>
                    <a:pt x="229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3" name="Google Shape;703;p11"/>
            <p:cNvSpPr/>
            <p:nvPr/>
          </p:nvSpPr>
          <p:spPr>
            <a:xfrm>
              <a:off x="5501575" y="1305350"/>
              <a:ext cx="91400" cy="290825"/>
            </a:xfrm>
            <a:custGeom>
              <a:avLst/>
              <a:gdLst/>
              <a:ahLst/>
              <a:cxnLst/>
              <a:rect l="l" t="t" r="r" b="b"/>
              <a:pathLst>
                <a:path w="3656" h="11633" extrusionOk="0">
                  <a:moveTo>
                    <a:pt x="2810" y="0"/>
                  </a:moveTo>
                  <a:cubicBezTo>
                    <a:pt x="1810" y="3775"/>
                    <a:pt x="869" y="7549"/>
                    <a:pt x="0" y="11347"/>
                  </a:cubicBezTo>
                  <a:lnTo>
                    <a:pt x="143" y="11633"/>
                  </a:lnTo>
                  <a:cubicBezTo>
                    <a:pt x="2655" y="8382"/>
                    <a:pt x="3655" y="4001"/>
                    <a:pt x="28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4" name="Google Shape;704;p11"/>
            <p:cNvSpPr/>
            <p:nvPr/>
          </p:nvSpPr>
          <p:spPr>
            <a:xfrm>
              <a:off x="5483700" y="1317250"/>
              <a:ext cx="37550" cy="188450"/>
            </a:xfrm>
            <a:custGeom>
              <a:avLst/>
              <a:gdLst/>
              <a:ahLst/>
              <a:cxnLst/>
              <a:rect l="l" t="t" r="r" b="b"/>
              <a:pathLst>
                <a:path w="1502" h="7538" extrusionOk="0">
                  <a:moveTo>
                    <a:pt x="1144" y="1"/>
                  </a:moveTo>
                  <a:cubicBezTo>
                    <a:pt x="918" y="60"/>
                    <a:pt x="834" y="334"/>
                    <a:pt x="787" y="548"/>
                  </a:cubicBezTo>
                  <a:cubicBezTo>
                    <a:pt x="275" y="2846"/>
                    <a:pt x="13" y="5180"/>
                    <a:pt x="1" y="7537"/>
                  </a:cubicBezTo>
                  <a:lnTo>
                    <a:pt x="275" y="7525"/>
                  </a:lnTo>
                  <a:cubicBezTo>
                    <a:pt x="1203" y="5144"/>
                    <a:pt x="1501" y="2537"/>
                    <a:pt x="1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5" name="Google Shape;705;p11"/>
            <p:cNvSpPr/>
            <p:nvPr/>
          </p:nvSpPr>
          <p:spPr>
            <a:xfrm>
              <a:off x="5510500" y="1323200"/>
              <a:ext cx="171175" cy="330425"/>
            </a:xfrm>
            <a:custGeom>
              <a:avLst/>
              <a:gdLst/>
              <a:ahLst/>
              <a:cxnLst/>
              <a:rect l="l" t="t" r="r" b="b"/>
              <a:pathLst>
                <a:path w="6847" h="13217" extrusionOk="0">
                  <a:moveTo>
                    <a:pt x="6442" y="1"/>
                  </a:moveTo>
                  <a:cubicBezTo>
                    <a:pt x="5263" y="4501"/>
                    <a:pt x="3537" y="9073"/>
                    <a:pt x="96" y="12193"/>
                  </a:cubicBezTo>
                  <a:lnTo>
                    <a:pt x="84" y="12145"/>
                  </a:lnTo>
                  <a:lnTo>
                    <a:pt x="84" y="12145"/>
                  </a:lnTo>
                  <a:cubicBezTo>
                    <a:pt x="0" y="12526"/>
                    <a:pt x="84" y="12919"/>
                    <a:pt x="310" y="13217"/>
                  </a:cubicBezTo>
                  <a:cubicBezTo>
                    <a:pt x="1846" y="12181"/>
                    <a:pt x="3120" y="10824"/>
                    <a:pt x="4406" y="9466"/>
                  </a:cubicBezTo>
                  <a:cubicBezTo>
                    <a:pt x="4930" y="8919"/>
                    <a:pt x="5453" y="8335"/>
                    <a:pt x="5787" y="7657"/>
                  </a:cubicBezTo>
                  <a:cubicBezTo>
                    <a:pt x="6013" y="7192"/>
                    <a:pt x="6108" y="6692"/>
                    <a:pt x="6215" y="6180"/>
                  </a:cubicBezTo>
                  <a:cubicBezTo>
                    <a:pt x="6489" y="4859"/>
                    <a:pt x="6668" y="3513"/>
                    <a:pt x="6763" y="2168"/>
                  </a:cubicBezTo>
                  <a:cubicBezTo>
                    <a:pt x="6823" y="1418"/>
                    <a:pt x="6847" y="632"/>
                    <a:pt x="6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6" name="Google Shape;706;p11"/>
            <p:cNvSpPr/>
            <p:nvPr/>
          </p:nvSpPr>
          <p:spPr>
            <a:xfrm>
              <a:off x="5517950" y="1381250"/>
              <a:ext cx="256300" cy="365850"/>
            </a:xfrm>
            <a:custGeom>
              <a:avLst/>
              <a:gdLst/>
              <a:ahLst/>
              <a:cxnLst/>
              <a:rect l="l" t="t" r="r" b="b"/>
              <a:pathLst>
                <a:path w="10252" h="14634" extrusionOk="0">
                  <a:moveTo>
                    <a:pt x="9644" y="1"/>
                  </a:moveTo>
                  <a:cubicBezTo>
                    <a:pt x="8823" y="2656"/>
                    <a:pt x="7739" y="5239"/>
                    <a:pt x="6156" y="7525"/>
                  </a:cubicBezTo>
                  <a:cubicBezTo>
                    <a:pt x="4584" y="9811"/>
                    <a:pt x="2500" y="11776"/>
                    <a:pt x="0" y="12978"/>
                  </a:cubicBezTo>
                  <a:lnTo>
                    <a:pt x="36" y="14633"/>
                  </a:lnTo>
                  <a:cubicBezTo>
                    <a:pt x="1786" y="12895"/>
                    <a:pt x="4191" y="11990"/>
                    <a:pt x="6108" y="10419"/>
                  </a:cubicBezTo>
                  <a:cubicBezTo>
                    <a:pt x="8239" y="8680"/>
                    <a:pt x="9704" y="6120"/>
                    <a:pt x="10085" y="3394"/>
                  </a:cubicBezTo>
                  <a:cubicBezTo>
                    <a:pt x="10251" y="2251"/>
                    <a:pt x="10216" y="1013"/>
                    <a:pt x="9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7" name="Google Shape;707;p11"/>
            <p:cNvSpPr/>
            <p:nvPr/>
          </p:nvSpPr>
          <p:spPr>
            <a:xfrm>
              <a:off x="5383400" y="1737550"/>
              <a:ext cx="506925" cy="567950"/>
            </a:xfrm>
            <a:custGeom>
              <a:avLst/>
              <a:gdLst/>
              <a:ahLst/>
              <a:cxnLst/>
              <a:rect l="l" t="t" r="r" b="b"/>
              <a:pathLst>
                <a:path w="20277" h="22718" extrusionOk="0">
                  <a:moveTo>
                    <a:pt x="20277" y="0"/>
                  </a:moveTo>
                  <a:cubicBezTo>
                    <a:pt x="19574" y="1048"/>
                    <a:pt x="18896" y="2108"/>
                    <a:pt x="18193" y="3167"/>
                  </a:cubicBezTo>
                  <a:cubicBezTo>
                    <a:pt x="17598" y="4072"/>
                    <a:pt x="16991" y="5001"/>
                    <a:pt x="16360" y="5870"/>
                  </a:cubicBezTo>
                  <a:cubicBezTo>
                    <a:pt x="14824" y="8013"/>
                    <a:pt x="13097" y="10025"/>
                    <a:pt x="11371" y="12026"/>
                  </a:cubicBezTo>
                  <a:cubicBezTo>
                    <a:pt x="10645" y="12859"/>
                    <a:pt x="9918" y="13704"/>
                    <a:pt x="9192" y="14538"/>
                  </a:cubicBezTo>
                  <a:cubicBezTo>
                    <a:pt x="6692" y="17419"/>
                    <a:pt x="4037" y="20420"/>
                    <a:pt x="441" y="21693"/>
                  </a:cubicBezTo>
                  <a:lnTo>
                    <a:pt x="0" y="22717"/>
                  </a:lnTo>
                  <a:cubicBezTo>
                    <a:pt x="7656" y="18967"/>
                    <a:pt x="14157" y="12895"/>
                    <a:pt x="18419" y="5513"/>
                  </a:cubicBezTo>
                  <a:cubicBezTo>
                    <a:pt x="19396" y="3822"/>
                    <a:pt x="20277" y="1965"/>
                    <a:pt x="20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8" name="Google Shape;708;p11"/>
            <p:cNvSpPr/>
            <p:nvPr/>
          </p:nvSpPr>
          <p:spPr>
            <a:xfrm>
              <a:off x="5417325" y="1638725"/>
              <a:ext cx="443250" cy="595325"/>
            </a:xfrm>
            <a:custGeom>
              <a:avLst/>
              <a:gdLst/>
              <a:ahLst/>
              <a:cxnLst/>
              <a:rect l="l" t="t" r="r" b="b"/>
              <a:pathLst>
                <a:path w="17730" h="23813" extrusionOk="0">
                  <a:moveTo>
                    <a:pt x="17729" y="0"/>
                  </a:moveTo>
                  <a:lnTo>
                    <a:pt x="17729" y="0"/>
                  </a:lnTo>
                  <a:cubicBezTo>
                    <a:pt x="15943" y="3251"/>
                    <a:pt x="13455" y="6120"/>
                    <a:pt x="10466" y="8323"/>
                  </a:cubicBezTo>
                  <a:cubicBezTo>
                    <a:pt x="9895" y="8740"/>
                    <a:pt x="9300" y="9144"/>
                    <a:pt x="8764" y="9597"/>
                  </a:cubicBezTo>
                  <a:cubicBezTo>
                    <a:pt x="7454" y="10704"/>
                    <a:pt x="6466" y="12133"/>
                    <a:pt x="5501" y="13562"/>
                  </a:cubicBezTo>
                  <a:cubicBezTo>
                    <a:pt x="3858" y="16038"/>
                    <a:pt x="2311" y="18574"/>
                    <a:pt x="858" y="21182"/>
                  </a:cubicBezTo>
                  <a:lnTo>
                    <a:pt x="1" y="23813"/>
                  </a:lnTo>
                  <a:lnTo>
                    <a:pt x="10538" y="11895"/>
                  </a:lnTo>
                  <a:cubicBezTo>
                    <a:pt x="13645" y="8382"/>
                    <a:pt x="16884" y="4620"/>
                    <a:pt x="177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9" name="Google Shape;709;p11"/>
            <p:cNvSpPr/>
            <p:nvPr/>
          </p:nvSpPr>
          <p:spPr>
            <a:xfrm>
              <a:off x="5498900" y="1635750"/>
              <a:ext cx="311350" cy="371200"/>
            </a:xfrm>
            <a:custGeom>
              <a:avLst/>
              <a:gdLst/>
              <a:ahLst/>
              <a:cxnLst/>
              <a:rect l="l" t="t" r="r" b="b"/>
              <a:pathLst>
                <a:path w="12454" h="14848" extrusionOk="0">
                  <a:moveTo>
                    <a:pt x="12359" y="0"/>
                  </a:moveTo>
                  <a:cubicBezTo>
                    <a:pt x="11930" y="1358"/>
                    <a:pt x="10609" y="2179"/>
                    <a:pt x="9382" y="2906"/>
                  </a:cubicBezTo>
                  <a:cubicBezTo>
                    <a:pt x="7108" y="4275"/>
                    <a:pt x="4846" y="5715"/>
                    <a:pt x="3060" y="7680"/>
                  </a:cubicBezTo>
                  <a:cubicBezTo>
                    <a:pt x="1274" y="9644"/>
                    <a:pt x="0" y="12192"/>
                    <a:pt x="72" y="14847"/>
                  </a:cubicBezTo>
                  <a:cubicBezTo>
                    <a:pt x="2286" y="11061"/>
                    <a:pt x="5084" y="7620"/>
                    <a:pt x="8358" y="4691"/>
                  </a:cubicBezTo>
                  <a:cubicBezTo>
                    <a:pt x="9835" y="3382"/>
                    <a:pt x="11418" y="2144"/>
                    <a:pt x="12454" y="477"/>
                  </a:cubicBezTo>
                  <a:lnTo>
                    <a:pt x="123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0" name="Google Shape;710;p11"/>
            <p:cNvSpPr/>
            <p:nvPr/>
          </p:nvSpPr>
          <p:spPr>
            <a:xfrm>
              <a:off x="5521500" y="1511700"/>
              <a:ext cx="295025" cy="318750"/>
            </a:xfrm>
            <a:custGeom>
              <a:avLst/>
              <a:gdLst/>
              <a:ahLst/>
              <a:cxnLst/>
              <a:rect l="l" t="t" r="r" b="b"/>
              <a:pathLst>
                <a:path w="11801" h="12750" extrusionOk="0">
                  <a:moveTo>
                    <a:pt x="11693" y="1"/>
                  </a:moveTo>
                  <a:cubicBezTo>
                    <a:pt x="11556" y="1"/>
                    <a:pt x="11394" y="211"/>
                    <a:pt x="11348" y="379"/>
                  </a:cubicBezTo>
                  <a:cubicBezTo>
                    <a:pt x="10645" y="2736"/>
                    <a:pt x="8978" y="4760"/>
                    <a:pt x="6895" y="6046"/>
                  </a:cubicBezTo>
                  <a:cubicBezTo>
                    <a:pt x="5466" y="6927"/>
                    <a:pt x="3847" y="7510"/>
                    <a:pt x="2477" y="8499"/>
                  </a:cubicBezTo>
                  <a:cubicBezTo>
                    <a:pt x="1108" y="9475"/>
                    <a:pt x="1" y="11082"/>
                    <a:pt x="275" y="12749"/>
                  </a:cubicBezTo>
                  <a:cubicBezTo>
                    <a:pt x="334" y="11916"/>
                    <a:pt x="942" y="11249"/>
                    <a:pt x="1549" y="10677"/>
                  </a:cubicBezTo>
                  <a:cubicBezTo>
                    <a:pt x="2335" y="9951"/>
                    <a:pt x="3204" y="9296"/>
                    <a:pt x="4121" y="8725"/>
                  </a:cubicBezTo>
                  <a:cubicBezTo>
                    <a:pt x="5835" y="7677"/>
                    <a:pt x="7776" y="6903"/>
                    <a:pt x="9145" y="5427"/>
                  </a:cubicBezTo>
                  <a:cubicBezTo>
                    <a:pt x="10478" y="3998"/>
                    <a:pt x="11145" y="2081"/>
                    <a:pt x="11764" y="224"/>
                  </a:cubicBezTo>
                  <a:lnTo>
                    <a:pt x="11800" y="57"/>
                  </a:lnTo>
                  <a:cubicBezTo>
                    <a:pt x="11769" y="18"/>
                    <a:pt x="11732" y="1"/>
                    <a:pt x="116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1" name="Google Shape;711;p11"/>
            <p:cNvSpPr/>
            <p:nvPr/>
          </p:nvSpPr>
          <p:spPr>
            <a:xfrm>
              <a:off x="5329525" y="1399100"/>
              <a:ext cx="200650" cy="985275"/>
            </a:xfrm>
            <a:custGeom>
              <a:avLst/>
              <a:gdLst/>
              <a:ahLst/>
              <a:cxnLst/>
              <a:rect l="l" t="t" r="r" b="b"/>
              <a:pathLst>
                <a:path w="8026" h="39411" extrusionOk="0">
                  <a:moveTo>
                    <a:pt x="5180" y="1"/>
                  </a:moveTo>
                  <a:lnTo>
                    <a:pt x="5180" y="1"/>
                  </a:lnTo>
                  <a:cubicBezTo>
                    <a:pt x="6168" y="3311"/>
                    <a:pt x="6858" y="6692"/>
                    <a:pt x="7156" y="10074"/>
                  </a:cubicBezTo>
                  <a:cubicBezTo>
                    <a:pt x="7323" y="11788"/>
                    <a:pt x="7370" y="13503"/>
                    <a:pt x="7335" y="15217"/>
                  </a:cubicBezTo>
                  <a:cubicBezTo>
                    <a:pt x="7299" y="16932"/>
                    <a:pt x="7204" y="18634"/>
                    <a:pt x="7013" y="20337"/>
                  </a:cubicBezTo>
                  <a:cubicBezTo>
                    <a:pt x="6835" y="22027"/>
                    <a:pt x="6549" y="23730"/>
                    <a:pt x="6180" y="25397"/>
                  </a:cubicBezTo>
                  <a:cubicBezTo>
                    <a:pt x="5811" y="27064"/>
                    <a:pt x="5334" y="28695"/>
                    <a:pt x="4751" y="30302"/>
                  </a:cubicBezTo>
                  <a:cubicBezTo>
                    <a:pt x="4168" y="31910"/>
                    <a:pt x="3465" y="33481"/>
                    <a:pt x="2667" y="34993"/>
                  </a:cubicBezTo>
                  <a:cubicBezTo>
                    <a:pt x="1882" y="36529"/>
                    <a:pt x="953" y="37970"/>
                    <a:pt x="0" y="39411"/>
                  </a:cubicBezTo>
                  <a:cubicBezTo>
                    <a:pt x="1084" y="38077"/>
                    <a:pt x="2096" y="36672"/>
                    <a:pt x="2989" y="35184"/>
                  </a:cubicBezTo>
                  <a:cubicBezTo>
                    <a:pt x="3441" y="34446"/>
                    <a:pt x="3858" y="33684"/>
                    <a:pt x="4239" y="32910"/>
                  </a:cubicBezTo>
                  <a:cubicBezTo>
                    <a:pt x="4632" y="32136"/>
                    <a:pt x="4977" y="31326"/>
                    <a:pt x="5299" y="30529"/>
                  </a:cubicBezTo>
                  <a:cubicBezTo>
                    <a:pt x="5465" y="30124"/>
                    <a:pt x="5608" y="29707"/>
                    <a:pt x="5763" y="29314"/>
                  </a:cubicBezTo>
                  <a:cubicBezTo>
                    <a:pt x="5906" y="28909"/>
                    <a:pt x="6061" y="28493"/>
                    <a:pt x="6180" y="28076"/>
                  </a:cubicBezTo>
                  <a:cubicBezTo>
                    <a:pt x="6442" y="27242"/>
                    <a:pt x="6668" y="26409"/>
                    <a:pt x="6882" y="25564"/>
                  </a:cubicBezTo>
                  <a:cubicBezTo>
                    <a:pt x="7275" y="23861"/>
                    <a:pt x="7573" y="22147"/>
                    <a:pt x="7751" y="20420"/>
                  </a:cubicBezTo>
                  <a:cubicBezTo>
                    <a:pt x="7930" y="18694"/>
                    <a:pt x="8025" y="16967"/>
                    <a:pt x="8025" y="15229"/>
                  </a:cubicBezTo>
                  <a:cubicBezTo>
                    <a:pt x="8025" y="14360"/>
                    <a:pt x="7990" y="13491"/>
                    <a:pt x="7954" y="12622"/>
                  </a:cubicBezTo>
                  <a:cubicBezTo>
                    <a:pt x="7918" y="12193"/>
                    <a:pt x="7894" y="11764"/>
                    <a:pt x="7847" y="11336"/>
                  </a:cubicBezTo>
                  <a:cubicBezTo>
                    <a:pt x="7799" y="10895"/>
                    <a:pt x="7775" y="10467"/>
                    <a:pt x="7716" y="10038"/>
                  </a:cubicBezTo>
                  <a:cubicBezTo>
                    <a:pt x="7299" y="6597"/>
                    <a:pt x="6442" y="3216"/>
                    <a:pt x="5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69215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29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15" name="Google Shape;715;p13"/>
          <p:cNvSpPr txBox="1">
            <a:spLocks noGrp="1"/>
          </p:cNvSpPr>
          <p:nvPr>
            <p:ph type="title" idx="2"/>
          </p:nvPr>
        </p:nvSpPr>
        <p:spPr>
          <a:xfrm>
            <a:off x="2477783" y="1848597"/>
            <a:ext cx="3014800" cy="5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16" name="Google Shape;716;p13"/>
          <p:cNvSpPr txBox="1">
            <a:spLocks noGrp="1"/>
          </p:cNvSpPr>
          <p:nvPr>
            <p:ph type="subTitle" idx="1"/>
          </p:nvPr>
        </p:nvSpPr>
        <p:spPr>
          <a:xfrm>
            <a:off x="2477767" y="2455433"/>
            <a:ext cx="3014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7" name="Google Shape;717;p13"/>
          <p:cNvSpPr txBox="1">
            <a:spLocks noGrp="1"/>
          </p:cNvSpPr>
          <p:nvPr>
            <p:ph type="title" idx="3" hasCustomPrompt="1"/>
          </p:nvPr>
        </p:nvSpPr>
        <p:spPr>
          <a:xfrm>
            <a:off x="1258300" y="2061967"/>
            <a:ext cx="94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718" name="Google Shape;718;p13"/>
          <p:cNvSpPr txBox="1">
            <a:spLocks noGrp="1"/>
          </p:cNvSpPr>
          <p:nvPr>
            <p:ph type="title" idx="4"/>
          </p:nvPr>
        </p:nvSpPr>
        <p:spPr>
          <a:xfrm>
            <a:off x="7527233" y="1848567"/>
            <a:ext cx="3014800" cy="5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19" name="Google Shape;719;p13"/>
          <p:cNvSpPr txBox="1">
            <a:spLocks noGrp="1"/>
          </p:cNvSpPr>
          <p:nvPr>
            <p:ph type="subTitle" idx="5"/>
          </p:nvPr>
        </p:nvSpPr>
        <p:spPr>
          <a:xfrm>
            <a:off x="7527233" y="2455428"/>
            <a:ext cx="3014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0" name="Google Shape;720;p13"/>
          <p:cNvSpPr txBox="1">
            <a:spLocks noGrp="1"/>
          </p:cNvSpPr>
          <p:nvPr>
            <p:ph type="title" idx="6" hasCustomPrompt="1"/>
          </p:nvPr>
        </p:nvSpPr>
        <p:spPr>
          <a:xfrm>
            <a:off x="6302583" y="2061967"/>
            <a:ext cx="94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721" name="Google Shape;721;p13"/>
          <p:cNvSpPr txBox="1">
            <a:spLocks noGrp="1"/>
          </p:cNvSpPr>
          <p:nvPr>
            <p:ph type="title" idx="7"/>
          </p:nvPr>
        </p:nvSpPr>
        <p:spPr>
          <a:xfrm>
            <a:off x="3234049" y="4173764"/>
            <a:ext cx="3014800" cy="5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22" name="Google Shape;722;p13"/>
          <p:cNvSpPr txBox="1">
            <a:spLocks noGrp="1"/>
          </p:cNvSpPr>
          <p:nvPr>
            <p:ph type="subTitle" idx="8"/>
          </p:nvPr>
        </p:nvSpPr>
        <p:spPr>
          <a:xfrm>
            <a:off x="3234033" y="4780600"/>
            <a:ext cx="3014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13"/>
          <p:cNvSpPr txBox="1">
            <a:spLocks noGrp="1"/>
          </p:cNvSpPr>
          <p:nvPr>
            <p:ph type="title" idx="9" hasCustomPrompt="1"/>
          </p:nvPr>
        </p:nvSpPr>
        <p:spPr>
          <a:xfrm>
            <a:off x="2014567" y="4387133"/>
            <a:ext cx="94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724" name="Google Shape;724;p13"/>
          <p:cNvSpPr txBox="1">
            <a:spLocks noGrp="1"/>
          </p:cNvSpPr>
          <p:nvPr>
            <p:ph type="title" idx="13"/>
          </p:nvPr>
        </p:nvSpPr>
        <p:spPr>
          <a:xfrm>
            <a:off x="8283500" y="4173733"/>
            <a:ext cx="3014800" cy="5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25" name="Google Shape;725;p13"/>
          <p:cNvSpPr txBox="1">
            <a:spLocks noGrp="1"/>
          </p:cNvSpPr>
          <p:nvPr>
            <p:ph type="subTitle" idx="14"/>
          </p:nvPr>
        </p:nvSpPr>
        <p:spPr>
          <a:xfrm>
            <a:off x="8283500" y="4780595"/>
            <a:ext cx="3014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6" name="Google Shape;726;p13"/>
          <p:cNvSpPr txBox="1">
            <a:spLocks noGrp="1"/>
          </p:cNvSpPr>
          <p:nvPr>
            <p:ph type="title" idx="15" hasCustomPrompt="1"/>
          </p:nvPr>
        </p:nvSpPr>
        <p:spPr>
          <a:xfrm>
            <a:off x="7058849" y="4387133"/>
            <a:ext cx="94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grpSp>
        <p:nvGrpSpPr>
          <p:cNvPr id="727" name="Google Shape;727;p13"/>
          <p:cNvGrpSpPr/>
          <p:nvPr/>
        </p:nvGrpSpPr>
        <p:grpSpPr>
          <a:xfrm rot="-2390044">
            <a:off x="-326091" y="5506835"/>
            <a:ext cx="1466709" cy="1380703"/>
            <a:chOff x="3611750" y="1496100"/>
            <a:chExt cx="821550" cy="773375"/>
          </a:xfrm>
        </p:grpSpPr>
        <p:sp>
          <p:nvSpPr>
            <p:cNvPr id="728" name="Google Shape;728;p13"/>
            <p:cNvSpPr/>
            <p:nvPr/>
          </p:nvSpPr>
          <p:spPr>
            <a:xfrm>
              <a:off x="3829175" y="2004725"/>
              <a:ext cx="455900" cy="178425"/>
            </a:xfrm>
            <a:custGeom>
              <a:avLst/>
              <a:gdLst/>
              <a:ahLst/>
              <a:cxnLst/>
              <a:rect l="l" t="t" r="r" b="b"/>
              <a:pathLst>
                <a:path w="18236" h="7137" extrusionOk="0">
                  <a:moveTo>
                    <a:pt x="9519" y="1"/>
                  </a:moveTo>
                  <a:cubicBezTo>
                    <a:pt x="5908" y="1"/>
                    <a:pt x="2471" y="1297"/>
                    <a:pt x="174" y="4148"/>
                  </a:cubicBezTo>
                  <a:lnTo>
                    <a:pt x="66" y="4351"/>
                  </a:lnTo>
                  <a:cubicBezTo>
                    <a:pt x="66" y="4343"/>
                    <a:pt x="63" y="4340"/>
                    <a:pt x="58" y="4340"/>
                  </a:cubicBezTo>
                  <a:cubicBezTo>
                    <a:pt x="40" y="4340"/>
                    <a:pt x="0" y="4380"/>
                    <a:pt x="19" y="4399"/>
                  </a:cubicBezTo>
                  <a:cubicBezTo>
                    <a:pt x="33" y="4409"/>
                    <a:pt x="48" y="4414"/>
                    <a:pt x="62" y="4414"/>
                  </a:cubicBezTo>
                  <a:cubicBezTo>
                    <a:pt x="95" y="4414"/>
                    <a:pt x="129" y="4391"/>
                    <a:pt x="162" y="4375"/>
                  </a:cubicBezTo>
                  <a:cubicBezTo>
                    <a:pt x="1007" y="3779"/>
                    <a:pt x="1912" y="3244"/>
                    <a:pt x="2817" y="2720"/>
                  </a:cubicBezTo>
                  <a:cubicBezTo>
                    <a:pt x="3507" y="2315"/>
                    <a:pt x="4186" y="1934"/>
                    <a:pt x="4936" y="1660"/>
                  </a:cubicBezTo>
                  <a:cubicBezTo>
                    <a:pt x="5650" y="1410"/>
                    <a:pt x="6389" y="1291"/>
                    <a:pt x="7151" y="1196"/>
                  </a:cubicBezTo>
                  <a:cubicBezTo>
                    <a:pt x="7689" y="1141"/>
                    <a:pt x="8220" y="1100"/>
                    <a:pt x="8755" y="1100"/>
                  </a:cubicBezTo>
                  <a:cubicBezTo>
                    <a:pt x="8918" y="1100"/>
                    <a:pt x="9082" y="1104"/>
                    <a:pt x="9246" y="1112"/>
                  </a:cubicBezTo>
                  <a:cubicBezTo>
                    <a:pt x="11151" y="1172"/>
                    <a:pt x="13056" y="1755"/>
                    <a:pt x="14652" y="2791"/>
                  </a:cubicBezTo>
                  <a:cubicBezTo>
                    <a:pt x="16247" y="3839"/>
                    <a:pt x="17533" y="5363"/>
                    <a:pt x="18235" y="7137"/>
                  </a:cubicBezTo>
                  <a:cubicBezTo>
                    <a:pt x="17973" y="5827"/>
                    <a:pt x="17509" y="4553"/>
                    <a:pt x="16783" y="3422"/>
                  </a:cubicBezTo>
                  <a:cubicBezTo>
                    <a:pt x="16057" y="2291"/>
                    <a:pt x="15056" y="1339"/>
                    <a:pt x="13830" y="767"/>
                  </a:cubicBezTo>
                  <a:cubicBezTo>
                    <a:pt x="13032" y="398"/>
                    <a:pt x="12151" y="208"/>
                    <a:pt x="11270" y="100"/>
                  </a:cubicBezTo>
                  <a:cubicBezTo>
                    <a:pt x="10685" y="34"/>
                    <a:pt x="10099" y="1"/>
                    <a:pt x="9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9" name="Google Shape;729;p13"/>
            <p:cNvSpPr/>
            <p:nvPr/>
          </p:nvSpPr>
          <p:spPr>
            <a:xfrm>
              <a:off x="3611750" y="1770000"/>
              <a:ext cx="259275" cy="343500"/>
            </a:xfrm>
            <a:custGeom>
              <a:avLst/>
              <a:gdLst/>
              <a:ahLst/>
              <a:cxnLst/>
              <a:rect l="l" t="t" r="r" b="b"/>
              <a:pathLst>
                <a:path w="10371" h="13740" extrusionOk="0">
                  <a:moveTo>
                    <a:pt x="3734" y="0"/>
                  </a:moveTo>
                  <a:cubicBezTo>
                    <a:pt x="3240" y="0"/>
                    <a:pt x="2747" y="88"/>
                    <a:pt x="2263" y="167"/>
                  </a:cubicBezTo>
                  <a:cubicBezTo>
                    <a:pt x="1453" y="322"/>
                    <a:pt x="643" y="512"/>
                    <a:pt x="0" y="1024"/>
                  </a:cubicBezTo>
                  <a:cubicBezTo>
                    <a:pt x="12" y="1024"/>
                    <a:pt x="203" y="1048"/>
                    <a:pt x="191" y="1048"/>
                  </a:cubicBezTo>
                  <a:cubicBezTo>
                    <a:pt x="298" y="1060"/>
                    <a:pt x="405" y="1072"/>
                    <a:pt x="489" y="1095"/>
                  </a:cubicBezTo>
                  <a:cubicBezTo>
                    <a:pt x="703" y="1119"/>
                    <a:pt x="893" y="1143"/>
                    <a:pt x="1096" y="1167"/>
                  </a:cubicBezTo>
                  <a:cubicBezTo>
                    <a:pt x="1548" y="1215"/>
                    <a:pt x="1989" y="1238"/>
                    <a:pt x="2441" y="1286"/>
                  </a:cubicBezTo>
                  <a:cubicBezTo>
                    <a:pt x="3275" y="1357"/>
                    <a:pt x="4120" y="1453"/>
                    <a:pt x="4942" y="1691"/>
                  </a:cubicBezTo>
                  <a:cubicBezTo>
                    <a:pt x="5299" y="1798"/>
                    <a:pt x="5644" y="1941"/>
                    <a:pt x="5965" y="2108"/>
                  </a:cubicBezTo>
                  <a:cubicBezTo>
                    <a:pt x="6025" y="2131"/>
                    <a:pt x="6085" y="2167"/>
                    <a:pt x="6144" y="2179"/>
                  </a:cubicBezTo>
                  <a:cubicBezTo>
                    <a:pt x="6239" y="2215"/>
                    <a:pt x="6323" y="2227"/>
                    <a:pt x="6394" y="2274"/>
                  </a:cubicBezTo>
                  <a:cubicBezTo>
                    <a:pt x="6632" y="2393"/>
                    <a:pt x="6811" y="2667"/>
                    <a:pt x="6978" y="2893"/>
                  </a:cubicBezTo>
                  <a:cubicBezTo>
                    <a:pt x="7168" y="3167"/>
                    <a:pt x="7347" y="3429"/>
                    <a:pt x="7489" y="3727"/>
                  </a:cubicBezTo>
                  <a:cubicBezTo>
                    <a:pt x="7501" y="3762"/>
                    <a:pt x="7513" y="3774"/>
                    <a:pt x="7513" y="3798"/>
                  </a:cubicBezTo>
                  <a:cubicBezTo>
                    <a:pt x="7811" y="4417"/>
                    <a:pt x="8025" y="5072"/>
                    <a:pt x="8180" y="5727"/>
                  </a:cubicBezTo>
                  <a:cubicBezTo>
                    <a:pt x="8833" y="8224"/>
                    <a:pt x="9089" y="10842"/>
                    <a:pt x="8949" y="13433"/>
                  </a:cubicBezTo>
                  <a:lnTo>
                    <a:pt x="8949" y="13433"/>
                  </a:lnTo>
                  <a:lnTo>
                    <a:pt x="9454" y="12847"/>
                  </a:lnTo>
                  <a:cubicBezTo>
                    <a:pt x="10371" y="10192"/>
                    <a:pt x="10049" y="7215"/>
                    <a:pt x="9013" y="4596"/>
                  </a:cubicBezTo>
                  <a:cubicBezTo>
                    <a:pt x="8573" y="3477"/>
                    <a:pt x="8001" y="2405"/>
                    <a:pt x="7168" y="1560"/>
                  </a:cubicBezTo>
                  <a:cubicBezTo>
                    <a:pt x="6335" y="703"/>
                    <a:pt x="5227" y="83"/>
                    <a:pt x="4037" y="12"/>
                  </a:cubicBezTo>
                  <a:cubicBezTo>
                    <a:pt x="3936" y="4"/>
                    <a:pt x="3835" y="0"/>
                    <a:pt x="3734" y="0"/>
                  </a:cubicBezTo>
                  <a:close/>
                  <a:moveTo>
                    <a:pt x="8949" y="13433"/>
                  </a:moveTo>
                  <a:lnTo>
                    <a:pt x="8859" y="13537"/>
                  </a:lnTo>
                  <a:cubicBezTo>
                    <a:pt x="8871" y="13609"/>
                    <a:pt x="8894" y="13668"/>
                    <a:pt x="8930" y="13740"/>
                  </a:cubicBezTo>
                  <a:cubicBezTo>
                    <a:pt x="8937" y="13638"/>
                    <a:pt x="8943" y="13535"/>
                    <a:pt x="8949" y="134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0" name="Google Shape;730;p13"/>
            <p:cNvSpPr/>
            <p:nvPr/>
          </p:nvSpPr>
          <p:spPr>
            <a:xfrm>
              <a:off x="3872500" y="1902275"/>
              <a:ext cx="492950" cy="148125"/>
            </a:xfrm>
            <a:custGeom>
              <a:avLst/>
              <a:gdLst/>
              <a:ahLst/>
              <a:cxnLst/>
              <a:rect l="l" t="t" r="r" b="b"/>
              <a:pathLst>
                <a:path w="19718" h="5925" extrusionOk="0">
                  <a:moveTo>
                    <a:pt x="12112" y="0"/>
                  </a:moveTo>
                  <a:cubicBezTo>
                    <a:pt x="10553" y="0"/>
                    <a:pt x="8982" y="306"/>
                    <a:pt x="7513" y="817"/>
                  </a:cubicBezTo>
                  <a:cubicBezTo>
                    <a:pt x="5120" y="1662"/>
                    <a:pt x="2929" y="3055"/>
                    <a:pt x="905" y="4579"/>
                  </a:cubicBezTo>
                  <a:lnTo>
                    <a:pt x="0" y="5925"/>
                  </a:lnTo>
                  <a:cubicBezTo>
                    <a:pt x="1786" y="4472"/>
                    <a:pt x="3810" y="3317"/>
                    <a:pt x="5965" y="2508"/>
                  </a:cubicBezTo>
                  <a:cubicBezTo>
                    <a:pt x="7670" y="1893"/>
                    <a:pt x="9443" y="1459"/>
                    <a:pt x="11262" y="1459"/>
                  </a:cubicBezTo>
                  <a:cubicBezTo>
                    <a:pt x="11310" y="1459"/>
                    <a:pt x="11358" y="1459"/>
                    <a:pt x="11407" y="1460"/>
                  </a:cubicBezTo>
                  <a:cubicBezTo>
                    <a:pt x="13264" y="1472"/>
                    <a:pt x="15133" y="1948"/>
                    <a:pt x="16681" y="2960"/>
                  </a:cubicBezTo>
                  <a:cubicBezTo>
                    <a:pt x="17848" y="3722"/>
                    <a:pt x="18788" y="4758"/>
                    <a:pt x="19717" y="5782"/>
                  </a:cubicBezTo>
                  <a:cubicBezTo>
                    <a:pt x="19527" y="4496"/>
                    <a:pt x="18788" y="3365"/>
                    <a:pt x="17955" y="2365"/>
                  </a:cubicBezTo>
                  <a:cubicBezTo>
                    <a:pt x="17526" y="1877"/>
                    <a:pt x="17086" y="1400"/>
                    <a:pt x="16550" y="1043"/>
                  </a:cubicBezTo>
                  <a:cubicBezTo>
                    <a:pt x="16086" y="734"/>
                    <a:pt x="15550" y="531"/>
                    <a:pt x="15014" y="388"/>
                  </a:cubicBezTo>
                  <a:cubicBezTo>
                    <a:pt x="14071" y="122"/>
                    <a:pt x="13094" y="0"/>
                    <a:pt x="12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1" name="Google Shape;731;p13"/>
            <p:cNvSpPr/>
            <p:nvPr/>
          </p:nvSpPr>
          <p:spPr>
            <a:xfrm>
              <a:off x="3665925" y="1657925"/>
              <a:ext cx="233075" cy="371350"/>
            </a:xfrm>
            <a:custGeom>
              <a:avLst/>
              <a:gdLst/>
              <a:ahLst/>
              <a:cxnLst/>
              <a:rect l="l" t="t" r="r" b="b"/>
              <a:pathLst>
                <a:path w="9323" h="14854" extrusionOk="0">
                  <a:moveTo>
                    <a:pt x="2490" y="1"/>
                  </a:moveTo>
                  <a:cubicBezTo>
                    <a:pt x="1596" y="1"/>
                    <a:pt x="714" y="246"/>
                    <a:pt x="0" y="780"/>
                  </a:cubicBezTo>
                  <a:cubicBezTo>
                    <a:pt x="1905" y="816"/>
                    <a:pt x="3929" y="1102"/>
                    <a:pt x="5418" y="2304"/>
                  </a:cubicBezTo>
                  <a:cubicBezTo>
                    <a:pt x="6430" y="3102"/>
                    <a:pt x="7097" y="4269"/>
                    <a:pt x="7585" y="5459"/>
                  </a:cubicBezTo>
                  <a:cubicBezTo>
                    <a:pt x="8775" y="8400"/>
                    <a:pt x="8894" y="11663"/>
                    <a:pt x="8871" y="14853"/>
                  </a:cubicBezTo>
                  <a:lnTo>
                    <a:pt x="9323" y="14115"/>
                  </a:lnTo>
                  <a:cubicBezTo>
                    <a:pt x="9228" y="12567"/>
                    <a:pt x="9144" y="11020"/>
                    <a:pt x="9013" y="9496"/>
                  </a:cubicBezTo>
                  <a:cubicBezTo>
                    <a:pt x="8859" y="7781"/>
                    <a:pt x="8656" y="6067"/>
                    <a:pt x="8037" y="4471"/>
                  </a:cubicBezTo>
                  <a:cubicBezTo>
                    <a:pt x="7418" y="2864"/>
                    <a:pt x="6358" y="1399"/>
                    <a:pt x="4858" y="590"/>
                  </a:cubicBezTo>
                  <a:cubicBezTo>
                    <a:pt x="4140" y="208"/>
                    <a:pt x="3310" y="1"/>
                    <a:pt x="2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2" name="Google Shape;732;p13"/>
            <p:cNvSpPr/>
            <p:nvPr/>
          </p:nvSpPr>
          <p:spPr>
            <a:xfrm>
              <a:off x="3803450" y="1601225"/>
              <a:ext cx="162825" cy="358400"/>
            </a:xfrm>
            <a:custGeom>
              <a:avLst/>
              <a:gdLst/>
              <a:ahLst/>
              <a:cxnLst/>
              <a:rect l="l" t="t" r="r" b="b"/>
              <a:pathLst>
                <a:path w="6513" h="14336" extrusionOk="0">
                  <a:moveTo>
                    <a:pt x="0" y="0"/>
                  </a:moveTo>
                  <a:cubicBezTo>
                    <a:pt x="2274" y="750"/>
                    <a:pt x="4024" y="2727"/>
                    <a:pt x="4905" y="4953"/>
                  </a:cubicBezTo>
                  <a:cubicBezTo>
                    <a:pt x="5787" y="7204"/>
                    <a:pt x="5894" y="9680"/>
                    <a:pt x="5667" y="12073"/>
                  </a:cubicBezTo>
                  <a:cubicBezTo>
                    <a:pt x="5596" y="12835"/>
                    <a:pt x="5489" y="13585"/>
                    <a:pt x="5298" y="14335"/>
                  </a:cubicBezTo>
                  <a:lnTo>
                    <a:pt x="6084" y="13347"/>
                  </a:lnTo>
                  <a:cubicBezTo>
                    <a:pt x="6287" y="10513"/>
                    <a:pt x="6513" y="7632"/>
                    <a:pt x="6132" y="4810"/>
                  </a:cubicBezTo>
                  <a:cubicBezTo>
                    <a:pt x="6037" y="4203"/>
                    <a:pt x="5917" y="3572"/>
                    <a:pt x="5667" y="3013"/>
                  </a:cubicBezTo>
                  <a:cubicBezTo>
                    <a:pt x="5203" y="1977"/>
                    <a:pt x="4298" y="1203"/>
                    <a:pt x="3274" y="727"/>
                  </a:cubicBezTo>
                  <a:cubicBezTo>
                    <a:pt x="2262" y="250"/>
                    <a:pt x="1131" y="7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3" name="Google Shape;733;p13"/>
            <p:cNvSpPr/>
            <p:nvPr/>
          </p:nvSpPr>
          <p:spPr>
            <a:xfrm>
              <a:off x="3940350" y="1811675"/>
              <a:ext cx="492950" cy="115500"/>
            </a:xfrm>
            <a:custGeom>
              <a:avLst/>
              <a:gdLst/>
              <a:ahLst/>
              <a:cxnLst/>
              <a:rect l="l" t="t" r="r" b="b"/>
              <a:pathLst>
                <a:path w="19718" h="4620" extrusionOk="0">
                  <a:moveTo>
                    <a:pt x="14595" y="0"/>
                  </a:moveTo>
                  <a:cubicBezTo>
                    <a:pt x="13560" y="0"/>
                    <a:pt x="12523" y="144"/>
                    <a:pt x="11502" y="333"/>
                  </a:cubicBezTo>
                  <a:cubicBezTo>
                    <a:pt x="7883" y="983"/>
                    <a:pt x="4369" y="2222"/>
                    <a:pt x="1138" y="3974"/>
                  </a:cubicBezTo>
                  <a:lnTo>
                    <a:pt x="1138" y="3974"/>
                  </a:lnTo>
                  <a:cubicBezTo>
                    <a:pt x="1164" y="3967"/>
                    <a:pt x="1190" y="3960"/>
                    <a:pt x="1215" y="3953"/>
                  </a:cubicBezTo>
                  <a:cubicBezTo>
                    <a:pt x="4263" y="3096"/>
                    <a:pt x="7335" y="2298"/>
                    <a:pt x="10407" y="1572"/>
                  </a:cubicBezTo>
                  <a:cubicBezTo>
                    <a:pt x="10931" y="1453"/>
                    <a:pt x="11467" y="1333"/>
                    <a:pt x="12002" y="1286"/>
                  </a:cubicBezTo>
                  <a:cubicBezTo>
                    <a:pt x="12130" y="1278"/>
                    <a:pt x="12259" y="1274"/>
                    <a:pt x="12388" y="1274"/>
                  </a:cubicBezTo>
                  <a:cubicBezTo>
                    <a:pt x="12811" y="1274"/>
                    <a:pt x="13235" y="1314"/>
                    <a:pt x="13646" y="1369"/>
                  </a:cubicBezTo>
                  <a:cubicBezTo>
                    <a:pt x="15384" y="1643"/>
                    <a:pt x="17063" y="2298"/>
                    <a:pt x="18539" y="3274"/>
                  </a:cubicBezTo>
                  <a:cubicBezTo>
                    <a:pt x="18863" y="3490"/>
                    <a:pt x="19206" y="3735"/>
                    <a:pt x="19595" y="3735"/>
                  </a:cubicBezTo>
                  <a:cubicBezTo>
                    <a:pt x="19635" y="3735"/>
                    <a:pt x="19676" y="3732"/>
                    <a:pt x="19718" y="3727"/>
                  </a:cubicBezTo>
                  <a:cubicBezTo>
                    <a:pt x="19682" y="3119"/>
                    <a:pt x="19372" y="2536"/>
                    <a:pt x="19015" y="2024"/>
                  </a:cubicBezTo>
                  <a:cubicBezTo>
                    <a:pt x="18610" y="1453"/>
                    <a:pt x="18134" y="893"/>
                    <a:pt x="17527" y="560"/>
                  </a:cubicBezTo>
                  <a:cubicBezTo>
                    <a:pt x="17051" y="286"/>
                    <a:pt x="16515" y="167"/>
                    <a:pt x="15979" y="95"/>
                  </a:cubicBezTo>
                  <a:cubicBezTo>
                    <a:pt x="15519" y="29"/>
                    <a:pt x="15058" y="0"/>
                    <a:pt x="14595" y="0"/>
                  </a:cubicBezTo>
                  <a:close/>
                  <a:moveTo>
                    <a:pt x="1138" y="3974"/>
                  </a:moveTo>
                  <a:lnTo>
                    <a:pt x="1138" y="3974"/>
                  </a:lnTo>
                  <a:cubicBezTo>
                    <a:pt x="762" y="4081"/>
                    <a:pt x="369" y="4215"/>
                    <a:pt x="108" y="4501"/>
                  </a:cubicBezTo>
                  <a:lnTo>
                    <a:pt x="108" y="4501"/>
                  </a:lnTo>
                  <a:cubicBezTo>
                    <a:pt x="108" y="4501"/>
                    <a:pt x="108" y="4501"/>
                    <a:pt x="108" y="4501"/>
                  </a:cubicBezTo>
                  <a:lnTo>
                    <a:pt x="108" y="4501"/>
                  </a:lnTo>
                  <a:lnTo>
                    <a:pt x="1" y="4620"/>
                  </a:lnTo>
                  <a:cubicBezTo>
                    <a:pt x="16" y="4611"/>
                    <a:pt x="30" y="4602"/>
                    <a:pt x="45" y="4593"/>
                  </a:cubicBezTo>
                  <a:lnTo>
                    <a:pt x="45" y="4593"/>
                  </a:lnTo>
                  <a:cubicBezTo>
                    <a:pt x="46" y="4594"/>
                    <a:pt x="48" y="4594"/>
                    <a:pt x="49" y="4594"/>
                  </a:cubicBezTo>
                  <a:cubicBezTo>
                    <a:pt x="60" y="4594"/>
                    <a:pt x="82" y="4581"/>
                    <a:pt x="98" y="4562"/>
                  </a:cubicBezTo>
                  <a:lnTo>
                    <a:pt x="98" y="4562"/>
                  </a:lnTo>
                  <a:cubicBezTo>
                    <a:pt x="441" y="4361"/>
                    <a:pt x="788" y="4164"/>
                    <a:pt x="1138" y="3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4" name="Google Shape;734;p13"/>
            <p:cNvSpPr/>
            <p:nvPr/>
          </p:nvSpPr>
          <p:spPr>
            <a:xfrm>
              <a:off x="3928450" y="1558900"/>
              <a:ext cx="125050" cy="293575"/>
            </a:xfrm>
            <a:custGeom>
              <a:avLst/>
              <a:gdLst/>
              <a:ahLst/>
              <a:cxnLst/>
              <a:rect l="l" t="t" r="r" b="b"/>
              <a:pathLst>
                <a:path w="5002" h="11743" extrusionOk="0">
                  <a:moveTo>
                    <a:pt x="119" y="1"/>
                  </a:moveTo>
                  <a:cubicBezTo>
                    <a:pt x="80" y="1"/>
                    <a:pt x="40" y="2"/>
                    <a:pt x="1" y="3"/>
                  </a:cubicBezTo>
                  <a:cubicBezTo>
                    <a:pt x="2025" y="967"/>
                    <a:pt x="3454" y="2955"/>
                    <a:pt x="3989" y="5134"/>
                  </a:cubicBezTo>
                  <a:cubicBezTo>
                    <a:pt x="4525" y="7301"/>
                    <a:pt x="4251" y="9623"/>
                    <a:pt x="3525" y="11742"/>
                  </a:cubicBezTo>
                  <a:lnTo>
                    <a:pt x="4251" y="11254"/>
                  </a:lnTo>
                  <a:cubicBezTo>
                    <a:pt x="4406" y="10694"/>
                    <a:pt x="4597" y="9920"/>
                    <a:pt x="4727" y="8992"/>
                  </a:cubicBezTo>
                  <a:cubicBezTo>
                    <a:pt x="4835" y="8218"/>
                    <a:pt x="5001" y="7099"/>
                    <a:pt x="4918" y="5753"/>
                  </a:cubicBezTo>
                  <a:cubicBezTo>
                    <a:pt x="4847" y="4384"/>
                    <a:pt x="4775" y="3420"/>
                    <a:pt x="4299" y="2515"/>
                  </a:cubicBezTo>
                  <a:cubicBezTo>
                    <a:pt x="3496" y="1002"/>
                    <a:pt x="1828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5" name="Google Shape;735;p13"/>
            <p:cNvSpPr/>
            <p:nvPr/>
          </p:nvSpPr>
          <p:spPr>
            <a:xfrm>
              <a:off x="4020125" y="1728575"/>
              <a:ext cx="382525" cy="106625"/>
            </a:xfrm>
            <a:custGeom>
              <a:avLst/>
              <a:gdLst/>
              <a:ahLst/>
              <a:cxnLst/>
              <a:rect l="l" t="t" r="r" b="b"/>
              <a:pathLst>
                <a:path w="15301" h="4265" extrusionOk="0">
                  <a:moveTo>
                    <a:pt x="10691" y="0"/>
                  </a:moveTo>
                  <a:cubicBezTo>
                    <a:pt x="9995" y="0"/>
                    <a:pt x="9111" y="90"/>
                    <a:pt x="7966" y="336"/>
                  </a:cubicBezTo>
                  <a:cubicBezTo>
                    <a:pt x="6394" y="681"/>
                    <a:pt x="3978" y="1395"/>
                    <a:pt x="1251" y="3014"/>
                  </a:cubicBezTo>
                  <a:lnTo>
                    <a:pt x="1" y="4265"/>
                  </a:lnTo>
                  <a:cubicBezTo>
                    <a:pt x="3324" y="2297"/>
                    <a:pt x="7197" y="1246"/>
                    <a:pt x="11067" y="1246"/>
                  </a:cubicBezTo>
                  <a:cubicBezTo>
                    <a:pt x="11717" y="1246"/>
                    <a:pt x="12367" y="1276"/>
                    <a:pt x="13014" y="1336"/>
                  </a:cubicBezTo>
                  <a:cubicBezTo>
                    <a:pt x="13800" y="1407"/>
                    <a:pt x="14634" y="1550"/>
                    <a:pt x="15265" y="2050"/>
                  </a:cubicBezTo>
                  <a:cubicBezTo>
                    <a:pt x="15272" y="2056"/>
                    <a:pt x="15276" y="2059"/>
                    <a:pt x="15277" y="2059"/>
                  </a:cubicBezTo>
                  <a:cubicBezTo>
                    <a:pt x="15300" y="2059"/>
                    <a:pt x="14030" y="777"/>
                    <a:pt x="12598" y="300"/>
                  </a:cubicBezTo>
                  <a:cubicBezTo>
                    <a:pt x="12164" y="146"/>
                    <a:pt x="11580" y="0"/>
                    <a:pt x="106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6" name="Google Shape;736;p13"/>
            <p:cNvSpPr/>
            <p:nvPr/>
          </p:nvSpPr>
          <p:spPr>
            <a:xfrm>
              <a:off x="4021025" y="1515275"/>
              <a:ext cx="107175" cy="244025"/>
            </a:xfrm>
            <a:custGeom>
              <a:avLst/>
              <a:gdLst/>
              <a:ahLst/>
              <a:cxnLst/>
              <a:rect l="l" t="t" r="r" b="b"/>
              <a:pathLst>
                <a:path w="4287" h="9761" extrusionOk="0">
                  <a:moveTo>
                    <a:pt x="1634" y="0"/>
                  </a:moveTo>
                  <a:cubicBezTo>
                    <a:pt x="1042" y="0"/>
                    <a:pt x="451" y="205"/>
                    <a:pt x="1" y="581"/>
                  </a:cubicBezTo>
                  <a:cubicBezTo>
                    <a:pt x="148" y="545"/>
                    <a:pt x="297" y="528"/>
                    <a:pt x="447" y="528"/>
                  </a:cubicBezTo>
                  <a:cubicBezTo>
                    <a:pt x="1285" y="528"/>
                    <a:pt x="2121" y="1064"/>
                    <a:pt x="2596" y="1771"/>
                  </a:cubicBezTo>
                  <a:cubicBezTo>
                    <a:pt x="3168" y="2605"/>
                    <a:pt x="3358" y="3653"/>
                    <a:pt x="3453" y="4665"/>
                  </a:cubicBezTo>
                  <a:cubicBezTo>
                    <a:pt x="3620" y="6367"/>
                    <a:pt x="3537" y="8082"/>
                    <a:pt x="3251" y="9760"/>
                  </a:cubicBezTo>
                  <a:lnTo>
                    <a:pt x="3775" y="9272"/>
                  </a:lnTo>
                  <a:cubicBezTo>
                    <a:pt x="3894" y="8248"/>
                    <a:pt x="4192" y="5689"/>
                    <a:pt x="4263" y="3212"/>
                  </a:cubicBezTo>
                  <a:cubicBezTo>
                    <a:pt x="4287" y="2795"/>
                    <a:pt x="4263" y="2081"/>
                    <a:pt x="3870" y="1343"/>
                  </a:cubicBezTo>
                  <a:cubicBezTo>
                    <a:pt x="3513" y="676"/>
                    <a:pt x="2858" y="200"/>
                    <a:pt x="2108" y="45"/>
                  </a:cubicBezTo>
                  <a:cubicBezTo>
                    <a:pt x="1952" y="15"/>
                    <a:pt x="1793" y="0"/>
                    <a:pt x="1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7" name="Google Shape;737;p13"/>
            <p:cNvSpPr/>
            <p:nvPr/>
          </p:nvSpPr>
          <p:spPr>
            <a:xfrm>
              <a:off x="4121925" y="1657650"/>
              <a:ext cx="309000" cy="84375"/>
            </a:xfrm>
            <a:custGeom>
              <a:avLst/>
              <a:gdLst/>
              <a:ahLst/>
              <a:cxnLst/>
              <a:rect l="l" t="t" r="r" b="b"/>
              <a:pathLst>
                <a:path w="12360" h="3375" extrusionOk="0">
                  <a:moveTo>
                    <a:pt x="8540" y="1"/>
                  </a:moveTo>
                  <a:cubicBezTo>
                    <a:pt x="7711" y="1"/>
                    <a:pt x="6881" y="169"/>
                    <a:pt x="6085" y="398"/>
                  </a:cubicBezTo>
                  <a:cubicBezTo>
                    <a:pt x="4115" y="944"/>
                    <a:pt x="2233" y="1817"/>
                    <a:pt x="557" y="2974"/>
                  </a:cubicBezTo>
                  <a:lnTo>
                    <a:pt x="557" y="2974"/>
                  </a:lnTo>
                  <a:cubicBezTo>
                    <a:pt x="1414" y="2732"/>
                    <a:pt x="2278" y="2483"/>
                    <a:pt x="3132" y="2244"/>
                  </a:cubicBezTo>
                  <a:cubicBezTo>
                    <a:pt x="4649" y="1812"/>
                    <a:pt x="6231" y="1373"/>
                    <a:pt x="7792" y="1373"/>
                  </a:cubicBezTo>
                  <a:cubicBezTo>
                    <a:pt x="8338" y="1373"/>
                    <a:pt x="8882" y="1427"/>
                    <a:pt x="9419" y="1553"/>
                  </a:cubicBezTo>
                  <a:cubicBezTo>
                    <a:pt x="10419" y="1791"/>
                    <a:pt x="11347" y="2256"/>
                    <a:pt x="12359" y="2256"/>
                  </a:cubicBezTo>
                  <a:cubicBezTo>
                    <a:pt x="11967" y="1101"/>
                    <a:pt x="10835" y="351"/>
                    <a:pt x="9657" y="113"/>
                  </a:cubicBezTo>
                  <a:cubicBezTo>
                    <a:pt x="9287" y="35"/>
                    <a:pt x="8914" y="1"/>
                    <a:pt x="8540" y="1"/>
                  </a:cubicBezTo>
                  <a:close/>
                  <a:moveTo>
                    <a:pt x="557" y="2974"/>
                  </a:moveTo>
                  <a:cubicBezTo>
                    <a:pt x="435" y="3009"/>
                    <a:pt x="313" y="3043"/>
                    <a:pt x="191" y="3077"/>
                  </a:cubicBezTo>
                  <a:lnTo>
                    <a:pt x="1" y="3375"/>
                  </a:lnTo>
                  <a:cubicBezTo>
                    <a:pt x="184" y="3238"/>
                    <a:pt x="369" y="3104"/>
                    <a:pt x="557" y="2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8" name="Google Shape;738;p13"/>
            <p:cNvSpPr/>
            <p:nvPr/>
          </p:nvSpPr>
          <p:spPr>
            <a:xfrm>
              <a:off x="4139800" y="1510775"/>
              <a:ext cx="69675" cy="184725"/>
            </a:xfrm>
            <a:custGeom>
              <a:avLst/>
              <a:gdLst/>
              <a:ahLst/>
              <a:cxnLst/>
              <a:rect l="l" t="t" r="r" b="b"/>
              <a:pathLst>
                <a:path w="2787" h="7389" extrusionOk="0">
                  <a:moveTo>
                    <a:pt x="162" y="0"/>
                  </a:moveTo>
                  <a:cubicBezTo>
                    <a:pt x="131" y="0"/>
                    <a:pt x="123" y="11"/>
                    <a:pt x="119" y="23"/>
                  </a:cubicBezTo>
                  <a:cubicBezTo>
                    <a:pt x="0" y="165"/>
                    <a:pt x="857" y="737"/>
                    <a:pt x="1250" y="1689"/>
                  </a:cubicBezTo>
                  <a:cubicBezTo>
                    <a:pt x="1369" y="1963"/>
                    <a:pt x="1465" y="2356"/>
                    <a:pt x="1369" y="3737"/>
                  </a:cubicBezTo>
                  <a:cubicBezTo>
                    <a:pt x="1203" y="5928"/>
                    <a:pt x="738" y="7297"/>
                    <a:pt x="953" y="7381"/>
                  </a:cubicBezTo>
                  <a:cubicBezTo>
                    <a:pt x="957" y="7385"/>
                    <a:pt x="963" y="7388"/>
                    <a:pt x="974" y="7388"/>
                  </a:cubicBezTo>
                  <a:cubicBezTo>
                    <a:pt x="1021" y="7388"/>
                    <a:pt x="1146" y="7311"/>
                    <a:pt x="1441" y="6869"/>
                  </a:cubicBezTo>
                  <a:cubicBezTo>
                    <a:pt x="1941" y="6107"/>
                    <a:pt x="2786" y="4845"/>
                    <a:pt x="2691" y="3023"/>
                  </a:cubicBezTo>
                  <a:cubicBezTo>
                    <a:pt x="2655" y="2487"/>
                    <a:pt x="2584" y="1106"/>
                    <a:pt x="1798" y="630"/>
                  </a:cubicBezTo>
                  <a:cubicBezTo>
                    <a:pt x="1572" y="499"/>
                    <a:pt x="1107" y="320"/>
                    <a:pt x="786" y="201"/>
                  </a:cubicBezTo>
                  <a:cubicBezTo>
                    <a:pt x="381" y="42"/>
                    <a:pt x="225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9" name="Google Shape;739;p13"/>
            <p:cNvSpPr/>
            <p:nvPr/>
          </p:nvSpPr>
          <p:spPr>
            <a:xfrm>
              <a:off x="4213600" y="1609225"/>
              <a:ext cx="205125" cy="50050"/>
            </a:xfrm>
            <a:custGeom>
              <a:avLst/>
              <a:gdLst/>
              <a:ahLst/>
              <a:cxnLst/>
              <a:rect l="l" t="t" r="r" b="b"/>
              <a:pathLst>
                <a:path w="8205" h="2002" extrusionOk="0">
                  <a:moveTo>
                    <a:pt x="5324" y="0"/>
                  </a:moveTo>
                  <a:cubicBezTo>
                    <a:pt x="5092" y="0"/>
                    <a:pt x="4861" y="15"/>
                    <a:pt x="4632" y="37"/>
                  </a:cubicBezTo>
                  <a:cubicBezTo>
                    <a:pt x="3335" y="168"/>
                    <a:pt x="2073" y="585"/>
                    <a:pt x="953" y="1264"/>
                  </a:cubicBezTo>
                  <a:lnTo>
                    <a:pt x="1346" y="883"/>
                  </a:lnTo>
                  <a:lnTo>
                    <a:pt x="1346" y="883"/>
                  </a:lnTo>
                  <a:cubicBezTo>
                    <a:pt x="834" y="1180"/>
                    <a:pt x="394" y="1561"/>
                    <a:pt x="1" y="2002"/>
                  </a:cubicBezTo>
                  <a:cubicBezTo>
                    <a:pt x="1128" y="1269"/>
                    <a:pt x="2491" y="963"/>
                    <a:pt x="3825" y="963"/>
                  </a:cubicBezTo>
                  <a:cubicBezTo>
                    <a:pt x="3900" y="963"/>
                    <a:pt x="3975" y="964"/>
                    <a:pt x="4049" y="966"/>
                  </a:cubicBezTo>
                  <a:cubicBezTo>
                    <a:pt x="5466" y="978"/>
                    <a:pt x="6847" y="1323"/>
                    <a:pt x="8204" y="1752"/>
                  </a:cubicBezTo>
                  <a:cubicBezTo>
                    <a:pt x="8026" y="1049"/>
                    <a:pt x="7430" y="514"/>
                    <a:pt x="6764" y="252"/>
                  </a:cubicBezTo>
                  <a:cubicBezTo>
                    <a:pt x="6310" y="65"/>
                    <a:pt x="5817" y="0"/>
                    <a:pt x="5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4187725" y="1496100"/>
              <a:ext cx="66400" cy="139675"/>
            </a:xfrm>
            <a:custGeom>
              <a:avLst/>
              <a:gdLst/>
              <a:ahLst/>
              <a:cxnLst/>
              <a:rect l="l" t="t" r="r" b="b"/>
              <a:pathLst>
                <a:path w="2656" h="5587" extrusionOk="0">
                  <a:moveTo>
                    <a:pt x="859" y="1"/>
                  </a:moveTo>
                  <a:cubicBezTo>
                    <a:pt x="568" y="1"/>
                    <a:pt x="277" y="53"/>
                    <a:pt x="0" y="145"/>
                  </a:cubicBezTo>
                  <a:cubicBezTo>
                    <a:pt x="964" y="550"/>
                    <a:pt x="1631" y="1479"/>
                    <a:pt x="1881" y="2491"/>
                  </a:cubicBezTo>
                  <a:cubicBezTo>
                    <a:pt x="2155" y="3503"/>
                    <a:pt x="2048" y="4574"/>
                    <a:pt x="1798" y="5586"/>
                  </a:cubicBezTo>
                  <a:lnTo>
                    <a:pt x="1905" y="5336"/>
                  </a:lnTo>
                  <a:cubicBezTo>
                    <a:pt x="2167" y="4277"/>
                    <a:pt x="2393" y="3229"/>
                    <a:pt x="2572" y="2157"/>
                  </a:cubicBezTo>
                  <a:cubicBezTo>
                    <a:pt x="2619" y="1836"/>
                    <a:pt x="2655" y="1526"/>
                    <a:pt x="2596" y="1217"/>
                  </a:cubicBezTo>
                  <a:cubicBezTo>
                    <a:pt x="2500" y="693"/>
                    <a:pt x="2060" y="288"/>
                    <a:pt x="1560" y="110"/>
                  </a:cubicBezTo>
                  <a:cubicBezTo>
                    <a:pt x="1331" y="35"/>
                    <a:pt x="1095" y="1"/>
                    <a:pt x="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4266600" y="1497350"/>
              <a:ext cx="33050" cy="115200"/>
            </a:xfrm>
            <a:custGeom>
              <a:avLst/>
              <a:gdLst/>
              <a:ahLst/>
              <a:cxnLst/>
              <a:rect l="l" t="t" r="r" b="b"/>
              <a:pathLst>
                <a:path w="1322" h="4608" extrusionOk="0">
                  <a:moveTo>
                    <a:pt x="179" y="0"/>
                  </a:moveTo>
                  <a:cubicBezTo>
                    <a:pt x="965" y="1417"/>
                    <a:pt x="893" y="3262"/>
                    <a:pt x="0" y="4608"/>
                  </a:cubicBezTo>
                  <a:lnTo>
                    <a:pt x="417" y="4203"/>
                  </a:lnTo>
                  <a:cubicBezTo>
                    <a:pt x="536" y="3953"/>
                    <a:pt x="643" y="3715"/>
                    <a:pt x="762" y="3453"/>
                  </a:cubicBezTo>
                  <a:cubicBezTo>
                    <a:pt x="1036" y="2834"/>
                    <a:pt x="1322" y="2191"/>
                    <a:pt x="1310" y="1512"/>
                  </a:cubicBezTo>
                  <a:cubicBezTo>
                    <a:pt x="1274" y="833"/>
                    <a:pt x="846" y="107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2" name="Google Shape;742;p13"/>
            <p:cNvSpPr/>
            <p:nvPr/>
          </p:nvSpPr>
          <p:spPr>
            <a:xfrm>
              <a:off x="4299925" y="1572950"/>
              <a:ext cx="93800" cy="26800"/>
            </a:xfrm>
            <a:custGeom>
              <a:avLst/>
              <a:gdLst/>
              <a:ahLst/>
              <a:cxnLst/>
              <a:rect l="l" t="t" r="r" b="b"/>
              <a:pathLst>
                <a:path w="3752" h="1072" extrusionOk="0">
                  <a:moveTo>
                    <a:pt x="1855" y="0"/>
                  </a:moveTo>
                  <a:cubicBezTo>
                    <a:pt x="1724" y="0"/>
                    <a:pt x="1593" y="5"/>
                    <a:pt x="1465" y="12"/>
                  </a:cubicBezTo>
                  <a:cubicBezTo>
                    <a:pt x="1120" y="48"/>
                    <a:pt x="763" y="107"/>
                    <a:pt x="429" y="167"/>
                  </a:cubicBezTo>
                  <a:lnTo>
                    <a:pt x="1" y="667"/>
                  </a:lnTo>
                  <a:cubicBezTo>
                    <a:pt x="263" y="524"/>
                    <a:pt x="560" y="429"/>
                    <a:pt x="834" y="393"/>
                  </a:cubicBezTo>
                  <a:cubicBezTo>
                    <a:pt x="931" y="383"/>
                    <a:pt x="1027" y="378"/>
                    <a:pt x="1124" y="378"/>
                  </a:cubicBezTo>
                  <a:cubicBezTo>
                    <a:pt x="1467" y="378"/>
                    <a:pt x="1809" y="438"/>
                    <a:pt x="2144" y="512"/>
                  </a:cubicBezTo>
                  <a:cubicBezTo>
                    <a:pt x="2334" y="536"/>
                    <a:pt x="2537" y="584"/>
                    <a:pt x="2715" y="631"/>
                  </a:cubicBezTo>
                  <a:cubicBezTo>
                    <a:pt x="3084" y="726"/>
                    <a:pt x="3442" y="881"/>
                    <a:pt x="3751" y="1072"/>
                  </a:cubicBezTo>
                  <a:cubicBezTo>
                    <a:pt x="3632" y="631"/>
                    <a:pt x="3251" y="298"/>
                    <a:pt x="2811" y="131"/>
                  </a:cubicBezTo>
                  <a:cubicBezTo>
                    <a:pt x="2506" y="30"/>
                    <a:pt x="2178" y="0"/>
                    <a:pt x="1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3" name="Google Shape;743;p13"/>
            <p:cNvSpPr/>
            <p:nvPr/>
          </p:nvSpPr>
          <p:spPr>
            <a:xfrm>
              <a:off x="4311825" y="1505400"/>
              <a:ext cx="24450" cy="74125"/>
            </a:xfrm>
            <a:custGeom>
              <a:avLst/>
              <a:gdLst/>
              <a:ahLst/>
              <a:cxnLst/>
              <a:rect l="l" t="t" r="r" b="b"/>
              <a:pathLst>
                <a:path w="978" h="2965" extrusionOk="0">
                  <a:moveTo>
                    <a:pt x="217" y="0"/>
                  </a:moveTo>
                  <a:cubicBezTo>
                    <a:pt x="205" y="0"/>
                    <a:pt x="192" y="4"/>
                    <a:pt x="180" y="11"/>
                  </a:cubicBezTo>
                  <a:cubicBezTo>
                    <a:pt x="120" y="59"/>
                    <a:pt x="120" y="130"/>
                    <a:pt x="144" y="202"/>
                  </a:cubicBezTo>
                  <a:cubicBezTo>
                    <a:pt x="346" y="1107"/>
                    <a:pt x="299" y="2083"/>
                    <a:pt x="1" y="2952"/>
                  </a:cubicBezTo>
                  <a:lnTo>
                    <a:pt x="84" y="2964"/>
                  </a:lnTo>
                  <a:cubicBezTo>
                    <a:pt x="406" y="2619"/>
                    <a:pt x="751" y="2226"/>
                    <a:pt x="858" y="1750"/>
                  </a:cubicBezTo>
                  <a:cubicBezTo>
                    <a:pt x="977" y="1154"/>
                    <a:pt x="739" y="547"/>
                    <a:pt x="346" y="83"/>
                  </a:cubicBezTo>
                  <a:cubicBezTo>
                    <a:pt x="309" y="45"/>
                    <a:pt x="264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4" name="Google Shape;744;p13"/>
            <p:cNvSpPr/>
            <p:nvPr/>
          </p:nvSpPr>
          <p:spPr>
            <a:xfrm>
              <a:off x="3753725" y="1536925"/>
              <a:ext cx="622725" cy="732550"/>
            </a:xfrm>
            <a:custGeom>
              <a:avLst/>
              <a:gdLst/>
              <a:ahLst/>
              <a:cxnLst/>
              <a:rect l="l" t="t" r="r" b="b"/>
              <a:pathLst>
                <a:path w="24909" h="29302" extrusionOk="0">
                  <a:moveTo>
                    <a:pt x="24909" y="1"/>
                  </a:moveTo>
                  <a:cubicBezTo>
                    <a:pt x="22075" y="1620"/>
                    <a:pt x="19408" y="3513"/>
                    <a:pt x="16896" y="5644"/>
                  </a:cubicBezTo>
                  <a:cubicBezTo>
                    <a:pt x="15646" y="6692"/>
                    <a:pt x="14455" y="7799"/>
                    <a:pt x="13300" y="8954"/>
                  </a:cubicBezTo>
                  <a:cubicBezTo>
                    <a:pt x="12717" y="9537"/>
                    <a:pt x="12145" y="10121"/>
                    <a:pt x="11597" y="10728"/>
                  </a:cubicBezTo>
                  <a:cubicBezTo>
                    <a:pt x="11335" y="11026"/>
                    <a:pt x="11050" y="11323"/>
                    <a:pt x="10776" y="11633"/>
                  </a:cubicBezTo>
                  <a:lnTo>
                    <a:pt x="9978" y="12562"/>
                  </a:lnTo>
                  <a:cubicBezTo>
                    <a:pt x="7859" y="15062"/>
                    <a:pt x="5942" y="17705"/>
                    <a:pt x="4275" y="20527"/>
                  </a:cubicBezTo>
                  <a:cubicBezTo>
                    <a:pt x="2608" y="23325"/>
                    <a:pt x="1156" y="26254"/>
                    <a:pt x="1" y="29302"/>
                  </a:cubicBezTo>
                  <a:cubicBezTo>
                    <a:pt x="751" y="27861"/>
                    <a:pt x="1513" y="26432"/>
                    <a:pt x="2322" y="25027"/>
                  </a:cubicBezTo>
                  <a:cubicBezTo>
                    <a:pt x="3132" y="23622"/>
                    <a:pt x="3989" y="22253"/>
                    <a:pt x="4870" y="20896"/>
                  </a:cubicBezTo>
                  <a:cubicBezTo>
                    <a:pt x="5323" y="20205"/>
                    <a:pt x="5763" y="19551"/>
                    <a:pt x="6228" y="18884"/>
                  </a:cubicBezTo>
                  <a:cubicBezTo>
                    <a:pt x="6454" y="18562"/>
                    <a:pt x="6692" y="18229"/>
                    <a:pt x="6930" y="17908"/>
                  </a:cubicBezTo>
                  <a:lnTo>
                    <a:pt x="7287" y="17407"/>
                  </a:lnTo>
                  <a:lnTo>
                    <a:pt x="7656" y="16931"/>
                  </a:lnTo>
                  <a:cubicBezTo>
                    <a:pt x="8609" y="15622"/>
                    <a:pt x="9621" y="14371"/>
                    <a:pt x="10657" y="13145"/>
                  </a:cubicBezTo>
                  <a:lnTo>
                    <a:pt x="11455" y="12216"/>
                  </a:lnTo>
                  <a:cubicBezTo>
                    <a:pt x="11705" y="11907"/>
                    <a:pt x="11990" y="11609"/>
                    <a:pt x="12252" y="11311"/>
                  </a:cubicBezTo>
                  <a:cubicBezTo>
                    <a:pt x="12526" y="11014"/>
                    <a:pt x="12788" y="10704"/>
                    <a:pt x="13074" y="10418"/>
                  </a:cubicBezTo>
                  <a:lnTo>
                    <a:pt x="13907" y="9537"/>
                  </a:lnTo>
                  <a:cubicBezTo>
                    <a:pt x="15026" y="8359"/>
                    <a:pt x="16181" y="7251"/>
                    <a:pt x="17372" y="6144"/>
                  </a:cubicBezTo>
                  <a:cubicBezTo>
                    <a:pt x="19753" y="3953"/>
                    <a:pt x="22289" y="1929"/>
                    <a:pt x="249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45" name="Google Shape;745;p13"/>
          <p:cNvGrpSpPr/>
          <p:nvPr/>
        </p:nvGrpSpPr>
        <p:grpSpPr>
          <a:xfrm>
            <a:off x="-298833" y="6100724"/>
            <a:ext cx="2226948" cy="2096361"/>
            <a:chOff x="3611750" y="1496100"/>
            <a:chExt cx="821550" cy="773375"/>
          </a:xfrm>
        </p:grpSpPr>
        <p:sp>
          <p:nvSpPr>
            <p:cNvPr id="746" name="Google Shape;746;p13"/>
            <p:cNvSpPr/>
            <p:nvPr/>
          </p:nvSpPr>
          <p:spPr>
            <a:xfrm>
              <a:off x="3829175" y="2004725"/>
              <a:ext cx="455900" cy="178425"/>
            </a:xfrm>
            <a:custGeom>
              <a:avLst/>
              <a:gdLst/>
              <a:ahLst/>
              <a:cxnLst/>
              <a:rect l="l" t="t" r="r" b="b"/>
              <a:pathLst>
                <a:path w="18236" h="7137" extrusionOk="0">
                  <a:moveTo>
                    <a:pt x="9519" y="1"/>
                  </a:moveTo>
                  <a:cubicBezTo>
                    <a:pt x="5908" y="1"/>
                    <a:pt x="2471" y="1297"/>
                    <a:pt x="174" y="4148"/>
                  </a:cubicBezTo>
                  <a:lnTo>
                    <a:pt x="66" y="4351"/>
                  </a:lnTo>
                  <a:cubicBezTo>
                    <a:pt x="66" y="4343"/>
                    <a:pt x="63" y="4340"/>
                    <a:pt x="58" y="4340"/>
                  </a:cubicBezTo>
                  <a:cubicBezTo>
                    <a:pt x="40" y="4340"/>
                    <a:pt x="0" y="4380"/>
                    <a:pt x="19" y="4399"/>
                  </a:cubicBezTo>
                  <a:cubicBezTo>
                    <a:pt x="33" y="4409"/>
                    <a:pt x="48" y="4414"/>
                    <a:pt x="62" y="4414"/>
                  </a:cubicBezTo>
                  <a:cubicBezTo>
                    <a:pt x="95" y="4414"/>
                    <a:pt x="129" y="4391"/>
                    <a:pt x="162" y="4375"/>
                  </a:cubicBezTo>
                  <a:cubicBezTo>
                    <a:pt x="1007" y="3779"/>
                    <a:pt x="1912" y="3244"/>
                    <a:pt x="2817" y="2720"/>
                  </a:cubicBezTo>
                  <a:cubicBezTo>
                    <a:pt x="3507" y="2315"/>
                    <a:pt x="4186" y="1934"/>
                    <a:pt x="4936" y="1660"/>
                  </a:cubicBezTo>
                  <a:cubicBezTo>
                    <a:pt x="5650" y="1410"/>
                    <a:pt x="6389" y="1291"/>
                    <a:pt x="7151" y="1196"/>
                  </a:cubicBezTo>
                  <a:cubicBezTo>
                    <a:pt x="7689" y="1141"/>
                    <a:pt x="8220" y="1100"/>
                    <a:pt x="8755" y="1100"/>
                  </a:cubicBezTo>
                  <a:cubicBezTo>
                    <a:pt x="8918" y="1100"/>
                    <a:pt x="9082" y="1104"/>
                    <a:pt x="9246" y="1112"/>
                  </a:cubicBezTo>
                  <a:cubicBezTo>
                    <a:pt x="11151" y="1172"/>
                    <a:pt x="13056" y="1755"/>
                    <a:pt x="14652" y="2791"/>
                  </a:cubicBezTo>
                  <a:cubicBezTo>
                    <a:pt x="16247" y="3839"/>
                    <a:pt x="17533" y="5363"/>
                    <a:pt x="18235" y="7137"/>
                  </a:cubicBezTo>
                  <a:cubicBezTo>
                    <a:pt x="17973" y="5827"/>
                    <a:pt x="17509" y="4553"/>
                    <a:pt x="16783" y="3422"/>
                  </a:cubicBezTo>
                  <a:cubicBezTo>
                    <a:pt x="16057" y="2291"/>
                    <a:pt x="15056" y="1339"/>
                    <a:pt x="13830" y="767"/>
                  </a:cubicBezTo>
                  <a:cubicBezTo>
                    <a:pt x="13032" y="398"/>
                    <a:pt x="12151" y="208"/>
                    <a:pt x="11270" y="100"/>
                  </a:cubicBezTo>
                  <a:cubicBezTo>
                    <a:pt x="10685" y="34"/>
                    <a:pt x="10099" y="1"/>
                    <a:pt x="951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7" name="Google Shape;747;p13"/>
            <p:cNvSpPr/>
            <p:nvPr/>
          </p:nvSpPr>
          <p:spPr>
            <a:xfrm>
              <a:off x="3611750" y="1770000"/>
              <a:ext cx="259275" cy="343500"/>
            </a:xfrm>
            <a:custGeom>
              <a:avLst/>
              <a:gdLst/>
              <a:ahLst/>
              <a:cxnLst/>
              <a:rect l="l" t="t" r="r" b="b"/>
              <a:pathLst>
                <a:path w="10371" h="13740" extrusionOk="0">
                  <a:moveTo>
                    <a:pt x="3734" y="0"/>
                  </a:moveTo>
                  <a:cubicBezTo>
                    <a:pt x="3240" y="0"/>
                    <a:pt x="2747" y="88"/>
                    <a:pt x="2263" y="167"/>
                  </a:cubicBezTo>
                  <a:cubicBezTo>
                    <a:pt x="1453" y="322"/>
                    <a:pt x="643" y="512"/>
                    <a:pt x="0" y="1024"/>
                  </a:cubicBezTo>
                  <a:cubicBezTo>
                    <a:pt x="12" y="1024"/>
                    <a:pt x="203" y="1048"/>
                    <a:pt x="191" y="1048"/>
                  </a:cubicBezTo>
                  <a:cubicBezTo>
                    <a:pt x="298" y="1060"/>
                    <a:pt x="405" y="1072"/>
                    <a:pt x="489" y="1095"/>
                  </a:cubicBezTo>
                  <a:cubicBezTo>
                    <a:pt x="703" y="1119"/>
                    <a:pt x="893" y="1143"/>
                    <a:pt x="1096" y="1167"/>
                  </a:cubicBezTo>
                  <a:cubicBezTo>
                    <a:pt x="1548" y="1215"/>
                    <a:pt x="1989" y="1238"/>
                    <a:pt x="2441" y="1286"/>
                  </a:cubicBezTo>
                  <a:cubicBezTo>
                    <a:pt x="3275" y="1357"/>
                    <a:pt x="4120" y="1453"/>
                    <a:pt x="4942" y="1691"/>
                  </a:cubicBezTo>
                  <a:cubicBezTo>
                    <a:pt x="5299" y="1798"/>
                    <a:pt x="5644" y="1941"/>
                    <a:pt x="5965" y="2108"/>
                  </a:cubicBezTo>
                  <a:cubicBezTo>
                    <a:pt x="6025" y="2131"/>
                    <a:pt x="6085" y="2167"/>
                    <a:pt x="6144" y="2179"/>
                  </a:cubicBezTo>
                  <a:cubicBezTo>
                    <a:pt x="6239" y="2215"/>
                    <a:pt x="6323" y="2227"/>
                    <a:pt x="6394" y="2274"/>
                  </a:cubicBezTo>
                  <a:cubicBezTo>
                    <a:pt x="6632" y="2393"/>
                    <a:pt x="6811" y="2667"/>
                    <a:pt x="6978" y="2893"/>
                  </a:cubicBezTo>
                  <a:cubicBezTo>
                    <a:pt x="7168" y="3167"/>
                    <a:pt x="7347" y="3429"/>
                    <a:pt x="7489" y="3727"/>
                  </a:cubicBezTo>
                  <a:cubicBezTo>
                    <a:pt x="7501" y="3762"/>
                    <a:pt x="7513" y="3774"/>
                    <a:pt x="7513" y="3798"/>
                  </a:cubicBezTo>
                  <a:cubicBezTo>
                    <a:pt x="7811" y="4417"/>
                    <a:pt x="8025" y="5072"/>
                    <a:pt x="8180" y="5727"/>
                  </a:cubicBezTo>
                  <a:cubicBezTo>
                    <a:pt x="8833" y="8224"/>
                    <a:pt x="9089" y="10842"/>
                    <a:pt x="8949" y="13433"/>
                  </a:cubicBezTo>
                  <a:lnTo>
                    <a:pt x="8949" y="13433"/>
                  </a:lnTo>
                  <a:lnTo>
                    <a:pt x="9454" y="12847"/>
                  </a:lnTo>
                  <a:cubicBezTo>
                    <a:pt x="10371" y="10192"/>
                    <a:pt x="10049" y="7215"/>
                    <a:pt x="9013" y="4596"/>
                  </a:cubicBezTo>
                  <a:cubicBezTo>
                    <a:pt x="8573" y="3477"/>
                    <a:pt x="8001" y="2405"/>
                    <a:pt x="7168" y="1560"/>
                  </a:cubicBezTo>
                  <a:cubicBezTo>
                    <a:pt x="6335" y="703"/>
                    <a:pt x="5227" y="83"/>
                    <a:pt x="4037" y="12"/>
                  </a:cubicBezTo>
                  <a:cubicBezTo>
                    <a:pt x="3936" y="4"/>
                    <a:pt x="3835" y="0"/>
                    <a:pt x="3734" y="0"/>
                  </a:cubicBezTo>
                  <a:close/>
                  <a:moveTo>
                    <a:pt x="8949" y="13433"/>
                  </a:moveTo>
                  <a:lnTo>
                    <a:pt x="8859" y="13537"/>
                  </a:lnTo>
                  <a:cubicBezTo>
                    <a:pt x="8871" y="13609"/>
                    <a:pt x="8894" y="13668"/>
                    <a:pt x="8930" y="13740"/>
                  </a:cubicBezTo>
                  <a:cubicBezTo>
                    <a:pt x="8937" y="13638"/>
                    <a:pt x="8943" y="13535"/>
                    <a:pt x="8949" y="13433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8" name="Google Shape;748;p13"/>
            <p:cNvSpPr/>
            <p:nvPr/>
          </p:nvSpPr>
          <p:spPr>
            <a:xfrm>
              <a:off x="3872500" y="1902275"/>
              <a:ext cx="492950" cy="148125"/>
            </a:xfrm>
            <a:custGeom>
              <a:avLst/>
              <a:gdLst/>
              <a:ahLst/>
              <a:cxnLst/>
              <a:rect l="l" t="t" r="r" b="b"/>
              <a:pathLst>
                <a:path w="19718" h="5925" extrusionOk="0">
                  <a:moveTo>
                    <a:pt x="12112" y="0"/>
                  </a:moveTo>
                  <a:cubicBezTo>
                    <a:pt x="10553" y="0"/>
                    <a:pt x="8982" y="306"/>
                    <a:pt x="7513" y="817"/>
                  </a:cubicBezTo>
                  <a:cubicBezTo>
                    <a:pt x="5120" y="1662"/>
                    <a:pt x="2929" y="3055"/>
                    <a:pt x="905" y="4579"/>
                  </a:cubicBezTo>
                  <a:lnTo>
                    <a:pt x="0" y="5925"/>
                  </a:lnTo>
                  <a:cubicBezTo>
                    <a:pt x="1786" y="4472"/>
                    <a:pt x="3810" y="3317"/>
                    <a:pt x="5965" y="2508"/>
                  </a:cubicBezTo>
                  <a:cubicBezTo>
                    <a:pt x="7670" y="1893"/>
                    <a:pt x="9443" y="1459"/>
                    <a:pt x="11262" y="1459"/>
                  </a:cubicBezTo>
                  <a:cubicBezTo>
                    <a:pt x="11310" y="1459"/>
                    <a:pt x="11358" y="1459"/>
                    <a:pt x="11407" y="1460"/>
                  </a:cubicBezTo>
                  <a:cubicBezTo>
                    <a:pt x="13264" y="1472"/>
                    <a:pt x="15133" y="1948"/>
                    <a:pt x="16681" y="2960"/>
                  </a:cubicBezTo>
                  <a:cubicBezTo>
                    <a:pt x="17848" y="3722"/>
                    <a:pt x="18788" y="4758"/>
                    <a:pt x="19717" y="5782"/>
                  </a:cubicBezTo>
                  <a:cubicBezTo>
                    <a:pt x="19527" y="4496"/>
                    <a:pt x="18788" y="3365"/>
                    <a:pt x="17955" y="2365"/>
                  </a:cubicBezTo>
                  <a:cubicBezTo>
                    <a:pt x="17526" y="1877"/>
                    <a:pt x="17086" y="1400"/>
                    <a:pt x="16550" y="1043"/>
                  </a:cubicBezTo>
                  <a:cubicBezTo>
                    <a:pt x="16086" y="734"/>
                    <a:pt x="15550" y="531"/>
                    <a:pt x="15014" y="388"/>
                  </a:cubicBezTo>
                  <a:cubicBezTo>
                    <a:pt x="14071" y="122"/>
                    <a:pt x="13094" y="0"/>
                    <a:pt x="12112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9" name="Google Shape;749;p13"/>
            <p:cNvSpPr/>
            <p:nvPr/>
          </p:nvSpPr>
          <p:spPr>
            <a:xfrm>
              <a:off x="3665925" y="1657925"/>
              <a:ext cx="233075" cy="371350"/>
            </a:xfrm>
            <a:custGeom>
              <a:avLst/>
              <a:gdLst/>
              <a:ahLst/>
              <a:cxnLst/>
              <a:rect l="l" t="t" r="r" b="b"/>
              <a:pathLst>
                <a:path w="9323" h="14854" extrusionOk="0">
                  <a:moveTo>
                    <a:pt x="2490" y="1"/>
                  </a:moveTo>
                  <a:cubicBezTo>
                    <a:pt x="1596" y="1"/>
                    <a:pt x="714" y="246"/>
                    <a:pt x="0" y="780"/>
                  </a:cubicBezTo>
                  <a:cubicBezTo>
                    <a:pt x="1905" y="816"/>
                    <a:pt x="3929" y="1102"/>
                    <a:pt x="5418" y="2304"/>
                  </a:cubicBezTo>
                  <a:cubicBezTo>
                    <a:pt x="6430" y="3102"/>
                    <a:pt x="7097" y="4269"/>
                    <a:pt x="7585" y="5459"/>
                  </a:cubicBezTo>
                  <a:cubicBezTo>
                    <a:pt x="8775" y="8400"/>
                    <a:pt x="8894" y="11663"/>
                    <a:pt x="8871" y="14853"/>
                  </a:cubicBezTo>
                  <a:lnTo>
                    <a:pt x="9323" y="14115"/>
                  </a:lnTo>
                  <a:cubicBezTo>
                    <a:pt x="9228" y="12567"/>
                    <a:pt x="9144" y="11020"/>
                    <a:pt x="9013" y="9496"/>
                  </a:cubicBezTo>
                  <a:cubicBezTo>
                    <a:pt x="8859" y="7781"/>
                    <a:pt x="8656" y="6067"/>
                    <a:pt x="8037" y="4471"/>
                  </a:cubicBezTo>
                  <a:cubicBezTo>
                    <a:pt x="7418" y="2864"/>
                    <a:pt x="6358" y="1399"/>
                    <a:pt x="4858" y="590"/>
                  </a:cubicBezTo>
                  <a:cubicBezTo>
                    <a:pt x="4140" y="208"/>
                    <a:pt x="3310" y="1"/>
                    <a:pt x="2490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0" name="Google Shape;750;p13"/>
            <p:cNvSpPr/>
            <p:nvPr/>
          </p:nvSpPr>
          <p:spPr>
            <a:xfrm>
              <a:off x="3803450" y="1601225"/>
              <a:ext cx="162825" cy="358400"/>
            </a:xfrm>
            <a:custGeom>
              <a:avLst/>
              <a:gdLst/>
              <a:ahLst/>
              <a:cxnLst/>
              <a:rect l="l" t="t" r="r" b="b"/>
              <a:pathLst>
                <a:path w="6513" h="14336" extrusionOk="0">
                  <a:moveTo>
                    <a:pt x="0" y="0"/>
                  </a:moveTo>
                  <a:cubicBezTo>
                    <a:pt x="2274" y="750"/>
                    <a:pt x="4024" y="2727"/>
                    <a:pt x="4905" y="4953"/>
                  </a:cubicBezTo>
                  <a:cubicBezTo>
                    <a:pt x="5787" y="7204"/>
                    <a:pt x="5894" y="9680"/>
                    <a:pt x="5667" y="12073"/>
                  </a:cubicBezTo>
                  <a:cubicBezTo>
                    <a:pt x="5596" y="12835"/>
                    <a:pt x="5489" y="13585"/>
                    <a:pt x="5298" y="14335"/>
                  </a:cubicBezTo>
                  <a:lnTo>
                    <a:pt x="6084" y="13347"/>
                  </a:lnTo>
                  <a:cubicBezTo>
                    <a:pt x="6287" y="10513"/>
                    <a:pt x="6513" y="7632"/>
                    <a:pt x="6132" y="4810"/>
                  </a:cubicBezTo>
                  <a:cubicBezTo>
                    <a:pt x="6037" y="4203"/>
                    <a:pt x="5917" y="3572"/>
                    <a:pt x="5667" y="3013"/>
                  </a:cubicBezTo>
                  <a:cubicBezTo>
                    <a:pt x="5203" y="1977"/>
                    <a:pt x="4298" y="1203"/>
                    <a:pt x="3274" y="727"/>
                  </a:cubicBezTo>
                  <a:cubicBezTo>
                    <a:pt x="2262" y="250"/>
                    <a:pt x="1131" y="72"/>
                    <a:pt x="0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1" name="Google Shape;751;p13"/>
            <p:cNvSpPr/>
            <p:nvPr/>
          </p:nvSpPr>
          <p:spPr>
            <a:xfrm>
              <a:off x="3940350" y="1811675"/>
              <a:ext cx="492950" cy="115500"/>
            </a:xfrm>
            <a:custGeom>
              <a:avLst/>
              <a:gdLst/>
              <a:ahLst/>
              <a:cxnLst/>
              <a:rect l="l" t="t" r="r" b="b"/>
              <a:pathLst>
                <a:path w="19718" h="4620" extrusionOk="0">
                  <a:moveTo>
                    <a:pt x="14595" y="0"/>
                  </a:moveTo>
                  <a:cubicBezTo>
                    <a:pt x="13560" y="0"/>
                    <a:pt x="12523" y="144"/>
                    <a:pt x="11502" y="333"/>
                  </a:cubicBezTo>
                  <a:cubicBezTo>
                    <a:pt x="7883" y="983"/>
                    <a:pt x="4369" y="2222"/>
                    <a:pt x="1138" y="3974"/>
                  </a:cubicBezTo>
                  <a:lnTo>
                    <a:pt x="1138" y="3974"/>
                  </a:lnTo>
                  <a:cubicBezTo>
                    <a:pt x="1164" y="3967"/>
                    <a:pt x="1190" y="3960"/>
                    <a:pt x="1215" y="3953"/>
                  </a:cubicBezTo>
                  <a:cubicBezTo>
                    <a:pt x="4263" y="3096"/>
                    <a:pt x="7335" y="2298"/>
                    <a:pt x="10407" y="1572"/>
                  </a:cubicBezTo>
                  <a:cubicBezTo>
                    <a:pt x="10931" y="1453"/>
                    <a:pt x="11467" y="1333"/>
                    <a:pt x="12002" y="1286"/>
                  </a:cubicBezTo>
                  <a:cubicBezTo>
                    <a:pt x="12130" y="1278"/>
                    <a:pt x="12259" y="1274"/>
                    <a:pt x="12388" y="1274"/>
                  </a:cubicBezTo>
                  <a:cubicBezTo>
                    <a:pt x="12811" y="1274"/>
                    <a:pt x="13235" y="1314"/>
                    <a:pt x="13646" y="1369"/>
                  </a:cubicBezTo>
                  <a:cubicBezTo>
                    <a:pt x="15384" y="1643"/>
                    <a:pt x="17063" y="2298"/>
                    <a:pt x="18539" y="3274"/>
                  </a:cubicBezTo>
                  <a:cubicBezTo>
                    <a:pt x="18863" y="3490"/>
                    <a:pt x="19206" y="3735"/>
                    <a:pt x="19595" y="3735"/>
                  </a:cubicBezTo>
                  <a:cubicBezTo>
                    <a:pt x="19635" y="3735"/>
                    <a:pt x="19676" y="3732"/>
                    <a:pt x="19718" y="3727"/>
                  </a:cubicBezTo>
                  <a:cubicBezTo>
                    <a:pt x="19682" y="3119"/>
                    <a:pt x="19372" y="2536"/>
                    <a:pt x="19015" y="2024"/>
                  </a:cubicBezTo>
                  <a:cubicBezTo>
                    <a:pt x="18610" y="1453"/>
                    <a:pt x="18134" y="893"/>
                    <a:pt x="17527" y="560"/>
                  </a:cubicBezTo>
                  <a:cubicBezTo>
                    <a:pt x="17051" y="286"/>
                    <a:pt x="16515" y="167"/>
                    <a:pt x="15979" y="95"/>
                  </a:cubicBezTo>
                  <a:cubicBezTo>
                    <a:pt x="15519" y="29"/>
                    <a:pt x="15058" y="0"/>
                    <a:pt x="14595" y="0"/>
                  </a:cubicBezTo>
                  <a:close/>
                  <a:moveTo>
                    <a:pt x="1138" y="3974"/>
                  </a:moveTo>
                  <a:lnTo>
                    <a:pt x="1138" y="3974"/>
                  </a:lnTo>
                  <a:cubicBezTo>
                    <a:pt x="762" y="4081"/>
                    <a:pt x="369" y="4215"/>
                    <a:pt x="108" y="4501"/>
                  </a:cubicBezTo>
                  <a:lnTo>
                    <a:pt x="108" y="4501"/>
                  </a:lnTo>
                  <a:cubicBezTo>
                    <a:pt x="108" y="4501"/>
                    <a:pt x="108" y="4501"/>
                    <a:pt x="108" y="4501"/>
                  </a:cubicBezTo>
                  <a:lnTo>
                    <a:pt x="108" y="4501"/>
                  </a:lnTo>
                  <a:lnTo>
                    <a:pt x="1" y="4620"/>
                  </a:lnTo>
                  <a:cubicBezTo>
                    <a:pt x="16" y="4611"/>
                    <a:pt x="30" y="4602"/>
                    <a:pt x="45" y="4593"/>
                  </a:cubicBezTo>
                  <a:lnTo>
                    <a:pt x="45" y="4593"/>
                  </a:lnTo>
                  <a:cubicBezTo>
                    <a:pt x="46" y="4594"/>
                    <a:pt x="48" y="4594"/>
                    <a:pt x="49" y="4594"/>
                  </a:cubicBezTo>
                  <a:cubicBezTo>
                    <a:pt x="60" y="4594"/>
                    <a:pt x="82" y="4581"/>
                    <a:pt x="98" y="4562"/>
                  </a:cubicBezTo>
                  <a:lnTo>
                    <a:pt x="98" y="4562"/>
                  </a:lnTo>
                  <a:cubicBezTo>
                    <a:pt x="441" y="4361"/>
                    <a:pt x="788" y="4164"/>
                    <a:pt x="1138" y="3974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3928450" y="1558900"/>
              <a:ext cx="125050" cy="293575"/>
            </a:xfrm>
            <a:custGeom>
              <a:avLst/>
              <a:gdLst/>
              <a:ahLst/>
              <a:cxnLst/>
              <a:rect l="l" t="t" r="r" b="b"/>
              <a:pathLst>
                <a:path w="5002" h="11743" extrusionOk="0">
                  <a:moveTo>
                    <a:pt x="119" y="1"/>
                  </a:moveTo>
                  <a:cubicBezTo>
                    <a:pt x="80" y="1"/>
                    <a:pt x="40" y="2"/>
                    <a:pt x="1" y="3"/>
                  </a:cubicBezTo>
                  <a:cubicBezTo>
                    <a:pt x="2025" y="967"/>
                    <a:pt x="3454" y="2955"/>
                    <a:pt x="3989" y="5134"/>
                  </a:cubicBezTo>
                  <a:cubicBezTo>
                    <a:pt x="4525" y="7301"/>
                    <a:pt x="4251" y="9623"/>
                    <a:pt x="3525" y="11742"/>
                  </a:cubicBezTo>
                  <a:lnTo>
                    <a:pt x="4251" y="11254"/>
                  </a:lnTo>
                  <a:cubicBezTo>
                    <a:pt x="4406" y="10694"/>
                    <a:pt x="4597" y="9920"/>
                    <a:pt x="4727" y="8992"/>
                  </a:cubicBezTo>
                  <a:cubicBezTo>
                    <a:pt x="4835" y="8218"/>
                    <a:pt x="5001" y="7099"/>
                    <a:pt x="4918" y="5753"/>
                  </a:cubicBezTo>
                  <a:cubicBezTo>
                    <a:pt x="4847" y="4384"/>
                    <a:pt x="4775" y="3420"/>
                    <a:pt x="4299" y="2515"/>
                  </a:cubicBezTo>
                  <a:cubicBezTo>
                    <a:pt x="3496" y="1002"/>
                    <a:pt x="1828" y="1"/>
                    <a:pt x="11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4020125" y="1728575"/>
              <a:ext cx="382525" cy="106625"/>
            </a:xfrm>
            <a:custGeom>
              <a:avLst/>
              <a:gdLst/>
              <a:ahLst/>
              <a:cxnLst/>
              <a:rect l="l" t="t" r="r" b="b"/>
              <a:pathLst>
                <a:path w="15301" h="4265" extrusionOk="0">
                  <a:moveTo>
                    <a:pt x="10691" y="0"/>
                  </a:moveTo>
                  <a:cubicBezTo>
                    <a:pt x="9995" y="0"/>
                    <a:pt x="9111" y="90"/>
                    <a:pt x="7966" y="336"/>
                  </a:cubicBezTo>
                  <a:cubicBezTo>
                    <a:pt x="6394" y="681"/>
                    <a:pt x="3978" y="1395"/>
                    <a:pt x="1251" y="3014"/>
                  </a:cubicBezTo>
                  <a:lnTo>
                    <a:pt x="1" y="4265"/>
                  </a:lnTo>
                  <a:cubicBezTo>
                    <a:pt x="3324" y="2297"/>
                    <a:pt x="7197" y="1246"/>
                    <a:pt x="11067" y="1246"/>
                  </a:cubicBezTo>
                  <a:cubicBezTo>
                    <a:pt x="11717" y="1246"/>
                    <a:pt x="12367" y="1276"/>
                    <a:pt x="13014" y="1336"/>
                  </a:cubicBezTo>
                  <a:cubicBezTo>
                    <a:pt x="13800" y="1407"/>
                    <a:pt x="14634" y="1550"/>
                    <a:pt x="15265" y="2050"/>
                  </a:cubicBezTo>
                  <a:cubicBezTo>
                    <a:pt x="15272" y="2056"/>
                    <a:pt x="15276" y="2059"/>
                    <a:pt x="15277" y="2059"/>
                  </a:cubicBezTo>
                  <a:cubicBezTo>
                    <a:pt x="15300" y="2059"/>
                    <a:pt x="14030" y="777"/>
                    <a:pt x="12598" y="300"/>
                  </a:cubicBezTo>
                  <a:cubicBezTo>
                    <a:pt x="12164" y="146"/>
                    <a:pt x="11580" y="0"/>
                    <a:pt x="10691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4021025" y="1515275"/>
              <a:ext cx="107175" cy="244025"/>
            </a:xfrm>
            <a:custGeom>
              <a:avLst/>
              <a:gdLst/>
              <a:ahLst/>
              <a:cxnLst/>
              <a:rect l="l" t="t" r="r" b="b"/>
              <a:pathLst>
                <a:path w="4287" h="9761" extrusionOk="0">
                  <a:moveTo>
                    <a:pt x="1634" y="0"/>
                  </a:moveTo>
                  <a:cubicBezTo>
                    <a:pt x="1042" y="0"/>
                    <a:pt x="451" y="205"/>
                    <a:pt x="1" y="581"/>
                  </a:cubicBezTo>
                  <a:cubicBezTo>
                    <a:pt x="148" y="545"/>
                    <a:pt x="297" y="528"/>
                    <a:pt x="447" y="528"/>
                  </a:cubicBezTo>
                  <a:cubicBezTo>
                    <a:pt x="1285" y="528"/>
                    <a:pt x="2121" y="1064"/>
                    <a:pt x="2596" y="1771"/>
                  </a:cubicBezTo>
                  <a:cubicBezTo>
                    <a:pt x="3168" y="2605"/>
                    <a:pt x="3358" y="3653"/>
                    <a:pt x="3453" y="4665"/>
                  </a:cubicBezTo>
                  <a:cubicBezTo>
                    <a:pt x="3620" y="6367"/>
                    <a:pt x="3537" y="8082"/>
                    <a:pt x="3251" y="9760"/>
                  </a:cubicBezTo>
                  <a:lnTo>
                    <a:pt x="3775" y="9272"/>
                  </a:lnTo>
                  <a:cubicBezTo>
                    <a:pt x="3894" y="8248"/>
                    <a:pt x="4192" y="5689"/>
                    <a:pt x="4263" y="3212"/>
                  </a:cubicBezTo>
                  <a:cubicBezTo>
                    <a:pt x="4287" y="2795"/>
                    <a:pt x="4263" y="2081"/>
                    <a:pt x="3870" y="1343"/>
                  </a:cubicBezTo>
                  <a:cubicBezTo>
                    <a:pt x="3513" y="676"/>
                    <a:pt x="2858" y="200"/>
                    <a:pt x="2108" y="45"/>
                  </a:cubicBezTo>
                  <a:cubicBezTo>
                    <a:pt x="1952" y="15"/>
                    <a:pt x="1793" y="0"/>
                    <a:pt x="1634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5" name="Google Shape;755;p13"/>
            <p:cNvSpPr/>
            <p:nvPr/>
          </p:nvSpPr>
          <p:spPr>
            <a:xfrm>
              <a:off x="4121925" y="1657650"/>
              <a:ext cx="309000" cy="84375"/>
            </a:xfrm>
            <a:custGeom>
              <a:avLst/>
              <a:gdLst/>
              <a:ahLst/>
              <a:cxnLst/>
              <a:rect l="l" t="t" r="r" b="b"/>
              <a:pathLst>
                <a:path w="12360" h="3375" extrusionOk="0">
                  <a:moveTo>
                    <a:pt x="8540" y="1"/>
                  </a:moveTo>
                  <a:cubicBezTo>
                    <a:pt x="7711" y="1"/>
                    <a:pt x="6881" y="169"/>
                    <a:pt x="6085" y="398"/>
                  </a:cubicBezTo>
                  <a:cubicBezTo>
                    <a:pt x="4115" y="944"/>
                    <a:pt x="2233" y="1817"/>
                    <a:pt x="557" y="2974"/>
                  </a:cubicBezTo>
                  <a:lnTo>
                    <a:pt x="557" y="2974"/>
                  </a:lnTo>
                  <a:cubicBezTo>
                    <a:pt x="1414" y="2732"/>
                    <a:pt x="2278" y="2483"/>
                    <a:pt x="3132" y="2244"/>
                  </a:cubicBezTo>
                  <a:cubicBezTo>
                    <a:pt x="4649" y="1812"/>
                    <a:pt x="6231" y="1373"/>
                    <a:pt x="7792" y="1373"/>
                  </a:cubicBezTo>
                  <a:cubicBezTo>
                    <a:pt x="8338" y="1373"/>
                    <a:pt x="8882" y="1427"/>
                    <a:pt x="9419" y="1553"/>
                  </a:cubicBezTo>
                  <a:cubicBezTo>
                    <a:pt x="10419" y="1791"/>
                    <a:pt x="11347" y="2256"/>
                    <a:pt x="12359" y="2256"/>
                  </a:cubicBezTo>
                  <a:cubicBezTo>
                    <a:pt x="11967" y="1101"/>
                    <a:pt x="10835" y="351"/>
                    <a:pt x="9657" y="113"/>
                  </a:cubicBezTo>
                  <a:cubicBezTo>
                    <a:pt x="9287" y="35"/>
                    <a:pt x="8914" y="1"/>
                    <a:pt x="8540" y="1"/>
                  </a:cubicBezTo>
                  <a:close/>
                  <a:moveTo>
                    <a:pt x="557" y="2974"/>
                  </a:moveTo>
                  <a:cubicBezTo>
                    <a:pt x="435" y="3009"/>
                    <a:pt x="313" y="3043"/>
                    <a:pt x="191" y="3077"/>
                  </a:cubicBezTo>
                  <a:lnTo>
                    <a:pt x="1" y="3375"/>
                  </a:lnTo>
                  <a:cubicBezTo>
                    <a:pt x="184" y="3238"/>
                    <a:pt x="369" y="3104"/>
                    <a:pt x="557" y="2974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4139800" y="1510775"/>
              <a:ext cx="69675" cy="184725"/>
            </a:xfrm>
            <a:custGeom>
              <a:avLst/>
              <a:gdLst/>
              <a:ahLst/>
              <a:cxnLst/>
              <a:rect l="l" t="t" r="r" b="b"/>
              <a:pathLst>
                <a:path w="2787" h="7389" extrusionOk="0">
                  <a:moveTo>
                    <a:pt x="162" y="0"/>
                  </a:moveTo>
                  <a:cubicBezTo>
                    <a:pt x="131" y="0"/>
                    <a:pt x="123" y="11"/>
                    <a:pt x="119" y="23"/>
                  </a:cubicBezTo>
                  <a:cubicBezTo>
                    <a:pt x="0" y="165"/>
                    <a:pt x="857" y="737"/>
                    <a:pt x="1250" y="1689"/>
                  </a:cubicBezTo>
                  <a:cubicBezTo>
                    <a:pt x="1369" y="1963"/>
                    <a:pt x="1465" y="2356"/>
                    <a:pt x="1369" y="3737"/>
                  </a:cubicBezTo>
                  <a:cubicBezTo>
                    <a:pt x="1203" y="5928"/>
                    <a:pt x="738" y="7297"/>
                    <a:pt x="953" y="7381"/>
                  </a:cubicBezTo>
                  <a:cubicBezTo>
                    <a:pt x="957" y="7385"/>
                    <a:pt x="963" y="7388"/>
                    <a:pt x="974" y="7388"/>
                  </a:cubicBezTo>
                  <a:cubicBezTo>
                    <a:pt x="1021" y="7388"/>
                    <a:pt x="1146" y="7311"/>
                    <a:pt x="1441" y="6869"/>
                  </a:cubicBezTo>
                  <a:cubicBezTo>
                    <a:pt x="1941" y="6107"/>
                    <a:pt x="2786" y="4845"/>
                    <a:pt x="2691" y="3023"/>
                  </a:cubicBezTo>
                  <a:cubicBezTo>
                    <a:pt x="2655" y="2487"/>
                    <a:pt x="2584" y="1106"/>
                    <a:pt x="1798" y="630"/>
                  </a:cubicBezTo>
                  <a:cubicBezTo>
                    <a:pt x="1572" y="499"/>
                    <a:pt x="1107" y="320"/>
                    <a:pt x="786" y="201"/>
                  </a:cubicBezTo>
                  <a:cubicBezTo>
                    <a:pt x="381" y="42"/>
                    <a:pt x="225" y="0"/>
                    <a:pt x="162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4213600" y="1609225"/>
              <a:ext cx="205125" cy="50050"/>
            </a:xfrm>
            <a:custGeom>
              <a:avLst/>
              <a:gdLst/>
              <a:ahLst/>
              <a:cxnLst/>
              <a:rect l="l" t="t" r="r" b="b"/>
              <a:pathLst>
                <a:path w="8205" h="2002" extrusionOk="0">
                  <a:moveTo>
                    <a:pt x="5324" y="0"/>
                  </a:moveTo>
                  <a:cubicBezTo>
                    <a:pt x="5092" y="0"/>
                    <a:pt x="4861" y="15"/>
                    <a:pt x="4632" y="37"/>
                  </a:cubicBezTo>
                  <a:cubicBezTo>
                    <a:pt x="3335" y="168"/>
                    <a:pt x="2073" y="585"/>
                    <a:pt x="953" y="1264"/>
                  </a:cubicBezTo>
                  <a:lnTo>
                    <a:pt x="1346" y="883"/>
                  </a:lnTo>
                  <a:lnTo>
                    <a:pt x="1346" y="883"/>
                  </a:lnTo>
                  <a:cubicBezTo>
                    <a:pt x="834" y="1180"/>
                    <a:pt x="394" y="1561"/>
                    <a:pt x="1" y="2002"/>
                  </a:cubicBezTo>
                  <a:cubicBezTo>
                    <a:pt x="1128" y="1269"/>
                    <a:pt x="2491" y="963"/>
                    <a:pt x="3825" y="963"/>
                  </a:cubicBezTo>
                  <a:cubicBezTo>
                    <a:pt x="3900" y="963"/>
                    <a:pt x="3975" y="964"/>
                    <a:pt x="4049" y="966"/>
                  </a:cubicBezTo>
                  <a:cubicBezTo>
                    <a:pt x="5466" y="978"/>
                    <a:pt x="6847" y="1323"/>
                    <a:pt x="8204" y="1752"/>
                  </a:cubicBezTo>
                  <a:cubicBezTo>
                    <a:pt x="8026" y="1049"/>
                    <a:pt x="7430" y="514"/>
                    <a:pt x="6764" y="252"/>
                  </a:cubicBezTo>
                  <a:cubicBezTo>
                    <a:pt x="6310" y="65"/>
                    <a:pt x="5817" y="0"/>
                    <a:pt x="5324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4187725" y="1496100"/>
              <a:ext cx="66400" cy="139675"/>
            </a:xfrm>
            <a:custGeom>
              <a:avLst/>
              <a:gdLst/>
              <a:ahLst/>
              <a:cxnLst/>
              <a:rect l="l" t="t" r="r" b="b"/>
              <a:pathLst>
                <a:path w="2656" h="5587" extrusionOk="0">
                  <a:moveTo>
                    <a:pt x="859" y="1"/>
                  </a:moveTo>
                  <a:cubicBezTo>
                    <a:pt x="568" y="1"/>
                    <a:pt x="277" y="53"/>
                    <a:pt x="0" y="145"/>
                  </a:cubicBezTo>
                  <a:cubicBezTo>
                    <a:pt x="964" y="550"/>
                    <a:pt x="1631" y="1479"/>
                    <a:pt x="1881" y="2491"/>
                  </a:cubicBezTo>
                  <a:cubicBezTo>
                    <a:pt x="2155" y="3503"/>
                    <a:pt x="2048" y="4574"/>
                    <a:pt x="1798" y="5586"/>
                  </a:cubicBezTo>
                  <a:lnTo>
                    <a:pt x="1905" y="5336"/>
                  </a:lnTo>
                  <a:cubicBezTo>
                    <a:pt x="2167" y="4277"/>
                    <a:pt x="2393" y="3229"/>
                    <a:pt x="2572" y="2157"/>
                  </a:cubicBezTo>
                  <a:cubicBezTo>
                    <a:pt x="2619" y="1836"/>
                    <a:pt x="2655" y="1526"/>
                    <a:pt x="2596" y="1217"/>
                  </a:cubicBezTo>
                  <a:cubicBezTo>
                    <a:pt x="2500" y="693"/>
                    <a:pt x="2060" y="288"/>
                    <a:pt x="1560" y="110"/>
                  </a:cubicBezTo>
                  <a:cubicBezTo>
                    <a:pt x="1331" y="35"/>
                    <a:pt x="1095" y="1"/>
                    <a:pt x="85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4266600" y="1497350"/>
              <a:ext cx="33050" cy="115200"/>
            </a:xfrm>
            <a:custGeom>
              <a:avLst/>
              <a:gdLst/>
              <a:ahLst/>
              <a:cxnLst/>
              <a:rect l="l" t="t" r="r" b="b"/>
              <a:pathLst>
                <a:path w="1322" h="4608" extrusionOk="0">
                  <a:moveTo>
                    <a:pt x="179" y="0"/>
                  </a:moveTo>
                  <a:cubicBezTo>
                    <a:pt x="965" y="1417"/>
                    <a:pt x="893" y="3262"/>
                    <a:pt x="0" y="4608"/>
                  </a:cubicBezTo>
                  <a:lnTo>
                    <a:pt x="417" y="4203"/>
                  </a:lnTo>
                  <a:cubicBezTo>
                    <a:pt x="536" y="3953"/>
                    <a:pt x="643" y="3715"/>
                    <a:pt x="762" y="3453"/>
                  </a:cubicBezTo>
                  <a:cubicBezTo>
                    <a:pt x="1036" y="2834"/>
                    <a:pt x="1322" y="2191"/>
                    <a:pt x="1310" y="1512"/>
                  </a:cubicBezTo>
                  <a:cubicBezTo>
                    <a:pt x="1274" y="833"/>
                    <a:pt x="846" y="107"/>
                    <a:pt x="179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0" name="Google Shape;760;p13"/>
            <p:cNvSpPr/>
            <p:nvPr/>
          </p:nvSpPr>
          <p:spPr>
            <a:xfrm>
              <a:off x="4299925" y="1572950"/>
              <a:ext cx="93800" cy="26800"/>
            </a:xfrm>
            <a:custGeom>
              <a:avLst/>
              <a:gdLst/>
              <a:ahLst/>
              <a:cxnLst/>
              <a:rect l="l" t="t" r="r" b="b"/>
              <a:pathLst>
                <a:path w="3752" h="1072" extrusionOk="0">
                  <a:moveTo>
                    <a:pt x="1855" y="0"/>
                  </a:moveTo>
                  <a:cubicBezTo>
                    <a:pt x="1724" y="0"/>
                    <a:pt x="1593" y="5"/>
                    <a:pt x="1465" y="12"/>
                  </a:cubicBezTo>
                  <a:cubicBezTo>
                    <a:pt x="1120" y="48"/>
                    <a:pt x="763" y="107"/>
                    <a:pt x="429" y="167"/>
                  </a:cubicBezTo>
                  <a:lnTo>
                    <a:pt x="1" y="667"/>
                  </a:lnTo>
                  <a:cubicBezTo>
                    <a:pt x="263" y="524"/>
                    <a:pt x="560" y="429"/>
                    <a:pt x="834" y="393"/>
                  </a:cubicBezTo>
                  <a:cubicBezTo>
                    <a:pt x="931" y="383"/>
                    <a:pt x="1027" y="378"/>
                    <a:pt x="1124" y="378"/>
                  </a:cubicBezTo>
                  <a:cubicBezTo>
                    <a:pt x="1467" y="378"/>
                    <a:pt x="1809" y="438"/>
                    <a:pt x="2144" y="512"/>
                  </a:cubicBezTo>
                  <a:cubicBezTo>
                    <a:pt x="2334" y="536"/>
                    <a:pt x="2537" y="584"/>
                    <a:pt x="2715" y="631"/>
                  </a:cubicBezTo>
                  <a:cubicBezTo>
                    <a:pt x="3084" y="726"/>
                    <a:pt x="3442" y="881"/>
                    <a:pt x="3751" y="1072"/>
                  </a:cubicBezTo>
                  <a:cubicBezTo>
                    <a:pt x="3632" y="631"/>
                    <a:pt x="3251" y="298"/>
                    <a:pt x="2811" y="131"/>
                  </a:cubicBezTo>
                  <a:cubicBezTo>
                    <a:pt x="2506" y="30"/>
                    <a:pt x="2178" y="0"/>
                    <a:pt x="1855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1" name="Google Shape;761;p13"/>
            <p:cNvSpPr/>
            <p:nvPr/>
          </p:nvSpPr>
          <p:spPr>
            <a:xfrm>
              <a:off x="4311825" y="1505400"/>
              <a:ext cx="24450" cy="74125"/>
            </a:xfrm>
            <a:custGeom>
              <a:avLst/>
              <a:gdLst/>
              <a:ahLst/>
              <a:cxnLst/>
              <a:rect l="l" t="t" r="r" b="b"/>
              <a:pathLst>
                <a:path w="978" h="2965" extrusionOk="0">
                  <a:moveTo>
                    <a:pt x="217" y="0"/>
                  </a:moveTo>
                  <a:cubicBezTo>
                    <a:pt x="205" y="0"/>
                    <a:pt x="192" y="4"/>
                    <a:pt x="180" y="11"/>
                  </a:cubicBezTo>
                  <a:cubicBezTo>
                    <a:pt x="120" y="59"/>
                    <a:pt x="120" y="130"/>
                    <a:pt x="144" y="202"/>
                  </a:cubicBezTo>
                  <a:cubicBezTo>
                    <a:pt x="346" y="1107"/>
                    <a:pt x="299" y="2083"/>
                    <a:pt x="1" y="2952"/>
                  </a:cubicBezTo>
                  <a:lnTo>
                    <a:pt x="84" y="2964"/>
                  </a:lnTo>
                  <a:cubicBezTo>
                    <a:pt x="406" y="2619"/>
                    <a:pt x="751" y="2226"/>
                    <a:pt x="858" y="1750"/>
                  </a:cubicBezTo>
                  <a:cubicBezTo>
                    <a:pt x="977" y="1154"/>
                    <a:pt x="739" y="547"/>
                    <a:pt x="346" y="83"/>
                  </a:cubicBezTo>
                  <a:cubicBezTo>
                    <a:pt x="309" y="45"/>
                    <a:pt x="264" y="0"/>
                    <a:pt x="217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2" name="Google Shape;762;p13"/>
            <p:cNvSpPr/>
            <p:nvPr/>
          </p:nvSpPr>
          <p:spPr>
            <a:xfrm>
              <a:off x="3753725" y="1536925"/>
              <a:ext cx="622725" cy="732550"/>
            </a:xfrm>
            <a:custGeom>
              <a:avLst/>
              <a:gdLst/>
              <a:ahLst/>
              <a:cxnLst/>
              <a:rect l="l" t="t" r="r" b="b"/>
              <a:pathLst>
                <a:path w="24909" h="29302" extrusionOk="0">
                  <a:moveTo>
                    <a:pt x="24909" y="1"/>
                  </a:moveTo>
                  <a:cubicBezTo>
                    <a:pt x="22075" y="1620"/>
                    <a:pt x="19408" y="3513"/>
                    <a:pt x="16896" y="5644"/>
                  </a:cubicBezTo>
                  <a:cubicBezTo>
                    <a:pt x="15646" y="6692"/>
                    <a:pt x="14455" y="7799"/>
                    <a:pt x="13300" y="8954"/>
                  </a:cubicBezTo>
                  <a:cubicBezTo>
                    <a:pt x="12717" y="9537"/>
                    <a:pt x="12145" y="10121"/>
                    <a:pt x="11597" y="10728"/>
                  </a:cubicBezTo>
                  <a:cubicBezTo>
                    <a:pt x="11335" y="11026"/>
                    <a:pt x="11050" y="11323"/>
                    <a:pt x="10776" y="11633"/>
                  </a:cubicBezTo>
                  <a:lnTo>
                    <a:pt x="9978" y="12562"/>
                  </a:lnTo>
                  <a:cubicBezTo>
                    <a:pt x="7859" y="15062"/>
                    <a:pt x="5942" y="17705"/>
                    <a:pt x="4275" y="20527"/>
                  </a:cubicBezTo>
                  <a:cubicBezTo>
                    <a:pt x="2608" y="23325"/>
                    <a:pt x="1156" y="26254"/>
                    <a:pt x="1" y="29302"/>
                  </a:cubicBezTo>
                  <a:cubicBezTo>
                    <a:pt x="751" y="27861"/>
                    <a:pt x="1513" y="26432"/>
                    <a:pt x="2322" y="25027"/>
                  </a:cubicBezTo>
                  <a:cubicBezTo>
                    <a:pt x="3132" y="23622"/>
                    <a:pt x="3989" y="22253"/>
                    <a:pt x="4870" y="20896"/>
                  </a:cubicBezTo>
                  <a:cubicBezTo>
                    <a:pt x="5323" y="20205"/>
                    <a:pt x="5763" y="19551"/>
                    <a:pt x="6228" y="18884"/>
                  </a:cubicBezTo>
                  <a:cubicBezTo>
                    <a:pt x="6454" y="18562"/>
                    <a:pt x="6692" y="18229"/>
                    <a:pt x="6930" y="17908"/>
                  </a:cubicBezTo>
                  <a:lnTo>
                    <a:pt x="7287" y="17407"/>
                  </a:lnTo>
                  <a:lnTo>
                    <a:pt x="7656" y="16931"/>
                  </a:lnTo>
                  <a:cubicBezTo>
                    <a:pt x="8609" y="15622"/>
                    <a:pt x="9621" y="14371"/>
                    <a:pt x="10657" y="13145"/>
                  </a:cubicBezTo>
                  <a:lnTo>
                    <a:pt x="11455" y="12216"/>
                  </a:lnTo>
                  <a:cubicBezTo>
                    <a:pt x="11705" y="11907"/>
                    <a:pt x="11990" y="11609"/>
                    <a:pt x="12252" y="11311"/>
                  </a:cubicBezTo>
                  <a:cubicBezTo>
                    <a:pt x="12526" y="11014"/>
                    <a:pt x="12788" y="10704"/>
                    <a:pt x="13074" y="10418"/>
                  </a:cubicBezTo>
                  <a:lnTo>
                    <a:pt x="13907" y="9537"/>
                  </a:lnTo>
                  <a:cubicBezTo>
                    <a:pt x="15026" y="8359"/>
                    <a:pt x="16181" y="7251"/>
                    <a:pt x="17372" y="6144"/>
                  </a:cubicBezTo>
                  <a:cubicBezTo>
                    <a:pt x="19753" y="3953"/>
                    <a:pt x="22289" y="1929"/>
                    <a:pt x="2490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63" name="Google Shape;763;p13"/>
          <p:cNvGrpSpPr/>
          <p:nvPr/>
        </p:nvGrpSpPr>
        <p:grpSpPr>
          <a:xfrm rot="10381071">
            <a:off x="10676540" y="-296454"/>
            <a:ext cx="1263521" cy="2290129"/>
            <a:chOff x="5329525" y="1305350"/>
            <a:chExt cx="595325" cy="1079025"/>
          </a:xfrm>
        </p:grpSpPr>
        <p:sp>
          <p:nvSpPr>
            <p:cNvPr id="764" name="Google Shape;764;p13"/>
            <p:cNvSpPr/>
            <p:nvPr/>
          </p:nvSpPr>
          <p:spPr>
            <a:xfrm>
              <a:off x="5350650" y="1843500"/>
              <a:ext cx="574200" cy="517650"/>
            </a:xfrm>
            <a:custGeom>
              <a:avLst/>
              <a:gdLst/>
              <a:ahLst/>
              <a:cxnLst/>
              <a:rect l="l" t="t" r="r" b="b"/>
              <a:pathLst>
                <a:path w="22968" h="20706" extrusionOk="0">
                  <a:moveTo>
                    <a:pt x="22968" y="1"/>
                  </a:moveTo>
                  <a:lnTo>
                    <a:pt x="22968" y="1"/>
                  </a:lnTo>
                  <a:cubicBezTo>
                    <a:pt x="20444" y="4871"/>
                    <a:pt x="17229" y="9371"/>
                    <a:pt x="13431" y="13348"/>
                  </a:cubicBezTo>
                  <a:cubicBezTo>
                    <a:pt x="12883" y="13931"/>
                    <a:pt x="12312" y="14491"/>
                    <a:pt x="11705" y="15003"/>
                  </a:cubicBezTo>
                  <a:cubicBezTo>
                    <a:pt x="10585" y="15943"/>
                    <a:pt x="9323" y="16693"/>
                    <a:pt x="8037" y="17384"/>
                  </a:cubicBezTo>
                  <a:cubicBezTo>
                    <a:pt x="5573" y="18694"/>
                    <a:pt x="3001" y="19789"/>
                    <a:pt x="334" y="20623"/>
                  </a:cubicBezTo>
                  <a:lnTo>
                    <a:pt x="1" y="20706"/>
                  </a:lnTo>
                  <a:cubicBezTo>
                    <a:pt x="4168" y="20551"/>
                    <a:pt x="8204" y="18956"/>
                    <a:pt x="11728" y="16729"/>
                  </a:cubicBezTo>
                  <a:cubicBezTo>
                    <a:pt x="14681" y="14872"/>
                    <a:pt x="17348" y="12514"/>
                    <a:pt x="19348" y="9669"/>
                  </a:cubicBezTo>
                  <a:cubicBezTo>
                    <a:pt x="21372" y="6835"/>
                    <a:pt x="22718" y="3478"/>
                    <a:pt x="229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5" name="Google Shape;765;p13"/>
            <p:cNvSpPr/>
            <p:nvPr/>
          </p:nvSpPr>
          <p:spPr>
            <a:xfrm>
              <a:off x="5501575" y="1305350"/>
              <a:ext cx="91400" cy="290825"/>
            </a:xfrm>
            <a:custGeom>
              <a:avLst/>
              <a:gdLst/>
              <a:ahLst/>
              <a:cxnLst/>
              <a:rect l="l" t="t" r="r" b="b"/>
              <a:pathLst>
                <a:path w="3656" h="11633" extrusionOk="0">
                  <a:moveTo>
                    <a:pt x="2810" y="0"/>
                  </a:moveTo>
                  <a:cubicBezTo>
                    <a:pt x="1810" y="3775"/>
                    <a:pt x="869" y="7549"/>
                    <a:pt x="0" y="11347"/>
                  </a:cubicBezTo>
                  <a:lnTo>
                    <a:pt x="143" y="11633"/>
                  </a:lnTo>
                  <a:cubicBezTo>
                    <a:pt x="2655" y="8382"/>
                    <a:pt x="3655" y="4001"/>
                    <a:pt x="28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6" name="Google Shape;766;p13"/>
            <p:cNvSpPr/>
            <p:nvPr/>
          </p:nvSpPr>
          <p:spPr>
            <a:xfrm>
              <a:off x="5483700" y="1317250"/>
              <a:ext cx="37550" cy="188450"/>
            </a:xfrm>
            <a:custGeom>
              <a:avLst/>
              <a:gdLst/>
              <a:ahLst/>
              <a:cxnLst/>
              <a:rect l="l" t="t" r="r" b="b"/>
              <a:pathLst>
                <a:path w="1502" h="7538" extrusionOk="0">
                  <a:moveTo>
                    <a:pt x="1144" y="1"/>
                  </a:moveTo>
                  <a:cubicBezTo>
                    <a:pt x="918" y="60"/>
                    <a:pt x="834" y="334"/>
                    <a:pt x="787" y="548"/>
                  </a:cubicBezTo>
                  <a:cubicBezTo>
                    <a:pt x="275" y="2846"/>
                    <a:pt x="13" y="5180"/>
                    <a:pt x="1" y="7537"/>
                  </a:cubicBezTo>
                  <a:lnTo>
                    <a:pt x="275" y="7525"/>
                  </a:lnTo>
                  <a:cubicBezTo>
                    <a:pt x="1203" y="5144"/>
                    <a:pt x="1501" y="2537"/>
                    <a:pt x="1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7" name="Google Shape;767;p13"/>
            <p:cNvSpPr/>
            <p:nvPr/>
          </p:nvSpPr>
          <p:spPr>
            <a:xfrm>
              <a:off x="5510500" y="1323200"/>
              <a:ext cx="171175" cy="330425"/>
            </a:xfrm>
            <a:custGeom>
              <a:avLst/>
              <a:gdLst/>
              <a:ahLst/>
              <a:cxnLst/>
              <a:rect l="l" t="t" r="r" b="b"/>
              <a:pathLst>
                <a:path w="6847" h="13217" extrusionOk="0">
                  <a:moveTo>
                    <a:pt x="6442" y="1"/>
                  </a:moveTo>
                  <a:cubicBezTo>
                    <a:pt x="5263" y="4501"/>
                    <a:pt x="3537" y="9073"/>
                    <a:pt x="96" y="12193"/>
                  </a:cubicBezTo>
                  <a:lnTo>
                    <a:pt x="84" y="12145"/>
                  </a:lnTo>
                  <a:lnTo>
                    <a:pt x="84" y="12145"/>
                  </a:lnTo>
                  <a:cubicBezTo>
                    <a:pt x="0" y="12526"/>
                    <a:pt x="84" y="12919"/>
                    <a:pt x="310" y="13217"/>
                  </a:cubicBezTo>
                  <a:cubicBezTo>
                    <a:pt x="1846" y="12181"/>
                    <a:pt x="3120" y="10824"/>
                    <a:pt x="4406" y="9466"/>
                  </a:cubicBezTo>
                  <a:cubicBezTo>
                    <a:pt x="4930" y="8919"/>
                    <a:pt x="5453" y="8335"/>
                    <a:pt x="5787" y="7657"/>
                  </a:cubicBezTo>
                  <a:cubicBezTo>
                    <a:pt x="6013" y="7192"/>
                    <a:pt x="6108" y="6692"/>
                    <a:pt x="6215" y="6180"/>
                  </a:cubicBezTo>
                  <a:cubicBezTo>
                    <a:pt x="6489" y="4859"/>
                    <a:pt x="6668" y="3513"/>
                    <a:pt x="6763" y="2168"/>
                  </a:cubicBezTo>
                  <a:cubicBezTo>
                    <a:pt x="6823" y="1418"/>
                    <a:pt x="6847" y="632"/>
                    <a:pt x="6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8" name="Google Shape;768;p13"/>
            <p:cNvSpPr/>
            <p:nvPr/>
          </p:nvSpPr>
          <p:spPr>
            <a:xfrm>
              <a:off x="5517950" y="1381250"/>
              <a:ext cx="256300" cy="365850"/>
            </a:xfrm>
            <a:custGeom>
              <a:avLst/>
              <a:gdLst/>
              <a:ahLst/>
              <a:cxnLst/>
              <a:rect l="l" t="t" r="r" b="b"/>
              <a:pathLst>
                <a:path w="10252" h="14634" extrusionOk="0">
                  <a:moveTo>
                    <a:pt x="9644" y="1"/>
                  </a:moveTo>
                  <a:cubicBezTo>
                    <a:pt x="8823" y="2656"/>
                    <a:pt x="7739" y="5239"/>
                    <a:pt x="6156" y="7525"/>
                  </a:cubicBezTo>
                  <a:cubicBezTo>
                    <a:pt x="4584" y="9811"/>
                    <a:pt x="2500" y="11776"/>
                    <a:pt x="0" y="12978"/>
                  </a:cubicBezTo>
                  <a:lnTo>
                    <a:pt x="36" y="14633"/>
                  </a:lnTo>
                  <a:cubicBezTo>
                    <a:pt x="1786" y="12895"/>
                    <a:pt x="4191" y="11990"/>
                    <a:pt x="6108" y="10419"/>
                  </a:cubicBezTo>
                  <a:cubicBezTo>
                    <a:pt x="8239" y="8680"/>
                    <a:pt x="9704" y="6120"/>
                    <a:pt x="10085" y="3394"/>
                  </a:cubicBezTo>
                  <a:cubicBezTo>
                    <a:pt x="10251" y="2251"/>
                    <a:pt x="10216" y="1013"/>
                    <a:pt x="9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9" name="Google Shape;769;p13"/>
            <p:cNvSpPr/>
            <p:nvPr/>
          </p:nvSpPr>
          <p:spPr>
            <a:xfrm>
              <a:off x="5383400" y="1737550"/>
              <a:ext cx="506925" cy="567950"/>
            </a:xfrm>
            <a:custGeom>
              <a:avLst/>
              <a:gdLst/>
              <a:ahLst/>
              <a:cxnLst/>
              <a:rect l="l" t="t" r="r" b="b"/>
              <a:pathLst>
                <a:path w="20277" h="22718" extrusionOk="0">
                  <a:moveTo>
                    <a:pt x="20277" y="0"/>
                  </a:moveTo>
                  <a:cubicBezTo>
                    <a:pt x="19574" y="1048"/>
                    <a:pt x="18896" y="2108"/>
                    <a:pt x="18193" y="3167"/>
                  </a:cubicBezTo>
                  <a:cubicBezTo>
                    <a:pt x="17598" y="4072"/>
                    <a:pt x="16991" y="5001"/>
                    <a:pt x="16360" y="5870"/>
                  </a:cubicBezTo>
                  <a:cubicBezTo>
                    <a:pt x="14824" y="8013"/>
                    <a:pt x="13097" y="10025"/>
                    <a:pt x="11371" y="12026"/>
                  </a:cubicBezTo>
                  <a:cubicBezTo>
                    <a:pt x="10645" y="12859"/>
                    <a:pt x="9918" y="13704"/>
                    <a:pt x="9192" y="14538"/>
                  </a:cubicBezTo>
                  <a:cubicBezTo>
                    <a:pt x="6692" y="17419"/>
                    <a:pt x="4037" y="20420"/>
                    <a:pt x="441" y="21693"/>
                  </a:cubicBezTo>
                  <a:lnTo>
                    <a:pt x="0" y="22717"/>
                  </a:lnTo>
                  <a:cubicBezTo>
                    <a:pt x="7656" y="18967"/>
                    <a:pt x="14157" y="12895"/>
                    <a:pt x="18419" y="5513"/>
                  </a:cubicBezTo>
                  <a:cubicBezTo>
                    <a:pt x="19396" y="3822"/>
                    <a:pt x="20277" y="1965"/>
                    <a:pt x="20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0" name="Google Shape;770;p13"/>
            <p:cNvSpPr/>
            <p:nvPr/>
          </p:nvSpPr>
          <p:spPr>
            <a:xfrm>
              <a:off x="5417325" y="1638725"/>
              <a:ext cx="443250" cy="595325"/>
            </a:xfrm>
            <a:custGeom>
              <a:avLst/>
              <a:gdLst/>
              <a:ahLst/>
              <a:cxnLst/>
              <a:rect l="l" t="t" r="r" b="b"/>
              <a:pathLst>
                <a:path w="17730" h="23813" extrusionOk="0">
                  <a:moveTo>
                    <a:pt x="17729" y="0"/>
                  </a:moveTo>
                  <a:lnTo>
                    <a:pt x="17729" y="0"/>
                  </a:lnTo>
                  <a:cubicBezTo>
                    <a:pt x="15943" y="3251"/>
                    <a:pt x="13455" y="6120"/>
                    <a:pt x="10466" y="8323"/>
                  </a:cubicBezTo>
                  <a:cubicBezTo>
                    <a:pt x="9895" y="8740"/>
                    <a:pt x="9300" y="9144"/>
                    <a:pt x="8764" y="9597"/>
                  </a:cubicBezTo>
                  <a:cubicBezTo>
                    <a:pt x="7454" y="10704"/>
                    <a:pt x="6466" y="12133"/>
                    <a:pt x="5501" y="13562"/>
                  </a:cubicBezTo>
                  <a:cubicBezTo>
                    <a:pt x="3858" y="16038"/>
                    <a:pt x="2311" y="18574"/>
                    <a:pt x="858" y="21182"/>
                  </a:cubicBezTo>
                  <a:lnTo>
                    <a:pt x="1" y="23813"/>
                  </a:lnTo>
                  <a:lnTo>
                    <a:pt x="10538" y="11895"/>
                  </a:lnTo>
                  <a:cubicBezTo>
                    <a:pt x="13645" y="8382"/>
                    <a:pt x="16884" y="4620"/>
                    <a:pt x="177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1" name="Google Shape;771;p13"/>
            <p:cNvSpPr/>
            <p:nvPr/>
          </p:nvSpPr>
          <p:spPr>
            <a:xfrm>
              <a:off x="5498900" y="1635750"/>
              <a:ext cx="311350" cy="371200"/>
            </a:xfrm>
            <a:custGeom>
              <a:avLst/>
              <a:gdLst/>
              <a:ahLst/>
              <a:cxnLst/>
              <a:rect l="l" t="t" r="r" b="b"/>
              <a:pathLst>
                <a:path w="12454" h="14848" extrusionOk="0">
                  <a:moveTo>
                    <a:pt x="12359" y="0"/>
                  </a:moveTo>
                  <a:cubicBezTo>
                    <a:pt x="11930" y="1358"/>
                    <a:pt x="10609" y="2179"/>
                    <a:pt x="9382" y="2906"/>
                  </a:cubicBezTo>
                  <a:cubicBezTo>
                    <a:pt x="7108" y="4275"/>
                    <a:pt x="4846" y="5715"/>
                    <a:pt x="3060" y="7680"/>
                  </a:cubicBezTo>
                  <a:cubicBezTo>
                    <a:pt x="1274" y="9644"/>
                    <a:pt x="0" y="12192"/>
                    <a:pt x="72" y="14847"/>
                  </a:cubicBezTo>
                  <a:cubicBezTo>
                    <a:pt x="2286" y="11061"/>
                    <a:pt x="5084" y="7620"/>
                    <a:pt x="8358" y="4691"/>
                  </a:cubicBezTo>
                  <a:cubicBezTo>
                    <a:pt x="9835" y="3382"/>
                    <a:pt x="11418" y="2144"/>
                    <a:pt x="12454" y="477"/>
                  </a:cubicBezTo>
                  <a:lnTo>
                    <a:pt x="123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2" name="Google Shape;772;p13"/>
            <p:cNvSpPr/>
            <p:nvPr/>
          </p:nvSpPr>
          <p:spPr>
            <a:xfrm>
              <a:off x="5521500" y="1511700"/>
              <a:ext cx="295025" cy="318750"/>
            </a:xfrm>
            <a:custGeom>
              <a:avLst/>
              <a:gdLst/>
              <a:ahLst/>
              <a:cxnLst/>
              <a:rect l="l" t="t" r="r" b="b"/>
              <a:pathLst>
                <a:path w="11801" h="12750" extrusionOk="0">
                  <a:moveTo>
                    <a:pt x="11693" y="1"/>
                  </a:moveTo>
                  <a:cubicBezTo>
                    <a:pt x="11556" y="1"/>
                    <a:pt x="11394" y="211"/>
                    <a:pt x="11348" y="379"/>
                  </a:cubicBezTo>
                  <a:cubicBezTo>
                    <a:pt x="10645" y="2736"/>
                    <a:pt x="8978" y="4760"/>
                    <a:pt x="6895" y="6046"/>
                  </a:cubicBezTo>
                  <a:cubicBezTo>
                    <a:pt x="5466" y="6927"/>
                    <a:pt x="3847" y="7510"/>
                    <a:pt x="2477" y="8499"/>
                  </a:cubicBezTo>
                  <a:cubicBezTo>
                    <a:pt x="1108" y="9475"/>
                    <a:pt x="1" y="11082"/>
                    <a:pt x="275" y="12749"/>
                  </a:cubicBezTo>
                  <a:cubicBezTo>
                    <a:pt x="334" y="11916"/>
                    <a:pt x="942" y="11249"/>
                    <a:pt x="1549" y="10677"/>
                  </a:cubicBezTo>
                  <a:cubicBezTo>
                    <a:pt x="2335" y="9951"/>
                    <a:pt x="3204" y="9296"/>
                    <a:pt x="4121" y="8725"/>
                  </a:cubicBezTo>
                  <a:cubicBezTo>
                    <a:pt x="5835" y="7677"/>
                    <a:pt x="7776" y="6903"/>
                    <a:pt x="9145" y="5427"/>
                  </a:cubicBezTo>
                  <a:cubicBezTo>
                    <a:pt x="10478" y="3998"/>
                    <a:pt x="11145" y="2081"/>
                    <a:pt x="11764" y="224"/>
                  </a:cubicBezTo>
                  <a:lnTo>
                    <a:pt x="11800" y="57"/>
                  </a:lnTo>
                  <a:cubicBezTo>
                    <a:pt x="11769" y="18"/>
                    <a:pt x="11732" y="1"/>
                    <a:pt x="116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3" name="Google Shape;773;p13"/>
            <p:cNvSpPr/>
            <p:nvPr/>
          </p:nvSpPr>
          <p:spPr>
            <a:xfrm>
              <a:off x="5329525" y="1399100"/>
              <a:ext cx="200650" cy="985275"/>
            </a:xfrm>
            <a:custGeom>
              <a:avLst/>
              <a:gdLst/>
              <a:ahLst/>
              <a:cxnLst/>
              <a:rect l="l" t="t" r="r" b="b"/>
              <a:pathLst>
                <a:path w="8026" h="39411" extrusionOk="0">
                  <a:moveTo>
                    <a:pt x="5180" y="1"/>
                  </a:moveTo>
                  <a:lnTo>
                    <a:pt x="5180" y="1"/>
                  </a:lnTo>
                  <a:cubicBezTo>
                    <a:pt x="6168" y="3311"/>
                    <a:pt x="6858" y="6692"/>
                    <a:pt x="7156" y="10074"/>
                  </a:cubicBezTo>
                  <a:cubicBezTo>
                    <a:pt x="7323" y="11788"/>
                    <a:pt x="7370" y="13503"/>
                    <a:pt x="7335" y="15217"/>
                  </a:cubicBezTo>
                  <a:cubicBezTo>
                    <a:pt x="7299" y="16932"/>
                    <a:pt x="7204" y="18634"/>
                    <a:pt x="7013" y="20337"/>
                  </a:cubicBezTo>
                  <a:cubicBezTo>
                    <a:pt x="6835" y="22027"/>
                    <a:pt x="6549" y="23730"/>
                    <a:pt x="6180" y="25397"/>
                  </a:cubicBezTo>
                  <a:cubicBezTo>
                    <a:pt x="5811" y="27064"/>
                    <a:pt x="5334" y="28695"/>
                    <a:pt x="4751" y="30302"/>
                  </a:cubicBezTo>
                  <a:cubicBezTo>
                    <a:pt x="4168" y="31910"/>
                    <a:pt x="3465" y="33481"/>
                    <a:pt x="2667" y="34993"/>
                  </a:cubicBezTo>
                  <a:cubicBezTo>
                    <a:pt x="1882" y="36529"/>
                    <a:pt x="953" y="37970"/>
                    <a:pt x="0" y="39411"/>
                  </a:cubicBezTo>
                  <a:cubicBezTo>
                    <a:pt x="1084" y="38077"/>
                    <a:pt x="2096" y="36672"/>
                    <a:pt x="2989" y="35184"/>
                  </a:cubicBezTo>
                  <a:cubicBezTo>
                    <a:pt x="3441" y="34446"/>
                    <a:pt x="3858" y="33684"/>
                    <a:pt x="4239" y="32910"/>
                  </a:cubicBezTo>
                  <a:cubicBezTo>
                    <a:pt x="4632" y="32136"/>
                    <a:pt x="4977" y="31326"/>
                    <a:pt x="5299" y="30529"/>
                  </a:cubicBezTo>
                  <a:cubicBezTo>
                    <a:pt x="5465" y="30124"/>
                    <a:pt x="5608" y="29707"/>
                    <a:pt x="5763" y="29314"/>
                  </a:cubicBezTo>
                  <a:cubicBezTo>
                    <a:pt x="5906" y="28909"/>
                    <a:pt x="6061" y="28493"/>
                    <a:pt x="6180" y="28076"/>
                  </a:cubicBezTo>
                  <a:cubicBezTo>
                    <a:pt x="6442" y="27242"/>
                    <a:pt x="6668" y="26409"/>
                    <a:pt x="6882" y="25564"/>
                  </a:cubicBezTo>
                  <a:cubicBezTo>
                    <a:pt x="7275" y="23861"/>
                    <a:pt x="7573" y="22147"/>
                    <a:pt x="7751" y="20420"/>
                  </a:cubicBezTo>
                  <a:cubicBezTo>
                    <a:pt x="7930" y="18694"/>
                    <a:pt x="8025" y="16967"/>
                    <a:pt x="8025" y="15229"/>
                  </a:cubicBezTo>
                  <a:cubicBezTo>
                    <a:pt x="8025" y="14360"/>
                    <a:pt x="7990" y="13491"/>
                    <a:pt x="7954" y="12622"/>
                  </a:cubicBezTo>
                  <a:cubicBezTo>
                    <a:pt x="7918" y="12193"/>
                    <a:pt x="7894" y="11764"/>
                    <a:pt x="7847" y="11336"/>
                  </a:cubicBezTo>
                  <a:cubicBezTo>
                    <a:pt x="7799" y="10895"/>
                    <a:pt x="7775" y="10467"/>
                    <a:pt x="7716" y="10038"/>
                  </a:cubicBezTo>
                  <a:cubicBezTo>
                    <a:pt x="7299" y="6597"/>
                    <a:pt x="6442" y="3216"/>
                    <a:pt x="5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74" name="Google Shape;774;p13"/>
          <p:cNvGrpSpPr/>
          <p:nvPr/>
        </p:nvGrpSpPr>
        <p:grpSpPr>
          <a:xfrm rot="4751213">
            <a:off x="-326088" y="-183219"/>
            <a:ext cx="1466712" cy="1380705"/>
            <a:chOff x="3611750" y="1496100"/>
            <a:chExt cx="821550" cy="773375"/>
          </a:xfrm>
        </p:grpSpPr>
        <p:sp>
          <p:nvSpPr>
            <p:cNvPr id="775" name="Google Shape;775;p13"/>
            <p:cNvSpPr/>
            <p:nvPr/>
          </p:nvSpPr>
          <p:spPr>
            <a:xfrm>
              <a:off x="3829175" y="2004725"/>
              <a:ext cx="455900" cy="178425"/>
            </a:xfrm>
            <a:custGeom>
              <a:avLst/>
              <a:gdLst/>
              <a:ahLst/>
              <a:cxnLst/>
              <a:rect l="l" t="t" r="r" b="b"/>
              <a:pathLst>
                <a:path w="18236" h="7137" extrusionOk="0">
                  <a:moveTo>
                    <a:pt x="9519" y="1"/>
                  </a:moveTo>
                  <a:cubicBezTo>
                    <a:pt x="5908" y="1"/>
                    <a:pt x="2471" y="1297"/>
                    <a:pt x="174" y="4148"/>
                  </a:cubicBezTo>
                  <a:lnTo>
                    <a:pt x="66" y="4351"/>
                  </a:lnTo>
                  <a:cubicBezTo>
                    <a:pt x="66" y="4343"/>
                    <a:pt x="63" y="4340"/>
                    <a:pt x="58" y="4340"/>
                  </a:cubicBezTo>
                  <a:cubicBezTo>
                    <a:pt x="40" y="4340"/>
                    <a:pt x="0" y="4380"/>
                    <a:pt x="19" y="4399"/>
                  </a:cubicBezTo>
                  <a:cubicBezTo>
                    <a:pt x="33" y="4409"/>
                    <a:pt x="48" y="4414"/>
                    <a:pt x="62" y="4414"/>
                  </a:cubicBezTo>
                  <a:cubicBezTo>
                    <a:pt x="95" y="4414"/>
                    <a:pt x="129" y="4391"/>
                    <a:pt x="162" y="4375"/>
                  </a:cubicBezTo>
                  <a:cubicBezTo>
                    <a:pt x="1007" y="3779"/>
                    <a:pt x="1912" y="3244"/>
                    <a:pt x="2817" y="2720"/>
                  </a:cubicBezTo>
                  <a:cubicBezTo>
                    <a:pt x="3507" y="2315"/>
                    <a:pt x="4186" y="1934"/>
                    <a:pt x="4936" y="1660"/>
                  </a:cubicBezTo>
                  <a:cubicBezTo>
                    <a:pt x="5650" y="1410"/>
                    <a:pt x="6389" y="1291"/>
                    <a:pt x="7151" y="1196"/>
                  </a:cubicBezTo>
                  <a:cubicBezTo>
                    <a:pt x="7689" y="1141"/>
                    <a:pt x="8220" y="1100"/>
                    <a:pt x="8755" y="1100"/>
                  </a:cubicBezTo>
                  <a:cubicBezTo>
                    <a:pt x="8918" y="1100"/>
                    <a:pt x="9082" y="1104"/>
                    <a:pt x="9246" y="1112"/>
                  </a:cubicBezTo>
                  <a:cubicBezTo>
                    <a:pt x="11151" y="1172"/>
                    <a:pt x="13056" y="1755"/>
                    <a:pt x="14652" y="2791"/>
                  </a:cubicBezTo>
                  <a:cubicBezTo>
                    <a:pt x="16247" y="3839"/>
                    <a:pt x="17533" y="5363"/>
                    <a:pt x="18235" y="7137"/>
                  </a:cubicBezTo>
                  <a:cubicBezTo>
                    <a:pt x="17973" y="5827"/>
                    <a:pt x="17509" y="4553"/>
                    <a:pt x="16783" y="3422"/>
                  </a:cubicBezTo>
                  <a:cubicBezTo>
                    <a:pt x="16057" y="2291"/>
                    <a:pt x="15056" y="1339"/>
                    <a:pt x="13830" y="767"/>
                  </a:cubicBezTo>
                  <a:cubicBezTo>
                    <a:pt x="13032" y="398"/>
                    <a:pt x="12151" y="208"/>
                    <a:pt x="11270" y="100"/>
                  </a:cubicBezTo>
                  <a:cubicBezTo>
                    <a:pt x="10685" y="34"/>
                    <a:pt x="10099" y="1"/>
                    <a:pt x="9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6" name="Google Shape;776;p13"/>
            <p:cNvSpPr/>
            <p:nvPr/>
          </p:nvSpPr>
          <p:spPr>
            <a:xfrm>
              <a:off x="3611750" y="1770000"/>
              <a:ext cx="259275" cy="343500"/>
            </a:xfrm>
            <a:custGeom>
              <a:avLst/>
              <a:gdLst/>
              <a:ahLst/>
              <a:cxnLst/>
              <a:rect l="l" t="t" r="r" b="b"/>
              <a:pathLst>
                <a:path w="10371" h="13740" extrusionOk="0">
                  <a:moveTo>
                    <a:pt x="3734" y="0"/>
                  </a:moveTo>
                  <a:cubicBezTo>
                    <a:pt x="3240" y="0"/>
                    <a:pt x="2747" y="88"/>
                    <a:pt x="2263" y="167"/>
                  </a:cubicBezTo>
                  <a:cubicBezTo>
                    <a:pt x="1453" y="322"/>
                    <a:pt x="643" y="512"/>
                    <a:pt x="0" y="1024"/>
                  </a:cubicBezTo>
                  <a:cubicBezTo>
                    <a:pt x="12" y="1024"/>
                    <a:pt x="203" y="1048"/>
                    <a:pt x="191" y="1048"/>
                  </a:cubicBezTo>
                  <a:cubicBezTo>
                    <a:pt x="298" y="1060"/>
                    <a:pt x="405" y="1072"/>
                    <a:pt x="489" y="1095"/>
                  </a:cubicBezTo>
                  <a:cubicBezTo>
                    <a:pt x="703" y="1119"/>
                    <a:pt x="893" y="1143"/>
                    <a:pt x="1096" y="1167"/>
                  </a:cubicBezTo>
                  <a:cubicBezTo>
                    <a:pt x="1548" y="1215"/>
                    <a:pt x="1989" y="1238"/>
                    <a:pt x="2441" y="1286"/>
                  </a:cubicBezTo>
                  <a:cubicBezTo>
                    <a:pt x="3275" y="1357"/>
                    <a:pt x="4120" y="1453"/>
                    <a:pt x="4942" y="1691"/>
                  </a:cubicBezTo>
                  <a:cubicBezTo>
                    <a:pt x="5299" y="1798"/>
                    <a:pt x="5644" y="1941"/>
                    <a:pt x="5965" y="2108"/>
                  </a:cubicBezTo>
                  <a:cubicBezTo>
                    <a:pt x="6025" y="2131"/>
                    <a:pt x="6085" y="2167"/>
                    <a:pt x="6144" y="2179"/>
                  </a:cubicBezTo>
                  <a:cubicBezTo>
                    <a:pt x="6239" y="2215"/>
                    <a:pt x="6323" y="2227"/>
                    <a:pt x="6394" y="2274"/>
                  </a:cubicBezTo>
                  <a:cubicBezTo>
                    <a:pt x="6632" y="2393"/>
                    <a:pt x="6811" y="2667"/>
                    <a:pt x="6978" y="2893"/>
                  </a:cubicBezTo>
                  <a:cubicBezTo>
                    <a:pt x="7168" y="3167"/>
                    <a:pt x="7347" y="3429"/>
                    <a:pt x="7489" y="3727"/>
                  </a:cubicBezTo>
                  <a:cubicBezTo>
                    <a:pt x="7501" y="3762"/>
                    <a:pt x="7513" y="3774"/>
                    <a:pt x="7513" y="3798"/>
                  </a:cubicBezTo>
                  <a:cubicBezTo>
                    <a:pt x="7811" y="4417"/>
                    <a:pt x="8025" y="5072"/>
                    <a:pt x="8180" y="5727"/>
                  </a:cubicBezTo>
                  <a:cubicBezTo>
                    <a:pt x="8833" y="8224"/>
                    <a:pt x="9089" y="10842"/>
                    <a:pt x="8949" y="13433"/>
                  </a:cubicBezTo>
                  <a:lnTo>
                    <a:pt x="8949" y="13433"/>
                  </a:lnTo>
                  <a:lnTo>
                    <a:pt x="9454" y="12847"/>
                  </a:lnTo>
                  <a:cubicBezTo>
                    <a:pt x="10371" y="10192"/>
                    <a:pt x="10049" y="7215"/>
                    <a:pt x="9013" y="4596"/>
                  </a:cubicBezTo>
                  <a:cubicBezTo>
                    <a:pt x="8573" y="3477"/>
                    <a:pt x="8001" y="2405"/>
                    <a:pt x="7168" y="1560"/>
                  </a:cubicBezTo>
                  <a:cubicBezTo>
                    <a:pt x="6335" y="703"/>
                    <a:pt x="5227" y="83"/>
                    <a:pt x="4037" y="12"/>
                  </a:cubicBezTo>
                  <a:cubicBezTo>
                    <a:pt x="3936" y="4"/>
                    <a:pt x="3835" y="0"/>
                    <a:pt x="3734" y="0"/>
                  </a:cubicBezTo>
                  <a:close/>
                  <a:moveTo>
                    <a:pt x="8949" y="13433"/>
                  </a:moveTo>
                  <a:lnTo>
                    <a:pt x="8859" y="13537"/>
                  </a:lnTo>
                  <a:cubicBezTo>
                    <a:pt x="8871" y="13609"/>
                    <a:pt x="8894" y="13668"/>
                    <a:pt x="8930" y="13740"/>
                  </a:cubicBezTo>
                  <a:cubicBezTo>
                    <a:pt x="8937" y="13638"/>
                    <a:pt x="8943" y="13535"/>
                    <a:pt x="8949" y="134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7" name="Google Shape;777;p13"/>
            <p:cNvSpPr/>
            <p:nvPr/>
          </p:nvSpPr>
          <p:spPr>
            <a:xfrm>
              <a:off x="3872500" y="1902275"/>
              <a:ext cx="492950" cy="148125"/>
            </a:xfrm>
            <a:custGeom>
              <a:avLst/>
              <a:gdLst/>
              <a:ahLst/>
              <a:cxnLst/>
              <a:rect l="l" t="t" r="r" b="b"/>
              <a:pathLst>
                <a:path w="19718" h="5925" extrusionOk="0">
                  <a:moveTo>
                    <a:pt x="12112" y="0"/>
                  </a:moveTo>
                  <a:cubicBezTo>
                    <a:pt x="10553" y="0"/>
                    <a:pt x="8982" y="306"/>
                    <a:pt x="7513" y="817"/>
                  </a:cubicBezTo>
                  <a:cubicBezTo>
                    <a:pt x="5120" y="1662"/>
                    <a:pt x="2929" y="3055"/>
                    <a:pt x="905" y="4579"/>
                  </a:cubicBezTo>
                  <a:lnTo>
                    <a:pt x="0" y="5925"/>
                  </a:lnTo>
                  <a:cubicBezTo>
                    <a:pt x="1786" y="4472"/>
                    <a:pt x="3810" y="3317"/>
                    <a:pt x="5965" y="2508"/>
                  </a:cubicBezTo>
                  <a:cubicBezTo>
                    <a:pt x="7670" y="1893"/>
                    <a:pt x="9443" y="1459"/>
                    <a:pt x="11262" y="1459"/>
                  </a:cubicBezTo>
                  <a:cubicBezTo>
                    <a:pt x="11310" y="1459"/>
                    <a:pt x="11358" y="1459"/>
                    <a:pt x="11407" y="1460"/>
                  </a:cubicBezTo>
                  <a:cubicBezTo>
                    <a:pt x="13264" y="1472"/>
                    <a:pt x="15133" y="1948"/>
                    <a:pt x="16681" y="2960"/>
                  </a:cubicBezTo>
                  <a:cubicBezTo>
                    <a:pt x="17848" y="3722"/>
                    <a:pt x="18788" y="4758"/>
                    <a:pt x="19717" y="5782"/>
                  </a:cubicBezTo>
                  <a:cubicBezTo>
                    <a:pt x="19527" y="4496"/>
                    <a:pt x="18788" y="3365"/>
                    <a:pt x="17955" y="2365"/>
                  </a:cubicBezTo>
                  <a:cubicBezTo>
                    <a:pt x="17526" y="1877"/>
                    <a:pt x="17086" y="1400"/>
                    <a:pt x="16550" y="1043"/>
                  </a:cubicBezTo>
                  <a:cubicBezTo>
                    <a:pt x="16086" y="734"/>
                    <a:pt x="15550" y="531"/>
                    <a:pt x="15014" y="388"/>
                  </a:cubicBezTo>
                  <a:cubicBezTo>
                    <a:pt x="14071" y="122"/>
                    <a:pt x="13094" y="0"/>
                    <a:pt x="12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8" name="Google Shape;778;p13"/>
            <p:cNvSpPr/>
            <p:nvPr/>
          </p:nvSpPr>
          <p:spPr>
            <a:xfrm>
              <a:off x="3665925" y="1657925"/>
              <a:ext cx="233075" cy="371350"/>
            </a:xfrm>
            <a:custGeom>
              <a:avLst/>
              <a:gdLst/>
              <a:ahLst/>
              <a:cxnLst/>
              <a:rect l="l" t="t" r="r" b="b"/>
              <a:pathLst>
                <a:path w="9323" h="14854" extrusionOk="0">
                  <a:moveTo>
                    <a:pt x="2490" y="1"/>
                  </a:moveTo>
                  <a:cubicBezTo>
                    <a:pt x="1596" y="1"/>
                    <a:pt x="714" y="246"/>
                    <a:pt x="0" y="780"/>
                  </a:cubicBezTo>
                  <a:cubicBezTo>
                    <a:pt x="1905" y="816"/>
                    <a:pt x="3929" y="1102"/>
                    <a:pt x="5418" y="2304"/>
                  </a:cubicBezTo>
                  <a:cubicBezTo>
                    <a:pt x="6430" y="3102"/>
                    <a:pt x="7097" y="4269"/>
                    <a:pt x="7585" y="5459"/>
                  </a:cubicBezTo>
                  <a:cubicBezTo>
                    <a:pt x="8775" y="8400"/>
                    <a:pt x="8894" y="11663"/>
                    <a:pt x="8871" y="14853"/>
                  </a:cubicBezTo>
                  <a:lnTo>
                    <a:pt x="9323" y="14115"/>
                  </a:lnTo>
                  <a:cubicBezTo>
                    <a:pt x="9228" y="12567"/>
                    <a:pt x="9144" y="11020"/>
                    <a:pt x="9013" y="9496"/>
                  </a:cubicBezTo>
                  <a:cubicBezTo>
                    <a:pt x="8859" y="7781"/>
                    <a:pt x="8656" y="6067"/>
                    <a:pt x="8037" y="4471"/>
                  </a:cubicBezTo>
                  <a:cubicBezTo>
                    <a:pt x="7418" y="2864"/>
                    <a:pt x="6358" y="1399"/>
                    <a:pt x="4858" y="590"/>
                  </a:cubicBezTo>
                  <a:cubicBezTo>
                    <a:pt x="4140" y="208"/>
                    <a:pt x="3310" y="1"/>
                    <a:pt x="2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9" name="Google Shape;779;p13"/>
            <p:cNvSpPr/>
            <p:nvPr/>
          </p:nvSpPr>
          <p:spPr>
            <a:xfrm>
              <a:off x="3803450" y="1601225"/>
              <a:ext cx="162825" cy="358400"/>
            </a:xfrm>
            <a:custGeom>
              <a:avLst/>
              <a:gdLst/>
              <a:ahLst/>
              <a:cxnLst/>
              <a:rect l="l" t="t" r="r" b="b"/>
              <a:pathLst>
                <a:path w="6513" h="14336" extrusionOk="0">
                  <a:moveTo>
                    <a:pt x="0" y="0"/>
                  </a:moveTo>
                  <a:cubicBezTo>
                    <a:pt x="2274" y="750"/>
                    <a:pt x="4024" y="2727"/>
                    <a:pt x="4905" y="4953"/>
                  </a:cubicBezTo>
                  <a:cubicBezTo>
                    <a:pt x="5787" y="7204"/>
                    <a:pt x="5894" y="9680"/>
                    <a:pt x="5667" y="12073"/>
                  </a:cubicBezTo>
                  <a:cubicBezTo>
                    <a:pt x="5596" y="12835"/>
                    <a:pt x="5489" y="13585"/>
                    <a:pt x="5298" y="14335"/>
                  </a:cubicBezTo>
                  <a:lnTo>
                    <a:pt x="6084" y="13347"/>
                  </a:lnTo>
                  <a:cubicBezTo>
                    <a:pt x="6287" y="10513"/>
                    <a:pt x="6513" y="7632"/>
                    <a:pt x="6132" y="4810"/>
                  </a:cubicBezTo>
                  <a:cubicBezTo>
                    <a:pt x="6037" y="4203"/>
                    <a:pt x="5917" y="3572"/>
                    <a:pt x="5667" y="3013"/>
                  </a:cubicBezTo>
                  <a:cubicBezTo>
                    <a:pt x="5203" y="1977"/>
                    <a:pt x="4298" y="1203"/>
                    <a:pt x="3274" y="727"/>
                  </a:cubicBezTo>
                  <a:cubicBezTo>
                    <a:pt x="2262" y="250"/>
                    <a:pt x="1131" y="7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0" name="Google Shape;780;p13"/>
            <p:cNvSpPr/>
            <p:nvPr/>
          </p:nvSpPr>
          <p:spPr>
            <a:xfrm>
              <a:off x="3940350" y="1811675"/>
              <a:ext cx="492950" cy="115500"/>
            </a:xfrm>
            <a:custGeom>
              <a:avLst/>
              <a:gdLst/>
              <a:ahLst/>
              <a:cxnLst/>
              <a:rect l="l" t="t" r="r" b="b"/>
              <a:pathLst>
                <a:path w="19718" h="4620" extrusionOk="0">
                  <a:moveTo>
                    <a:pt x="14595" y="0"/>
                  </a:moveTo>
                  <a:cubicBezTo>
                    <a:pt x="13560" y="0"/>
                    <a:pt x="12523" y="144"/>
                    <a:pt x="11502" y="333"/>
                  </a:cubicBezTo>
                  <a:cubicBezTo>
                    <a:pt x="7883" y="983"/>
                    <a:pt x="4369" y="2222"/>
                    <a:pt x="1138" y="3974"/>
                  </a:cubicBezTo>
                  <a:lnTo>
                    <a:pt x="1138" y="3974"/>
                  </a:lnTo>
                  <a:cubicBezTo>
                    <a:pt x="1164" y="3967"/>
                    <a:pt x="1190" y="3960"/>
                    <a:pt x="1215" y="3953"/>
                  </a:cubicBezTo>
                  <a:cubicBezTo>
                    <a:pt x="4263" y="3096"/>
                    <a:pt x="7335" y="2298"/>
                    <a:pt x="10407" y="1572"/>
                  </a:cubicBezTo>
                  <a:cubicBezTo>
                    <a:pt x="10931" y="1453"/>
                    <a:pt x="11467" y="1333"/>
                    <a:pt x="12002" y="1286"/>
                  </a:cubicBezTo>
                  <a:cubicBezTo>
                    <a:pt x="12130" y="1278"/>
                    <a:pt x="12259" y="1274"/>
                    <a:pt x="12388" y="1274"/>
                  </a:cubicBezTo>
                  <a:cubicBezTo>
                    <a:pt x="12811" y="1274"/>
                    <a:pt x="13235" y="1314"/>
                    <a:pt x="13646" y="1369"/>
                  </a:cubicBezTo>
                  <a:cubicBezTo>
                    <a:pt x="15384" y="1643"/>
                    <a:pt x="17063" y="2298"/>
                    <a:pt x="18539" y="3274"/>
                  </a:cubicBezTo>
                  <a:cubicBezTo>
                    <a:pt x="18863" y="3490"/>
                    <a:pt x="19206" y="3735"/>
                    <a:pt x="19595" y="3735"/>
                  </a:cubicBezTo>
                  <a:cubicBezTo>
                    <a:pt x="19635" y="3735"/>
                    <a:pt x="19676" y="3732"/>
                    <a:pt x="19718" y="3727"/>
                  </a:cubicBezTo>
                  <a:cubicBezTo>
                    <a:pt x="19682" y="3119"/>
                    <a:pt x="19372" y="2536"/>
                    <a:pt x="19015" y="2024"/>
                  </a:cubicBezTo>
                  <a:cubicBezTo>
                    <a:pt x="18610" y="1453"/>
                    <a:pt x="18134" y="893"/>
                    <a:pt x="17527" y="560"/>
                  </a:cubicBezTo>
                  <a:cubicBezTo>
                    <a:pt x="17051" y="286"/>
                    <a:pt x="16515" y="167"/>
                    <a:pt x="15979" y="95"/>
                  </a:cubicBezTo>
                  <a:cubicBezTo>
                    <a:pt x="15519" y="29"/>
                    <a:pt x="15058" y="0"/>
                    <a:pt x="14595" y="0"/>
                  </a:cubicBezTo>
                  <a:close/>
                  <a:moveTo>
                    <a:pt x="1138" y="3974"/>
                  </a:moveTo>
                  <a:lnTo>
                    <a:pt x="1138" y="3974"/>
                  </a:lnTo>
                  <a:cubicBezTo>
                    <a:pt x="762" y="4081"/>
                    <a:pt x="369" y="4215"/>
                    <a:pt x="108" y="4501"/>
                  </a:cubicBezTo>
                  <a:lnTo>
                    <a:pt x="108" y="4501"/>
                  </a:lnTo>
                  <a:cubicBezTo>
                    <a:pt x="108" y="4501"/>
                    <a:pt x="108" y="4501"/>
                    <a:pt x="108" y="4501"/>
                  </a:cubicBezTo>
                  <a:lnTo>
                    <a:pt x="108" y="4501"/>
                  </a:lnTo>
                  <a:lnTo>
                    <a:pt x="1" y="4620"/>
                  </a:lnTo>
                  <a:cubicBezTo>
                    <a:pt x="16" y="4611"/>
                    <a:pt x="30" y="4602"/>
                    <a:pt x="45" y="4593"/>
                  </a:cubicBezTo>
                  <a:lnTo>
                    <a:pt x="45" y="4593"/>
                  </a:lnTo>
                  <a:cubicBezTo>
                    <a:pt x="46" y="4594"/>
                    <a:pt x="48" y="4594"/>
                    <a:pt x="49" y="4594"/>
                  </a:cubicBezTo>
                  <a:cubicBezTo>
                    <a:pt x="60" y="4594"/>
                    <a:pt x="82" y="4581"/>
                    <a:pt x="98" y="4562"/>
                  </a:cubicBezTo>
                  <a:lnTo>
                    <a:pt x="98" y="4562"/>
                  </a:lnTo>
                  <a:cubicBezTo>
                    <a:pt x="441" y="4361"/>
                    <a:pt x="788" y="4164"/>
                    <a:pt x="1138" y="3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1" name="Google Shape;781;p13"/>
            <p:cNvSpPr/>
            <p:nvPr/>
          </p:nvSpPr>
          <p:spPr>
            <a:xfrm>
              <a:off x="3928450" y="1558900"/>
              <a:ext cx="125050" cy="293575"/>
            </a:xfrm>
            <a:custGeom>
              <a:avLst/>
              <a:gdLst/>
              <a:ahLst/>
              <a:cxnLst/>
              <a:rect l="l" t="t" r="r" b="b"/>
              <a:pathLst>
                <a:path w="5002" h="11743" extrusionOk="0">
                  <a:moveTo>
                    <a:pt x="119" y="1"/>
                  </a:moveTo>
                  <a:cubicBezTo>
                    <a:pt x="80" y="1"/>
                    <a:pt x="40" y="2"/>
                    <a:pt x="1" y="3"/>
                  </a:cubicBezTo>
                  <a:cubicBezTo>
                    <a:pt x="2025" y="967"/>
                    <a:pt x="3454" y="2955"/>
                    <a:pt x="3989" y="5134"/>
                  </a:cubicBezTo>
                  <a:cubicBezTo>
                    <a:pt x="4525" y="7301"/>
                    <a:pt x="4251" y="9623"/>
                    <a:pt x="3525" y="11742"/>
                  </a:cubicBezTo>
                  <a:lnTo>
                    <a:pt x="4251" y="11254"/>
                  </a:lnTo>
                  <a:cubicBezTo>
                    <a:pt x="4406" y="10694"/>
                    <a:pt x="4597" y="9920"/>
                    <a:pt x="4727" y="8992"/>
                  </a:cubicBezTo>
                  <a:cubicBezTo>
                    <a:pt x="4835" y="8218"/>
                    <a:pt x="5001" y="7099"/>
                    <a:pt x="4918" y="5753"/>
                  </a:cubicBezTo>
                  <a:cubicBezTo>
                    <a:pt x="4847" y="4384"/>
                    <a:pt x="4775" y="3420"/>
                    <a:pt x="4299" y="2515"/>
                  </a:cubicBezTo>
                  <a:cubicBezTo>
                    <a:pt x="3496" y="1002"/>
                    <a:pt x="1828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2" name="Google Shape;782;p13"/>
            <p:cNvSpPr/>
            <p:nvPr/>
          </p:nvSpPr>
          <p:spPr>
            <a:xfrm>
              <a:off x="4020125" y="1728575"/>
              <a:ext cx="382525" cy="106625"/>
            </a:xfrm>
            <a:custGeom>
              <a:avLst/>
              <a:gdLst/>
              <a:ahLst/>
              <a:cxnLst/>
              <a:rect l="l" t="t" r="r" b="b"/>
              <a:pathLst>
                <a:path w="15301" h="4265" extrusionOk="0">
                  <a:moveTo>
                    <a:pt x="10691" y="0"/>
                  </a:moveTo>
                  <a:cubicBezTo>
                    <a:pt x="9995" y="0"/>
                    <a:pt x="9111" y="90"/>
                    <a:pt x="7966" y="336"/>
                  </a:cubicBezTo>
                  <a:cubicBezTo>
                    <a:pt x="6394" y="681"/>
                    <a:pt x="3978" y="1395"/>
                    <a:pt x="1251" y="3014"/>
                  </a:cubicBezTo>
                  <a:lnTo>
                    <a:pt x="1" y="4265"/>
                  </a:lnTo>
                  <a:cubicBezTo>
                    <a:pt x="3324" y="2297"/>
                    <a:pt x="7197" y="1246"/>
                    <a:pt x="11067" y="1246"/>
                  </a:cubicBezTo>
                  <a:cubicBezTo>
                    <a:pt x="11717" y="1246"/>
                    <a:pt x="12367" y="1276"/>
                    <a:pt x="13014" y="1336"/>
                  </a:cubicBezTo>
                  <a:cubicBezTo>
                    <a:pt x="13800" y="1407"/>
                    <a:pt x="14634" y="1550"/>
                    <a:pt x="15265" y="2050"/>
                  </a:cubicBezTo>
                  <a:cubicBezTo>
                    <a:pt x="15272" y="2056"/>
                    <a:pt x="15276" y="2059"/>
                    <a:pt x="15277" y="2059"/>
                  </a:cubicBezTo>
                  <a:cubicBezTo>
                    <a:pt x="15300" y="2059"/>
                    <a:pt x="14030" y="777"/>
                    <a:pt x="12598" y="300"/>
                  </a:cubicBezTo>
                  <a:cubicBezTo>
                    <a:pt x="12164" y="146"/>
                    <a:pt x="11580" y="0"/>
                    <a:pt x="106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3" name="Google Shape;783;p13"/>
            <p:cNvSpPr/>
            <p:nvPr/>
          </p:nvSpPr>
          <p:spPr>
            <a:xfrm>
              <a:off x="4021025" y="1515275"/>
              <a:ext cx="107175" cy="244025"/>
            </a:xfrm>
            <a:custGeom>
              <a:avLst/>
              <a:gdLst/>
              <a:ahLst/>
              <a:cxnLst/>
              <a:rect l="l" t="t" r="r" b="b"/>
              <a:pathLst>
                <a:path w="4287" h="9761" extrusionOk="0">
                  <a:moveTo>
                    <a:pt x="1634" y="0"/>
                  </a:moveTo>
                  <a:cubicBezTo>
                    <a:pt x="1042" y="0"/>
                    <a:pt x="451" y="205"/>
                    <a:pt x="1" y="581"/>
                  </a:cubicBezTo>
                  <a:cubicBezTo>
                    <a:pt x="148" y="545"/>
                    <a:pt x="297" y="528"/>
                    <a:pt x="447" y="528"/>
                  </a:cubicBezTo>
                  <a:cubicBezTo>
                    <a:pt x="1285" y="528"/>
                    <a:pt x="2121" y="1064"/>
                    <a:pt x="2596" y="1771"/>
                  </a:cubicBezTo>
                  <a:cubicBezTo>
                    <a:pt x="3168" y="2605"/>
                    <a:pt x="3358" y="3653"/>
                    <a:pt x="3453" y="4665"/>
                  </a:cubicBezTo>
                  <a:cubicBezTo>
                    <a:pt x="3620" y="6367"/>
                    <a:pt x="3537" y="8082"/>
                    <a:pt x="3251" y="9760"/>
                  </a:cubicBezTo>
                  <a:lnTo>
                    <a:pt x="3775" y="9272"/>
                  </a:lnTo>
                  <a:cubicBezTo>
                    <a:pt x="3894" y="8248"/>
                    <a:pt x="4192" y="5689"/>
                    <a:pt x="4263" y="3212"/>
                  </a:cubicBezTo>
                  <a:cubicBezTo>
                    <a:pt x="4287" y="2795"/>
                    <a:pt x="4263" y="2081"/>
                    <a:pt x="3870" y="1343"/>
                  </a:cubicBezTo>
                  <a:cubicBezTo>
                    <a:pt x="3513" y="676"/>
                    <a:pt x="2858" y="200"/>
                    <a:pt x="2108" y="45"/>
                  </a:cubicBezTo>
                  <a:cubicBezTo>
                    <a:pt x="1952" y="15"/>
                    <a:pt x="1793" y="0"/>
                    <a:pt x="1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4" name="Google Shape;784;p13"/>
            <p:cNvSpPr/>
            <p:nvPr/>
          </p:nvSpPr>
          <p:spPr>
            <a:xfrm>
              <a:off x="4121925" y="1657650"/>
              <a:ext cx="309000" cy="84375"/>
            </a:xfrm>
            <a:custGeom>
              <a:avLst/>
              <a:gdLst/>
              <a:ahLst/>
              <a:cxnLst/>
              <a:rect l="l" t="t" r="r" b="b"/>
              <a:pathLst>
                <a:path w="12360" h="3375" extrusionOk="0">
                  <a:moveTo>
                    <a:pt x="8540" y="1"/>
                  </a:moveTo>
                  <a:cubicBezTo>
                    <a:pt x="7711" y="1"/>
                    <a:pt x="6881" y="169"/>
                    <a:pt x="6085" y="398"/>
                  </a:cubicBezTo>
                  <a:cubicBezTo>
                    <a:pt x="4115" y="944"/>
                    <a:pt x="2233" y="1817"/>
                    <a:pt x="557" y="2974"/>
                  </a:cubicBezTo>
                  <a:lnTo>
                    <a:pt x="557" y="2974"/>
                  </a:lnTo>
                  <a:cubicBezTo>
                    <a:pt x="1414" y="2732"/>
                    <a:pt x="2278" y="2483"/>
                    <a:pt x="3132" y="2244"/>
                  </a:cubicBezTo>
                  <a:cubicBezTo>
                    <a:pt x="4649" y="1812"/>
                    <a:pt x="6231" y="1373"/>
                    <a:pt x="7792" y="1373"/>
                  </a:cubicBezTo>
                  <a:cubicBezTo>
                    <a:pt x="8338" y="1373"/>
                    <a:pt x="8882" y="1427"/>
                    <a:pt x="9419" y="1553"/>
                  </a:cubicBezTo>
                  <a:cubicBezTo>
                    <a:pt x="10419" y="1791"/>
                    <a:pt x="11347" y="2256"/>
                    <a:pt x="12359" y="2256"/>
                  </a:cubicBezTo>
                  <a:cubicBezTo>
                    <a:pt x="11967" y="1101"/>
                    <a:pt x="10835" y="351"/>
                    <a:pt x="9657" y="113"/>
                  </a:cubicBezTo>
                  <a:cubicBezTo>
                    <a:pt x="9287" y="35"/>
                    <a:pt x="8914" y="1"/>
                    <a:pt x="8540" y="1"/>
                  </a:cubicBezTo>
                  <a:close/>
                  <a:moveTo>
                    <a:pt x="557" y="2974"/>
                  </a:moveTo>
                  <a:cubicBezTo>
                    <a:pt x="435" y="3009"/>
                    <a:pt x="313" y="3043"/>
                    <a:pt x="191" y="3077"/>
                  </a:cubicBezTo>
                  <a:lnTo>
                    <a:pt x="1" y="3375"/>
                  </a:lnTo>
                  <a:cubicBezTo>
                    <a:pt x="184" y="3238"/>
                    <a:pt x="369" y="3104"/>
                    <a:pt x="557" y="2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5" name="Google Shape;785;p13"/>
            <p:cNvSpPr/>
            <p:nvPr/>
          </p:nvSpPr>
          <p:spPr>
            <a:xfrm>
              <a:off x="4139800" y="1510775"/>
              <a:ext cx="69675" cy="184725"/>
            </a:xfrm>
            <a:custGeom>
              <a:avLst/>
              <a:gdLst/>
              <a:ahLst/>
              <a:cxnLst/>
              <a:rect l="l" t="t" r="r" b="b"/>
              <a:pathLst>
                <a:path w="2787" h="7389" extrusionOk="0">
                  <a:moveTo>
                    <a:pt x="162" y="0"/>
                  </a:moveTo>
                  <a:cubicBezTo>
                    <a:pt x="131" y="0"/>
                    <a:pt x="123" y="11"/>
                    <a:pt x="119" y="23"/>
                  </a:cubicBezTo>
                  <a:cubicBezTo>
                    <a:pt x="0" y="165"/>
                    <a:pt x="857" y="737"/>
                    <a:pt x="1250" y="1689"/>
                  </a:cubicBezTo>
                  <a:cubicBezTo>
                    <a:pt x="1369" y="1963"/>
                    <a:pt x="1465" y="2356"/>
                    <a:pt x="1369" y="3737"/>
                  </a:cubicBezTo>
                  <a:cubicBezTo>
                    <a:pt x="1203" y="5928"/>
                    <a:pt x="738" y="7297"/>
                    <a:pt x="953" y="7381"/>
                  </a:cubicBezTo>
                  <a:cubicBezTo>
                    <a:pt x="957" y="7385"/>
                    <a:pt x="963" y="7388"/>
                    <a:pt x="974" y="7388"/>
                  </a:cubicBezTo>
                  <a:cubicBezTo>
                    <a:pt x="1021" y="7388"/>
                    <a:pt x="1146" y="7311"/>
                    <a:pt x="1441" y="6869"/>
                  </a:cubicBezTo>
                  <a:cubicBezTo>
                    <a:pt x="1941" y="6107"/>
                    <a:pt x="2786" y="4845"/>
                    <a:pt x="2691" y="3023"/>
                  </a:cubicBezTo>
                  <a:cubicBezTo>
                    <a:pt x="2655" y="2487"/>
                    <a:pt x="2584" y="1106"/>
                    <a:pt x="1798" y="630"/>
                  </a:cubicBezTo>
                  <a:cubicBezTo>
                    <a:pt x="1572" y="499"/>
                    <a:pt x="1107" y="320"/>
                    <a:pt x="786" y="201"/>
                  </a:cubicBezTo>
                  <a:cubicBezTo>
                    <a:pt x="381" y="42"/>
                    <a:pt x="225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6" name="Google Shape;786;p13"/>
            <p:cNvSpPr/>
            <p:nvPr/>
          </p:nvSpPr>
          <p:spPr>
            <a:xfrm>
              <a:off x="4213600" y="1609225"/>
              <a:ext cx="205125" cy="50050"/>
            </a:xfrm>
            <a:custGeom>
              <a:avLst/>
              <a:gdLst/>
              <a:ahLst/>
              <a:cxnLst/>
              <a:rect l="l" t="t" r="r" b="b"/>
              <a:pathLst>
                <a:path w="8205" h="2002" extrusionOk="0">
                  <a:moveTo>
                    <a:pt x="5324" y="0"/>
                  </a:moveTo>
                  <a:cubicBezTo>
                    <a:pt x="5092" y="0"/>
                    <a:pt x="4861" y="15"/>
                    <a:pt x="4632" y="37"/>
                  </a:cubicBezTo>
                  <a:cubicBezTo>
                    <a:pt x="3335" y="168"/>
                    <a:pt x="2073" y="585"/>
                    <a:pt x="953" y="1264"/>
                  </a:cubicBezTo>
                  <a:lnTo>
                    <a:pt x="1346" y="883"/>
                  </a:lnTo>
                  <a:lnTo>
                    <a:pt x="1346" y="883"/>
                  </a:lnTo>
                  <a:cubicBezTo>
                    <a:pt x="834" y="1180"/>
                    <a:pt x="394" y="1561"/>
                    <a:pt x="1" y="2002"/>
                  </a:cubicBezTo>
                  <a:cubicBezTo>
                    <a:pt x="1128" y="1269"/>
                    <a:pt x="2491" y="963"/>
                    <a:pt x="3825" y="963"/>
                  </a:cubicBezTo>
                  <a:cubicBezTo>
                    <a:pt x="3900" y="963"/>
                    <a:pt x="3975" y="964"/>
                    <a:pt x="4049" y="966"/>
                  </a:cubicBezTo>
                  <a:cubicBezTo>
                    <a:pt x="5466" y="978"/>
                    <a:pt x="6847" y="1323"/>
                    <a:pt x="8204" y="1752"/>
                  </a:cubicBezTo>
                  <a:cubicBezTo>
                    <a:pt x="8026" y="1049"/>
                    <a:pt x="7430" y="514"/>
                    <a:pt x="6764" y="252"/>
                  </a:cubicBezTo>
                  <a:cubicBezTo>
                    <a:pt x="6310" y="65"/>
                    <a:pt x="5817" y="0"/>
                    <a:pt x="5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7" name="Google Shape;787;p13"/>
            <p:cNvSpPr/>
            <p:nvPr/>
          </p:nvSpPr>
          <p:spPr>
            <a:xfrm>
              <a:off x="4187725" y="1496100"/>
              <a:ext cx="66400" cy="139675"/>
            </a:xfrm>
            <a:custGeom>
              <a:avLst/>
              <a:gdLst/>
              <a:ahLst/>
              <a:cxnLst/>
              <a:rect l="l" t="t" r="r" b="b"/>
              <a:pathLst>
                <a:path w="2656" h="5587" extrusionOk="0">
                  <a:moveTo>
                    <a:pt x="859" y="1"/>
                  </a:moveTo>
                  <a:cubicBezTo>
                    <a:pt x="568" y="1"/>
                    <a:pt x="277" y="53"/>
                    <a:pt x="0" y="145"/>
                  </a:cubicBezTo>
                  <a:cubicBezTo>
                    <a:pt x="964" y="550"/>
                    <a:pt x="1631" y="1479"/>
                    <a:pt x="1881" y="2491"/>
                  </a:cubicBezTo>
                  <a:cubicBezTo>
                    <a:pt x="2155" y="3503"/>
                    <a:pt x="2048" y="4574"/>
                    <a:pt x="1798" y="5586"/>
                  </a:cubicBezTo>
                  <a:lnTo>
                    <a:pt x="1905" y="5336"/>
                  </a:lnTo>
                  <a:cubicBezTo>
                    <a:pt x="2167" y="4277"/>
                    <a:pt x="2393" y="3229"/>
                    <a:pt x="2572" y="2157"/>
                  </a:cubicBezTo>
                  <a:cubicBezTo>
                    <a:pt x="2619" y="1836"/>
                    <a:pt x="2655" y="1526"/>
                    <a:pt x="2596" y="1217"/>
                  </a:cubicBezTo>
                  <a:cubicBezTo>
                    <a:pt x="2500" y="693"/>
                    <a:pt x="2060" y="288"/>
                    <a:pt x="1560" y="110"/>
                  </a:cubicBezTo>
                  <a:cubicBezTo>
                    <a:pt x="1331" y="35"/>
                    <a:pt x="1095" y="1"/>
                    <a:pt x="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8" name="Google Shape;788;p13"/>
            <p:cNvSpPr/>
            <p:nvPr/>
          </p:nvSpPr>
          <p:spPr>
            <a:xfrm>
              <a:off x="4266600" y="1497350"/>
              <a:ext cx="33050" cy="115200"/>
            </a:xfrm>
            <a:custGeom>
              <a:avLst/>
              <a:gdLst/>
              <a:ahLst/>
              <a:cxnLst/>
              <a:rect l="l" t="t" r="r" b="b"/>
              <a:pathLst>
                <a:path w="1322" h="4608" extrusionOk="0">
                  <a:moveTo>
                    <a:pt x="179" y="0"/>
                  </a:moveTo>
                  <a:cubicBezTo>
                    <a:pt x="965" y="1417"/>
                    <a:pt x="893" y="3262"/>
                    <a:pt x="0" y="4608"/>
                  </a:cubicBezTo>
                  <a:lnTo>
                    <a:pt x="417" y="4203"/>
                  </a:lnTo>
                  <a:cubicBezTo>
                    <a:pt x="536" y="3953"/>
                    <a:pt x="643" y="3715"/>
                    <a:pt x="762" y="3453"/>
                  </a:cubicBezTo>
                  <a:cubicBezTo>
                    <a:pt x="1036" y="2834"/>
                    <a:pt x="1322" y="2191"/>
                    <a:pt x="1310" y="1512"/>
                  </a:cubicBezTo>
                  <a:cubicBezTo>
                    <a:pt x="1274" y="833"/>
                    <a:pt x="846" y="107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9" name="Google Shape;789;p13"/>
            <p:cNvSpPr/>
            <p:nvPr/>
          </p:nvSpPr>
          <p:spPr>
            <a:xfrm>
              <a:off x="4299925" y="1572950"/>
              <a:ext cx="93800" cy="26800"/>
            </a:xfrm>
            <a:custGeom>
              <a:avLst/>
              <a:gdLst/>
              <a:ahLst/>
              <a:cxnLst/>
              <a:rect l="l" t="t" r="r" b="b"/>
              <a:pathLst>
                <a:path w="3752" h="1072" extrusionOk="0">
                  <a:moveTo>
                    <a:pt x="1855" y="0"/>
                  </a:moveTo>
                  <a:cubicBezTo>
                    <a:pt x="1724" y="0"/>
                    <a:pt x="1593" y="5"/>
                    <a:pt x="1465" y="12"/>
                  </a:cubicBezTo>
                  <a:cubicBezTo>
                    <a:pt x="1120" y="48"/>
                    <a:pt x="763" y="107"/>
                    <a:pt x="429" y="167"/>
                  </a:cubicBezTo>
                  <a:lnTo>
                    <a:pt x="1" y="667"/>
                  </a:lnTo>
                  <a:cubicBezTo>
                    <a:pt x="263" y="524"/>
                    <a:pt x="560" y="429"/>
                    <a:pt x="834" y="393"/>
                  </a:cubicBezTo>
                  <a:cubicBezTo>
                    <a:pt x="931" y="383"/>
                    <a:pt x="1027" y="378"/>
                    <a:pt x="1124" y="378"/>
                  </a:cubicBezTo>
                  <a:cubicBezTo>
                    <a:pt x="1467" y="378"/>
                    <a:pt x="1809" y="438"/>
                    <a:pt x="2144" y="512"/>
                  </a:cubicBezTo>
                  <a:cubicBezTo>
                    <a:pt x="2334" y="536"/>
                    <a:pt x="2537" y="584"/>
                    <a:pt x="2715" y="631"/>
                  </a:cubicBezTo>
                  <a:cubicBezTo>
                    <a:pt x="3084" y="726"/>
                    <a:pt x="3442" y="881"/>
                    <a:pt x="3751" y="1072"/>
                  </a:cubicBezTo>
                  <a:cubicBezTo>
                    <a:pt x="3632" y="631"/>
                    <a:pt x="3251" y="298"/>
                    <a:pt x="2811" y="131"/>
                  </a:cubicBezTo>
                  <a:cubicBezTo>
                    <a:pt x="2506" y="30"/>
                    <a:pt x="2178" y="0"/>
                    <a:pt x="1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0" name="Google Shape;790;p13"/>
            <p:cNvSpPr/>
            <p:nvPr/>
          </p:nvSpPr>
          <p:spPr>
            <a:xfrm>
              <a:off x="4311825" y="1505400"/>
              <a:ext cx="24450" cy="74125"/>
            </a:xfrm>
            <a:custGeom>
              <a:avLst/>
              <a:gdLst/>
              <a:ahLst/>
              <a:cxnLst/>
              <a:rect l="l" t="t" r="r" b="b"/>
              <a:pathLst>
                <a:path w="978" h="2965" extrusionOk="0">
                  <a:moveTo>
                    <a:pt x="217" y="0"/>
                  </a:moveTo>
                  <a:cubicBezTo>
                    <a:pt x="205" y="0"/>
                    <a:pt x="192" y="4"/>
                    <a:pt x="180" y="11"/>
                  </a:cubicBezTo>
                  <a:cubicBezTo>
                    <a:pt x="120" y="59"/>
                    <a:pt x="120" y="130"/>
                    <a:pt x="144" y="202"/>
                  </a:cubicBezTo>
                  <a:cubicBezTo>
                    <a:pt x="346" y="1107"/>
                    <a:pt x="299" y="2083"/>
                    <a:pt x="1" y="2952"/>
                  </a:cubicBezTo>
                  <a:lnTo>
                    <a:pt x="84" y="2964"/>
                  </a:lnTo>
                  <a:cubicBezTo>
                    <a:pt x="406" y="2619"/>
                    <a:pt x="751" y="2226"/>
                    <a:pt x="858" y="1750"/>
                  </a:cubicBezTo>
                  <a:cubicBezTo>
                    <a:pt x="977" y="1154"/>
                    <a:pt x="739" y="547"/>
                    <a:pt x="346" y="83"/>
                  </a:cubicBezTo>
                  <a:cubicBezTo>
                    <a:pt x="309" y="45"/>
                    <a:pt x="264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1" name="Google Shape;791;p13"/>
            <p:cNvSpPr/>
            <p:nvPr/>
          </p:nvSpPr>
          <p:spPr>
            <a:xfrm>
              <a:off x="3753725" y="1536925"/>
              <a:ext cx="622725" cy="732550"/>
            </a:xfrm>
            <a:custGeom>
              <a:avLst/>
              <a:gdLst/>
              <a:ahLst/>
              <a:cxnLst/>
              <a:rect l="l" t="t" r="r" b="b"/>
              <a:pathLst>
                <a:path w="24909" h="29302" extrusionOk="0">
                  <a:moveTo>
                    <a:pt x="24909" y="1"/>
                  </a:moveTo>
                  <a:cubicBezTo>
                    <a:pt x="22075" y="1620"/>
                    <a:pt x="19408" y="3513"/>
                    <a:pt x="16896" y="5644"/>
                  </a:cubicBezTo>
                  <a:cubicBezTo>
                    <a:pt x="15646" y="6692"/>
                    <a:pt x="14455" y="7799"/>
                    <a:pt x="13300" y="8954"/>
                  </a:cubicBezTo>
                  <a:cubicBezTo>
                    <a:pt x="12717" y="9537"/>
                    <a:pt x="12145" y="10121"/>
                    <a:pt x="11597" y="10728"/>
                  </a:cubicBezTo>
                  <a:cubicBezTo>
                    <a:pt x="11335" y="11026"/>
                    <a:pt x="11050" y="11323"/>
                    <a:pt x="10776" y="11633"/>
                  </a:cubicBezTo>
                  <a:lnTo>
                    <a:pt x="9978" y="12562"/>
                  </a:lnTo>
                  <a:cubicBezTo>
                    <a:pt x="7859" y="15062"/>
                    <a:pt x="5942" y="17705"/>
                    <a:pt x="4275" y="20527"/>
                  </a:cubicBezTo>
                  <a:cubicBezTo>
                    <a:pt x="2608" y="23325"/>
                    <a:pt x="1156" y="26254"/>
                    <a:pt x="1" y="29302"/>
                  </a:cubicBezTo>
                  <a:cubicBezTo>
                    <a:pt x="751" y="27861"/>
                    <a:pt x="1513" y="26432"/>
                    <a:pt x="2322" y="25027"/>
                  </a:cubicBezTo>
                  <a:cubicBezTo>
                    <a:pt x="3132" y="23622"/>
                    <a:pt x="3989" y="22253"/>
                    <a:pt x="4870" y="20896"/>
                  </a:cubicBezTo>
                  <a:cubicBezTo>
                    <a:pt x="5323" y="20205"/>
                    <a:pt x="5763" y="19551"/>
                    <a:pt x="6228" y="18884"/>
                  </a:cubicBezTo>
                  <a:cubicBezTo>
                    <a:pt x="6454" y="18562"/>
                    <a:pt x="6692" y="18229"/>
                    <a:pt x="6930" y="17908"/>
                  </a:cubicBezTo>
                  <a:lnTo>
                    <a:pt x="7287" y="17407"/>
                  </a:lnTo>
                  <a:lnTo>
                    <a:pt x="7656" y="16931"/>
                  </a:lnTo>
                  <a:cubicBezTo>
                    <a:pt x="8609" y="15622"/>
                    <a:pt x="9621" y="14371"/>
                    <a:pt x="10657" y="13145"/>
                  </a:cubicBezTo>
                  <a:lnTo>
                    <a:pt x="11455" y="12216"/>
                  </a:lnTo>
                  <a:cubicBezTo>
                    <a:pt x="11705" y="11907"/>
                    <a:pt x="11990" y="11609"/>
                    <a:pt x="12252" y="11311"/>
                  </a:cubicBezTo>
                  <a:cubicBezTo>
                    <a:pt x="12526" y="11014"/>
                    <a:pt x="12788" y="10704"/>
                    <a:pt x="13074" y="10418"/>
                  </a:cubicBezTo>
                  <a:lnTo>
                    <a:pt x="13907" y="9537"/>
                  </a:lnTo>
                  <a:cubicBezTo>
                    <a:pt x="15026" y="8359"/>
                    <a:pt x="16181" y="7251"/>
                    <a:pt x="17372" y="6144"/>
                  </a:cubicBezTo>
                  <a:cubicBezTo>
                    <a:pt x="19753" y="3953"/>
                    <a:pt x="22289" y="1929"/>
                    <a:pt x="249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92" name="Google Shape;792;p13"/>
          <p:cNvGrpSpPr/>
          <p:nvPr/>
        </p:nvGrpSpPr>
        <p:grpSpPr>
          <a:xfrm rot="-9096855" flipH="1">
            <a:off x="10957073" y="-878788"/>
            <a:ext cx="1906087" cy="3454776"/>
            <a:chOff x="5329525" y="1305350"/>
            <a:chExt cx="595325" cy="1079025"/>
          </a:xfrm>
        </p:grpSpPr>
        <p:sp>
          <p:nvSpPr>
            <p:cNvPr id="793" name="Google Shape;793;p13"/>
            <p:cNvSpPr/>
            <p:nvPr/>
          </p:nvSpPr>
          <p:spPr>
            <a:xfrm>
              <a:off x="5350650" y="1843500"/>
              <a:ext cx="574200" cy="517650"/>
            </a:xfrm>
            <a:custGeom>
              <a:avLst/>
              <a:gdLst/>
              <a:ahLst/>
              <a:cxnLst/>
              <a:rect l="l" t="t" r="r" b="b"/>
              <a:pathLst>
                <a:path w="22968" h="20706" extrusionOk="0">
                  <a:moveTo>
                    <a:pt x="22968" y="1"/>
                  </a:moveTo>
                  <a:lnTo>
                    <a:pt x="22968" y="1"/>
                  </a:lnTo>
                  <a:cubicBezTo>
                    <a:pt x="20444" y="4871"/>
                    <a:pt x="17229" y="9371"/>
                    <a:pt x="13431" y="13348"/>
                  </a:cubicBezTo>
                  <a:cubicBezTo>
                    <a:pt x="12883" y="13931"/>
                    <a:pt x="12312" y="14491"/>
                    <a:pt x="11705" y="15003"/>
                  </a:cubicBezTo>
                  <a:cubicBezTo>
                    <a:pt x="10585" y="15943"/>
                    <a:pt x="9323" y="16693"/>
                    <a:pt x="8037" y="17384"/>
                  </a:cubicBezTo>
                  <a:cubicBezTo>
                    <a:pt x="5573" y="18694"/>
                    <a:pt x="3001" y="19789"/>
                    <a:pt x="334" y="20623"/>
                  </a:cubicBezTo>
                  <a:lnTo>
                    <a:pt x="1" y="20706"/>
                  </a:lnTo>
                  <a:cubicBezTo>
                    <a:pt x="4168" y="20551"/>
                    <a:pt x="8204" y="18956"/>
                    <a:pt x="11728" y="16729"/>
                  </a:cubicBezTo>
                  <a:cubicBezTo>
                    <a:pt x="14681" y="14872"/>
                    <a:pt x="17348" y="12514"/>
                    <a:pt x="19348" y="9669"/>
                  </a:cubicBezTo>
                  <a:cubicBezTo>
                    <a:pt x="21372" y="6835"/>
                    <a:pt x="22718" y="3478"/>
                    <a:pt x="229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4" name="Google Shape;794;p13"/>
            <p:cNvSpPr/>
            <p:nvPr/>
          </p:nvSpPr>
          <p:spPr>
            <a:xfrm>
              <a:off x="5501575" y="1305350"/>
              <a:ext cx="91400" cy="290825"/>
            </a:xfrm>
            <a:custGeom>
              <a:avLst/>
              <a:gdLst/>
              <a:ahLst/>
              <a:cxnLst/>
              <a:rect l="l" t="t" r="r" b="b"/>
              <a:pathLst>
                <a:path w="3656" h="11633" extrusionOk="0">
                  <a:moveTo>
                    <a:pt x="2810" y="0"/>
                  </a:moveTo>
                  <a:cubicBezTo>
                    <a:pt x="1810" y="3775"/>
                    <a:pt x="869" y="7549"/>
                    <a:pt x="0" y="11347"/>
                  </a:cubicBezTo>
                  <a:lnTo>
                    <a:pt x="143" y="11633"/>
                  </a:lnTo>
                  <a:cubicBezTo>
                    <a:pt x="2655" y="8382"/>
                    <a:pt x="3655" y="4001"/>
                    <a:pt x="2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5" name="Google Shape;795;p13"/>
            <p:cNvSpPr/>
            <p:nvPr/>
          </p:nvSpPr>
          <p:spPr>
            <a:xfrm>
              <a:off x="5483700" y="1317250"/>
              <a:ext cx="37550" cy="188450"/>
            </a:xfrm>
            <a:custGeom>
              <a:avLst/>
              <a:gdLst/>
              <a:ahLst/>
              <a:cxnLst/>
              <a:rect l="l" t="t" r="r" b="b"/>
              <a:pathLst>
                <a:path w="1502" h="7538" extrusionOk="0">
                  <a:moveTo>
                    <a:pt x="1144" y="1"/>
                  </a:moveTo>
                  <a:cubicBezTo>
                    <a:pt x="918" y="60"/>
                    <a:pt x="834" y="334"/>
                    <a:pt x="787" y="548"/>
                  </a:cubicBezTo>
                  <a:cubicBezTo>
                    <a:pt x="275" y="2846"/>
                    <a:pt x="13" y="5180"/>
                    <a:pt x="1" y="7537"/>
                  </a:cubicBezTo>
                  <a:lnTo>
                    <a:pt x="275" y="7525"/>
                  </a:lnTo>
                  <a:cubicBezTo>
                    <a:pt x="1203" y="5144"/>
                    <a:pt x="1501" y="2537"/>
                    <a:pt x="1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6" name="Google Shape;796;p13"/>
            <p:cNvSpPr/>
            <p:nvPr/>
          </p:nvSpPr>
          <p:spPr>
            <a:xfrm>
              <a:off x="5510500" y="1323200"/>
              <a:ext cx="171175" cy="330425"/>
            </a:xfrm>
            <a:custGeom>
              <a:avLst/>
              <a:gdLst/>
              <a:ahLst/>
              <a:cxnLst/>
              <a:rect l="l" t="t" r="r" b="b"/>
              <a:pathLst>
                <a:path w="6847" h="13217" extrusionOk="0">
                  <a:moveTo>
                    <a:pt x="6442" y="1"/>
                  </a:moveTo>
                  <a:cubicBezTo>
                    <a:pt x="5263" y="4501"/>
                    <a:pt x="3537" y="9073"/>
                    <a:pt x="96" y="12193"/>
                  </a:cubicBezTo>
                  <a:lnTo>
                    <a:pt x="84" y="12145"/>
                  </a:lnTo>
                  <a:lnTo>
                    <a:pt x="84" y="12145"/>
                  </a:lnTo>
                  <a:cubicBezTo>
                    <a:pt x="0" y="12526"/>
                    <a:pt x="84" y="12919"/>
                    <a:pt x="310" y="13217"/>
                  </a:cubicBezTo>
                  <a:cubicBezTo>
                    <a:pt x="1846" y="12181"/>
                    <a:pt x="3120" y="10824"/>
                    <a:pt x="4406" y="9466"/>
                  </a:cubicBezTo>
                  <a:cubicBezTo>
                    <a:pt x="4930" y="8919"/>
                    <a:pt x="5453" y="8335"/>
                    <a:pt x="5787" y="7657"/>
                  </a:cubicBezTo>
                  <a:cubicBezTo>
                    <a:pt x="6013" y="7192"/>
                    <a:pt x="6108" y="6692"/>
                    <a:pt x="6215" y="6180"/>
                  </a:cubicBezTo>
                  <a:cubicBezTo>
                    <a:pt x="6489" y="4859"/>
                    <a:pt x="6668" y="3513"/>
                    <a:pt x="6763" y="2168"/>
                  </a:cubicBezTo>
                  <a:cubicBezTo>
                    <a:pt x="6823" y="1418"/>
                    <a:pt x="6847" y="632"/>
                    <a:pt x="6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7" name="Google Shape;797;p13"/>
            <p:cNvSpPr/>
            <p:nvPr/>
          </p:nvSpPr>
          <p:spPr>
            <a:xfrm>
              <a:off x="5517950" y="1381250"/>
              <a:ext cx="256300" cy="365850"/>
            </a:xfrm>
            <a:custGeom>
              <a:avLst/>
              <a:gdLst/>
              <a:ahLst/>
              <a:cxnLst/>
              <a:rect l="l" t="t" r="r" b="b"/>
              <a:pathLst>
                <a:path w="10252" h="14634" extrusionOk="0">
                  <a:moveTo>
                    <a:pt x="9644" y="1"/>
                  </a:moveTo>
                  <a:cubicBezTo>
                    <a:pt x="8823" y="2656"/>
                    <a:pt x="7739" y="5239"/>
                    <a:pt x="6156" y="7525"/>
                  </a:cubicBezTo>
                  <a:cubicBezTo>
                    <a:pt x="4584" y="9811"/>
                    <a:pt x="2500" y="11776"/>
                    <a:pt x="0" y="12978"/>
                  </a:cubicBezTo>
                  <a:lnTo>
                    <a:pt x="36" y="14633"/>
                  </a:lnTo>
                  <a:cubicBezTo>
                    <a:pt x="1786" y="12895"/>
                    <a:pt x="4191" y="11990"/>
                    <a:pt x="6108" y="10419"/>
                  </a:cubicBezTo>
                  <a:cubicBezTo>
                    <a:pt x="8239" y="8680"/>
                    <a:pt x="9704" y="6120"/>
                    <a:pt x="10085" y="3394"/>
                  </a:cubicBezTo>
                  <a:cubicBezTo>
                    <a:pt x="10251" y="2251"/>
                    <a:pt x="10216" y="1013"/>
                    <a:pt x="9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8" name="Google Shape;798;p13"/>
            <p:cNvSpPr/>
            <p:nvPr/>
          </p:nvSpPr>
          <p:spPr>
            <a:xfrm>
              <a:off x="5383400" y="1737550"/>
              <a:ext cx="506925" cy="567950"/>
            </a:xfrm>
            <a:custGeom>
              <a:avLst/>
              <a:gdLst/>
              <a:ahLst/>
              <a:cxnLst/>
              <a:rect l="l" t="t" r="r" b="b"/>
              <a:pathLst>
                <a:path w="20277" h="22718" extrusionOk="0">
                  <a:moveTo>
                    <a:pt x="20277" y="0"/>
                  </a:moveTo>
                  <a:cubicBezTo>
                    <a:pt x="19574" y="1048"/>
                    <a:pt x="18896" y="2108"/>
                    <a:pt x="18193" y="3167"/>
                  </a:cubicBezTo>
                  <a:cubicBezTo>
                    <a:pt x="17598" y="4072"/>
                    <a:pt x="16991" y="5001"/>
                    <a:pt x="16360" y="5870"/>
                  </a:cubicBezTo>
                  <a:cubicBezTo>
                    <a:pt x="14824" y="8013"/>
                    <a:pt x="13097" y="10025"/>
                    <a:pt x="11371" y="12026"/>
                  </a:cubicBezTo>
                  <a:cubicBezTo>
                    <a:pt x="10645" y="12859"/>
                    <a:pt x="9918" y="13704"/>
                    <a:pt x="9192" y="14538"/>
                  </a:cubicBezTo>
                  <a:cubicBezTo>
                    <a:pt x="6692" y="17419"/>
                    <a:pt x="4037" y="20420"/>
                    <a:pt x="441" y="21693"/>
                  </a:cubicBezTo>
                  <a:lnTo>
                    <a:pt x="0" y="22717"/>
                  </a:lnTo>
                  <a:cubicBezTo>
                    <a:pt x="7656" y="18967"/>
                    <a:pt x="14157" y="12895"/>
                    <a:pt x="18419" y="5513"/>
                  </a:cubicBezTo>
                  <a:cubicBezTo>
                    <a:pt x="19396" y="3822"/>
                    <a:pt x="20277" y="1965"/>
                    <a:pt x="20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9" name="Google Shape;799;p13"/>
            <p:cNvSpPr/>
            <p:nvPr/>
          </p:nvSpPr>
          <p:spPr>
            <a:xfrm>
              <a:off x="5417325" y="1638725"/>
              <a:ext cx="443250" cy="595325"/>
            </a:xfrm>
            <a:custGeom>
              <a:avLst/>
              <a:gdLst/>
              <a:ahLst/>
              <a:cxnLst/>
              <a:rect l="l" t="t" r="r" b="b"/>
              <a:pathLst>
                <a:path w="17730" h="23813" extrusionOk="0">
                  <a:moveTo>
                    <a:pt x="17729" y="0"/>
                  </a:moveTo>
                  <a:lnTo>
                    <a:pt x="17729" y="0"/>
                  </a:lnTo>
                  <a:cubicBezTo>
                    <a:pt x="15943" y="3251"/>
                    <a:pt x="13455" y="6120"/>
                    <a:pt x="10466" y="8323"/>
                  </a:cubicBezTo>
                  <a:cubicBezTo>
                    <a:pt x="9895" y="8740"/>
                    <a:pt x="9300" y="9144"/>
                    <a:pt x="8764" y="9597"/>
                  </a:cubicBezTo>
                  <a:cubicBezTo>
                    <a:pt x="7454" y="10704"/>
                    <a:pt x="6466" y="12133"/>
                    <a:pt x="5501" y="13562"/>
                  </a:cubicBezTo>
                  <a:cubicBezTo>
                    <a:pt x="3858" y="16038"/>
                    <a:pt x="2311" y="18574"/>
                    <a:pt x="858" y="21182"/>
                  </a:cubicBezTo>
                  <a:lnTo>
                    <a:pt x="1" y="23813"/>
                  </a:lnTo>
                  <a:lnTo>
                    <a:pt x="10538" y="11895"/>
                  </a:lnTo>
                  <a:cubicBezTo>
                    <a:pt x="13645" y="8382"/>
                    <a:pt x="16884" y="4620"/>
                    <a:pt x="17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0" name="Google Shape;800;p13"/>
            <p:cNvSpPr/>
            <p:nvPr/>
          </p:nvSpPr>
          <p:spPr>
            <a:xfrm>
              <a:off x="5498900" y="1635750"/>
              <a:ext cx="311350" cy="371200"/>
            </a:xfrm>
            <a:custGeom>
              <a:avLst/>
              <a:gdLst/>
              <a:ahLst/>
              <a:cxnLst/>
              <a:rect l="l" t="t" r="r" b="b"/>
              <a:pathLst>
                <a:path w="12454" h="14848" extrusionOk="0">
                  <a:moveTo>
                    <a:pt x="12359" y="0"/>
                  </a:moveTo>
                  <a:cubicBezTo>
                    <a:pt x="11930" y="1358"/>
                    <a:pt x="10609" y="2179"/>
                    <a:pt x="9382" y="2906"/>
                  </a:cubicBezTo>
                  <a:cubicBezTo>
                    <a:pt x="7108" y="4275"/>
                    <a:pt x="4846" y="5715"/>
                    <a:pt x="3060" y="7680"/>
                  </a:cubicBezTo>
                  <a:cubicBezTo>
                    <a:pt x="1274" y="9644"/>
                    <a:pt x="0" y="12192"/>
                    <a:pt x="72" y="14847"/>
                  </a:cubicBezTo>
                  <a:cubicBezTo>
                    <a:pt x="2286" y="11061"/>
                    <a:pt x="5084" y="7620"/>
                    <a:pt x="8358" y="4691"/>
                  </a:cubicBezTo>
                  <a:cubicBezTo>
                    <a:pt x="9835" y="3382"/>
                    <a:pt x="11418" y="2144"/>
                    <a:pt x="12454" y="477"/>
                  </a:cubicBezTo>
                  <a:lnTo>
                    <a:pt x="123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1" name="Google Shape;801;p13"/>
            <p:cNvSpPr/>
            <p:nvPr/>
          </p:nvSpPr>
          <p:spPr>
            <a:xfrm>
              <a:off x="5521500" y="1511700"/>
              <a:ext cx="295025" cy="318750"/>
            </a:xfrm>
            <a:custGeom>
              <a:avLst/>
              <a:gdLst/>
              <a:ahLst/>
              <a:cxnLst/>
              <a:rect l="l" t="t" r="r" b="b"/>
              <a:pathLst>
                <a:path w="11801" h="12750" extrusionOk="0">
                  <a:moveTo>
                    <a:pt x="11693" y="1"/>
                  </a:moveTo>
                  <a:cubicBezTo>
                    <a:pt x="11556" y="1"/>
                    <a:pt x="11394" y="211"/>
                    <a:pt x="11348" y="379"/>
                  </a:cubicBezTo>
                  <a:cubicBezTo>
                    <a:pt x="10645" y="2736"/>
                    <a:pt x="8978" y="4760"/>
                    <a:pt x="6895" y="6046"/>
                  </a:cubicBezTo>
                  <a:cubicBezTo>
                    <a:pt x="5466" y="6927"/>
                    <a:pt x="3847" y="7510"/>
                    <a:pt x="2477" y="8499"/>
                  </a:cubicBezTo>
                  <a:cubicBezTo>
                    <a:pt x="1108" y="9475"/>
                    <a:pt x="1" y="11082"/>
                    <a:pt x="275" y="12749"/>
                  </a:cubicBezTo>
                  <a:cubicBezTo>
                    <a:pt x="334" y="11916"/>
                    <a:pt x="942" y="11249"/>
                    <a:pt x="1549" y="10677"/>
                  </a:cubicBezTo>
                  <a:cubicBezTo>
                    <a:pt x="2335" y="9951"/>
                    <a:pt x="3204" y="9296"/>
                    <a:pt x="4121" y="8725"/>
                  </a:cubicBezTo>
                  <a:cubicBezTo>
                    <a:pt x="5835" y="7677"/>
                    <a:pt x="7776" y="6903"/>
                    <a:pt x="9145" y="5427"/>
                  </a:cubicBezTo>
                  <a:cubicBezTo>
                    <a:pt x="10478" y="3998"/>
                    <a:pt x="11145" y="2081"/>
                    <a:pt x="11764" y="224"/>
                  </a:cubicBezTo>
                  <a:lnTo>
                    <a:pt x="11800" y="57"/>
                  </a:lnTo>
                  <a:cubicBezTo>
                    <a:pt x="11769" y="18"/>
                    <a:pt x="11732" y="1"/>
                    <a:pt x="116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2" name="Google Shape;802;p13"/>
            <p:cNvSpPr/>
            <p:nvPr/>
          </p:nvSpPr>
          <p:spPr>
            <a:xfrm>
              <a:off x="5329525" y="1399100"/>
              <a:ext cx="200650" cy="985275"/>
            </a:xfrm>
            <a:custGeom>
              <a:avLst/>
              <a:gdLst/>
              <a:ahLst/>
              <a:cxnLst/>
              <a:rect l="l" t="t" r="r" b="b"/>
              <a:pathLst>
                <a:path w="8026" h="39411" extrusionOk="0">
                  <a:moveTo>
                    <a:pt x="5180" y="1"/>
                  </a:moveTo>
                  <a:lnTo>
                    <a:pt x="5180" y="1"/>
                  </a:lnTo>
                  <a:cubicBezTo>
                    <a:pt x="6168" y="3311"/>
                    <a:pt x="6858" y="6692"/>
                    <a:pt x="7156" y="10074"/>
                  </a:cubicBezTo>
                  <a:cubicBezTo>
                    <a:pt x="7323" y="11788"/>
                    <a:pt x="7370" y="13503"/>
                    <a:pt x="7335" y="15217"/>
                  </a:cubicBezTo>
                  <a:cubicBezTo>
                    <a:pt x="7299" y="16932"/>
                    <a:pt x="7204" y="18634"/>
                    <a:pt x="7013" y="20337"/>
                  </a:cubicBezTo>
                  <a:cubicBezTo>
                    <a:pt x="6835" y="22027"/>
                    <a:pt x="6549" y="23730"/>
                    <a:pt x="6180" y="25397"/>
                  </a:cubicBezTo>
                  <a:cubicBezTo>
                    <a:pt x="5811" y="27064"/>
                    <a:pt x="5334" y="28695"/>
                    <a:pt x="4751" y="30302"/>
                  </a:cubicBezTo>
                  <a:cubicBezTo>
                    <a:pt x="4168" y="31910"/>
                    <a:pt x="3465" y="33481"/>
                    <a:pt x="2667" y="34993"/>
                  </a:cubicBezTo>
                  <a:cubicBezTo>
                    <a:pt x="1882" y="36529"/>
                    <a:pt x="953" y="37970"/>
                    <a:pt x="0" y="39411"/>
                  </a:cubicBezTo>
                  <a:cubicBezTo>
                    <a:pt x="1084" y="38077"/>
                    <a:pt x="2096" y="36672"/>
                    <a:pt x="2989" y="35184"/>
                  </a:cubicBezTo>
                  <a:cubicBezTo>
                    <a:pt x="3441" y="34446"/>
                    <a:pt x="3858" y="33684"/>
                    <a:pt x="4239" y="32910"/>
                  </a:cubicBezTo>
                  <a:cubicBezTo>
                    <a:pt x="4632" y="32136"/>
                    <a:pt x="4977" y="31326"/>
                    <a:pt x="5299" y="30529"/>
                  </a:cubicBezTo>
                  <a:cubicBezTo>
                    <a:pt x="5465" y="30124"/>
                    <a:pt x="5608" y="29707"/>
                    <a:pt x="5763" y="29314"/>
                  </a:cubicBezTo>
                  <a:cubicBezTo>
                    <a:pt x="5906" y="28909"/>
                    <a:pt x="6061" y="28493"/>
                    <a:pt x="6180" y="28076"/>
                  </a:cubicBezTo>
                  <a:cubicBezTo>
                    <a:pt x="6442" y="27242"/>
                    <a:pt x="6668" y="26409"/>
                    <a:pt x="6882" y="25564"/>
                  </a:cubicBezTo>
                  <a:cubicBezTo>
                    <a:pt x="7275" y="23861"/>
                    <a:pt x="7573" y="22147"/>
                    <a:pt x="7751" y="20420"/>
                  </a:cubicBezTo>
                  <a:cubicBezTo>
                    <a:pt x="7930" y="18694"/>
                    <a:pt x="8025" y="16967"/>
                    <a:pt x="8025" y="15229"/>
                  </a:cubicBezTo>
                  <a:cubicBezTo>
                    <a:pt x="8025" y="14360"/>
                    <a:pt x="7990" y="13491"/>
                    <a:pt x="7954" y="12622"/>
                  </a:cubicBezTo>
                  <a:cubicBezTo>
                    <a:pt x="7918" y="12193"/>
                    <a:pt x="7894" y="11764"/>
                    <a:pt x="7847" y="11336"/>
                  </a:cubicBezTo>
                  <a:cubicBezTo>
                    <a:pt x="7799" y="10895"/>
                    <a:pt x="7775" y="10467"/>
                    <a:pt x="7716" y="10038"/>
                  </a:cubicBezTo>
                  <a:cubicBezTo>
                    <a:pt x="7299" y="6597"/>
                    <a:pt x="6442" y="3216"/>
                    <a:pt x="5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17373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1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05" name="Google Shape;805;p14"/>
          <p:cNvGrpSpPr/>
          <p:nvPr/>
        </p:nvGrpSpPr>
        <p:grpSpPr>
          <a:xfrm>
            <a:off x="-365596" y="-8344"/>
            <a:ext cx="1545719" cy="1455079"/>
            <a:chOff x="3611750" y="1496100"/>
            <a:chExt cx="821550" cy="773375"/>
          </a:xfrm>
        </p:grpSpPr>
        <p:sp>
          <p:nvSpPr>
            <p:cNvPr id="806" name="Google Shape;806;p14"/>
            <p:cNvSpPr/>
            <p:nvPr/>
          </p:nvSpPr>
          <p:spPr>
            <a:xfrm>
              <a:off x="3829175" y="2004725"/>
              <a:ext cx="455900" cy="178425"/>
            </a:xfrm>
            <a:custGeom>
              <a:avLst/>
              <a:gdLst/>
              <a:ahLst/>
              <a:cxnLst/>
              <a:rect l="l" t="t" r="r" b="b"/>
              <a:pathLst>
                <a:path w="18236" h="7137" extrusionOk="0">
                  <a:moveTo>
                    <a:pt x="9519" y="1"/>
                  </a:moveTo>
                  <a:cubicBezTo>
                    <a:pt x="5908" y="1"/>
                    <a:pt x="2471" y="1297"/>
                    <a:pt x="174" y="4148"/>
                  </a:cubicBezTo>
                  <a:lnTo>
                    <a:pt x="66" y="4351"/>
                  </a:lnTo>
                  <a:cubicBezTo>
                    <a:pt x="66" y="4343"/>
                    <a:pt x="63" y="4340"/>
                    <a:pt x="58" y="4340"/>
                  </a:cubicBezTo>
                  <a:cubicBezTo>
                    <a:pt x="40" y="4340"/>
                    <a:pt x="0" y="4380"/>
                    <a:pt x="19" y="4399"/>
                  </a:cubicBezTo>
                  <a:cubicBezTo>
                    <a:pt x="33" y="4409"/>
                    <a:pt x="48" y="4414"/>
                    <a:pt x="62" y="4414"/>
                  </a:cubicBezTo>
                  <a:cubicBezTo>
                    <a:pt x="95" y="4414"/>
                    <a:pt x="129" y="4391"/>
                    <a:pt x="162" y="4375"/>
                  </a:cubicBezTo>
                  <a:cubicBezTo>
                    <a:pt x="1007" y="3779"/>
                    <a:pt x="1912" y="3244"/>
                    <a:pt x="2817" y="2720"/>
                  </a:cubicBezTo>
                  <a:cubicBezTo>
                    <a:pt x="3507" y="2315"/>
                    <a:pt x="4186" y="1934"/>
                    <a:pt x="4936" y="1660"/>
                  </a:cubicBezTo>
                  <a:cubicBezTo>
                    <a:pt x="5650" y="1410"/>
                    <a:pt x="6389" y="1291"/>
                    <a:pt x="7151" y="1196"/>
                  </a:cubicBezTo>
                  <a:cubicBezTo>
                    <a:pt x="7689" y="1141"/>
                    <a:pt x="8220" y="1100"/>
                    <a:pt x="8755" y="1100"/>
                  </a:cubicBezTo>
                  <a:cubicBezTo>
                    <a:pt x="8918" y="1100"/>
                    <a:pt x="9082" y="1104"/>
                    <a:pt x="9246" y="1112"/>
                  </a:cubicBezTo>
                  <a:cubicBezTo>
                    <a:pt x="11151" y="1172"/>
                    <a:pt x="13056" y="1755"/>
                    <a:pt x="14652" y="2791"/>
                  </a:cubicBezTo>
                  <a:cubicBezTo>
                    <a:pt x="16247" y="3839"/>
                    <a:pt x="17533" y="5363"/>
                    <a:pt x="18235" y="7137"/>
                  </a:cubicBezTo>
                  <a:cubicBezTo>
                    <a:pt x="17973" y="5827"/>
                    <a:pt x="17509" y="4553"/>
                    <a:pt x="16783" y="3422"/>
                  </a:cubicBezTo>
                  <a:cubicBezTo>
                    <a:pt x="16057" y="2291"/>
                    <a:pt x="15056" y="1339"/>
                    <a:pt x="13830" y="767"/>
                  </a:cubicBezTo>
                  <a:cubicBezTo>
                    <a:pt x="13032" y="398"/>
                    <a:pt x="12151" y="208"/>
                    <a:pt x="11270" y="100"/>
                  </a:cubicBezTo>
                  <a:cubicBezTo>
                    <a:pt x="10685" y="34"/>
                    <a:pt x="10099" y="1"/>
                    <a:pt x="951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7" name="Google Shape;807;p14"/>
            <p:cNvSpPr/>
            <p:nvPr/>
          </p:nvSpPr>
          <p:spPr>
            <a:xfrm>
              <a:off x="3611750" y="1770000"/>
              <a:ext cx="259275" cy="343500"/>
            </a:xfrm>
            <a:custGeom>
              <a:avLst/>
              <a:gdLst/>
              <a:ahLst/>
              <a:cxnLst/>
              <a:rect l="l" t="t" r="r" b="b"/>
              <a:pathLst>
                <a:path w="10371" h="13740" extrusionOk="0">
                  <a:moveTo>
                    <a:pt x="3734" y="0"/>
                  </a:moveTo>
                  <a:cubicBezTo>
                    <a:pt x="3240" y="0"/>
                    <a:pt x="2747" y="88"/>
                    <a:pt x="2263" y="167"/>
                  </a:cubicBezTo>
                  <a:cubicBezTo>
                    <a:pt x="1453" y="322"/>
                    <a:pt x="643" y="512"/>
                    <a:pt x="0" y="1024"/>
                  </a:cubicBezTo>
                  <a:cubicBezTo>
                    <a:pt x="12" y="1024"/>
                    <a:pt x="203" y="1048"/>
                    <a:pt x="191" y="1048"/>
                  </a:cubicBezTo>
                  <a:cubicBezTo>
                    <a:pt x="298" y="1060"/>
                    <a:pt x="405" y="1072"/>
                    <a:pt x="489" y="1095"/>
                  </a:cubicBezTo>
                  <a:cubicBezTo>
                    <a:pt x="703" y="1119"/>
                    <a:pt x="893" y="1143"/>
                    <a:pt x="1096" y="1167"/>
                  </a:cubicBezTo>
                  <a:cubicBezTo>
                    <a:pt x="1548" y="1215"/>
                    <a:pt x="1989" y="1238"/>
                    <a:pt x="2441" y="1286"/>
                  </a:cubicBezTo>
                  <a:cubicBezTo>
                    <a:pt x="3275" y="1357"/>
                    <a:pt x="4120" y="1453"/>
                    <a:pt x="4942" y="1691"/>
                  </a:cubicBezTo>
                  <a:cubicBezTo>
                    <a:pt x="5299" y="1798"/>
                    <a:pt x="5644" y="1941"/>
                    <a:pt x="5965" y="2108"/>
                  </a:cubicBezTo>
                  <a:cubicBezTo>
                    <a:pt x="6025" y="2131"/>
                    <a:pt x="6085" y="2167"/>
                    <a:pt x="6144" y="2179"/>
                  </a:cubicBezTo>
                  <a:cubicBezTo>
                    <a:pt x="6239" y="2215"/>
                    <a:pt x="6323" y="2227"/>
                    <a:pt x="6394" y="2274"/>
                  </a:cubicBezTo>
                  <a:cubicBezTo>
                    <a:pt x="6632" y="2393"/>
                    <a:pt x="6811" y="2667"/>
                    <a:pt x="6978" y="2893"/>
                  </a:cubicBezTo>
                  <a:cubicBezTo>
                    <a:pt x="7168" y="3167"/>
                    <a:pt x="7347" y="3429"/>
                    <a:pt x="7489" y="3727"/>
                  </a:cubicBezTo>
                  <a:cubicBezTo>
                    <a:pt x="7501" y="3762"/>
                    <a:pt x="7513" y="3774"/>
                    <a:pt x="7513" y="3798"/>
                  </a:cubicBezTo>
                  <a:cubicBezTo>
                    <a:pt x="7811" y="4417"/>
                    <a:pt x="8025" y="5072"/>
                    <a:pt x="8180" y="5727"/>
                  </a:cubicBezTo>
                  <a:cubicBezTo>
                    <a:pt x="8833" y="8224"/>
                    <a:pt x="9089" y="10842"/>
                    <a:pt x="8949" y="13433"/>
                  </a:cubicBezTo>
                  <a:lnTo>
                    <a:pt x="8949" y="13433"/>
                  </a:lnTo>
                  <a:lnTo>
                    <a:pt x="9454" y="12847"/>
                  </a:lnTo>
                  <a:cubicBezTo>
                    <a:pt x="10371" y="10192"/>
                    <a:pt x="10049" y="7215"/>
                    <a:pt x="9013" y="4596"/>
                  </a:cubicBezTo>
                  <a:cubicBezTo>
                    <a:pt x="8573" y="3477"/>
                    <a:pt x="8001" y="2405"/>
                    <a:pt x="7168" y="1560"/>
                  </a:cubicBezTo>
                  <a:cubicBezTo>
                    <a:pt x="6335" y="703"/>
                    <a:pt x="5227" y="83"/>
                    <a:pt x="4037" y="12"/>
                  </a:cubicBezTo>
                  <a:cubicBezTo>
                    <a:pt x="3936" y="4"/>
                    <a:pt x="3835" y="0"/>
                    <a:pt x="3734" y="0"/>
                  </a:cubicBezTo>
                  <a:close/>
                  <a:moveTo>
                    <a:pt x="8949" y="13433"/>
                  </a:moveTo>
                  <a:lnTo>
                    <a:pt x="8859" y="13537"/>
                  </a:lnTo>
                  <a:cubicBezTo>
                    <a:pt x="8871" y="13609"/>
                    <a:pt x="8894" y="13668"/>
                    <a:pt x="8930" y="13740"/>
                  </a:cubicBezTo>
                  <a:cubicBezTo>
                    <a:pt x="8937" y="13638"/>
                    <a:pt x="8943" y="13535"/>
                    <a:pt x="8949" y="13433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8" name="Google Shape;808;p14"/>
            <p:cNvSpPr/>
            <p:nvPr/>
          </p:nvSpPr>
          <p:spPr>
            <a:xfrm>
              <a:off x="3872500" y="1902275"/>
              <a:ext cx="492950" cy="148125"/>
            </a:xfrm>
            <a:custGeom>
              <a:avLst/>
              <a:gdLst/>
              <a:ahLst/>
              <a:cxnLst/>
              <a:rect l="l" t="t" r="r" b="b"/>
              <a:pathLst>
                <a:path w="19718" h="5925" extrusionOk="0">
                  <a:moveTo>
                    <a:pt x="12112" y="0"/>
                  </a:moveTo>
                  <a:cubicBezTo>
                    <a:pt x="10553" y="0"/>
                    <a:pt x="8982" y="306"/>
                    <a:pt x="7513" y="817"/>
                  </a:cubicBezTo>
                  <a:cubicBezTo>
                    <a:pt x="5120" y="1662"/>
                    <a:pt x="2929" y="3055"/>
                    <a:pt x="905" y="4579"/>
                  </a:cubicBezTo>
                  <a:lnTo>
                    <a:pt x="0" y="5925"/>
                  </a:lnTo>
                  <a:cubicBezTo>
                    <a:pt x="1786" y="4472"/>
                    <a:pt x="3810" y="3317"/>
                    <a:pt x="5965" y="2508"/>
                  </a:cubicBezTo>
                  <a:cubicBezTo>
                    <a:pt x="7670" y="1893"/>
                    <a:pt x="9443" y="1459"/>
                    <a:pt x="11262" y="1459"/>
                  </a:cubicBezTo>
                  <a:cubicBezTo>
                    <a:pt x="11310" y="1459"/>
                    <a:pt x="11358" y="1459"/>
                    <a:pt x="11407" y="1460"/>
                  </a:cubicBezTo>
                  <a:cubicBezTo>
                    <a:pt x="13264" y="1472"/>
                    <a:pt x="15133" y="1948"/>
                    <a:pt x="16681" y="2960"/>
                  </a:cubicBezTo>
                  <a:cubicBezTo>
                    <a:pt x="17848" y="3722"/>
                    <a:pt x="18788" y="4758"/>
                    <a:pt x="19717" y="5782"/>
                  </a:cubicBezTo>
                  <a:cubicBezTo>
                    <a:pt x="19527" y="4496"/>
                    <a:pt x="18788" y="3365"/>
                    <a:pt x="17955" y="2365"/>
                  </a:cubicBezTo>
                  <a:cubicBezTo>
                    <a:pt x="17526" y="1877"/>
                    <a:pt x="17086" y="1400"/>
                    <a:pt x="16550" y="1043"/>
                  </a:cubicBezTo>
                  <a:cubicBezTo>
                    <a:pt x="16086" y="734"/>
                    <a:pt x="15550" y="531"/>
                    <a:pt x="15014" y="388"/>
                  </a:cubicBezTo>
                  <a:cubicBezTo>
                    <a:pt x="14071" y="122"/>
                    <a:pt x="13094" y="0"/>
                    <a:pt x="12112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9" name="Google Shape;809;p14"/>
            <p:cNvSpPr/>
            <p:nvPr/>
          </p:nvSpPr>
          <p:spPr>
            <a:xfrm>
              <a:off x="3665925" y="1657925"/>
              <a:ext cx="233075" cy="371350"/>
            </a:xfrm>
            <a:custGeom>
              <a:avLst/>
              <a:gdLst/>
              <a:ahLst/>
              <a:cxnLst/>
              <a:rect l="l" t="t" r="r" b="b"/>
              <a:pathLst>
                <a:path w="9323" h="14854" extrusionOk="0">
                  <a:moveTo>
                    <a:pt x="2490" y="1"/>
                  </a:moveTo>
                  <a:cubicBezTo>
                    <a:pt x="1596" y="1"/>
                    <a:pt x="714" y="246"/>
                    <a:pt x="0" y="780"/>
                  </a:cubicBezTo>
                  <a:cubicBezTo>
                    <a:pt x="1905" y="816"/>
                    <a:pt x="3929" y="1102"/>
                    <a:pt x="5418" y="2304"/>
                  </a:cubicBezTo>
                  <a:cubicBezTo>
                    <a:pt x="6430" y="3102"/>
                    <a:pt x="7097" y="4269"/>
                    <a:pt x="7585" y="5459"/>
                  </a:cubicBezTo>
                  <a:cubicBezTo>
                    <a:pt x="8775" y="8400"/>
                    <a:pt x="8894" y="11663"/>
                    <a:pt x="8871" y="14853"/>
                  </a:cubicBezTo>
                  <a:lnTo>
                    <a:pt x="9323" y="14115"/>
                  </a:lnTo>
                  <a:cubicBezTo>
                    <a:pt x="9228" y="12567"/>
                    <a:pt x="9144" y="11020"/>
                    <a:pt x="9013" y="9496"/>
                  </a:cubicBezTo>
                  <a:cubicBezTo>
                    <a:pt x="8859" y="7781"/>
                    <a:pt x="8656" y="6067"/>
                    <a:pt x="8037" y="4471"/>
                  </a:cubicBezTo>
                  <a:cubicBezTo>
                    <a:pt x="7418" y="2864"/>
                    <a:pt x="6358" y="1399"/>
                    <a:pt x="4858" y="590"/>
                  </a:cubicBezTo>
                  <a:cubicBezTo>
                    <a:pt x="4140" y="208"/>
                    <a:pt x="3310" y="1"/>
                    <a:pt x="2490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0" name="Google Shape;810;p14"/>
            <p:cNvSpPr/>
            <p:nvPr/>
          </p:nvSpPr>
          <p:spPr>
            <a:xfrm>
              <a:off x="3803450" y="1601225"/>
              <a:ext cx="162825" cy="358400"/>
            </a:xfrm>
            <a:custGeom>
              <a:avLst/>
              <a:gdLst/>
              <a:ahLst/>
              <a:cxnLst/>
              <a:rect l="l" t="t" r="r" b="b"/>
              <a:pathLst>
                <a:path w="6513" h="14336" extrusionOk="0">
                  <a:moveTo>
                    <a:pt x="0" y="0"/>
                  </a:moveTo>
                  <a:cubicBezTo>
                    <a:pt x="2274" y="750"/>
                    <a:pt x="4024" y="2727"/>
                    <a:pt x="4905" y="4953"/>
                  </a:cubicBezTo>
                  <a:cubicBezTo>
                    <a:pt x="5787" y="7204"/>
                    <a:pt x="5894" y="9680"/>
                    <a:pt x="5667" y="12073"/>
                  </a:cubicBezTo>
                  <a:cubicBezTo>
                    <a:pt x="5596" y="12835"/>
                    <a:pt x="5489" y="13585"/>
                    <a:pt x="5298" y="14335"/>
                  </a:cubicBezTo>
                  <a:lnTo>
                    <a:pt x="6084" y="13347"/>
                  </a:lnTo>
                  <a:cubicBezTo>
                    <a:pt x="6287" y="10513"/>
                    <a:pt x="6513" y="7632"/>
                    <a:pt x="6132" y="4810"/>
                  </a:cubicBezTo>
                  <a:cubicBezTo>
                    <a:pt x="6037" y="4203"/>
                    <a:pt x="5917" y="3572"/>
                    <a:pt x="5667" y="3013"/>
                  </a:cubicBezTo>
                  <a:cubicBezTo>
                    <a:pt x="5203" y="1977"/>
                    <a:pt x="4298" y="1203"/>
                    <a:pt x="3274" y="727"/>
                  </a:cubicBezTo>
                  <a:cubicBezTo>
                    <a:pt x="2262" y="250"/>
                    <a:pt x="1131" y="72"/>
                    <a:pt x="0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1" name="Google Shape;811;p14"/>
            <p:cNvSpPr/>
            <p:nvPr/>
          </p:nvSpPr>
          <p:spPr>
            <a:xfrm>
              <a:off x="3940350" y="1811675"/>
              <a:ext cx="492950" cy="115500"/>
            </a:xfrm>
            <a:custGeom>
              <a:avLst/>
              <a:gdLst/>
              <a:ahLst/>
              <a:cxnLst/>
              <a:rect l="l" t="t" r="r" b="b"/>
              <a:pathLst>
                <a:path w="19718" h="4620" extrusionOk="0">
                  <a:moveTo>
                    <a:pt x="14595" y="0"/>
                  </a:moveTo>
                  <a:cubicBezTo>
                    <a:pt x="13560" y="0"/>
                    <a:pt x="12523" y="144"/>
                    <a:pt x="11502" y="333"/>
                  </a:cubicBezTo>
                  <a:cubicBezTo>
                    <a:pt x="7883" y="983"/>
                    <a:pt x="4369" y="2222"/>
                    <a:pt x="1138" y="3974"/>
                  </a:cubicBezTo>
                  <a:lnTo>
                    <a:pt x="1138" y="3974"/>
                  </a:lnTo>
                  <a:cubicBezTo>
                    <a:pt x="1164" y="3967"/>
                    <a:pt x="1190" y="3960"/>
                    <a:pt x="1215" y="3953"/>
                  </a:cubicBezTo>
                  <a:cubicBezTo>
                    <a:pt x="4263" y="3096"/>
                    <a:pt x="7335" y="2298"/>
                    <a:pt x="10407" y="1572"/>
                  </a:cubicBezTo>
                  <a:cubicBezTo>
                    <a:pt x="10931" y="1453"/>
                    <a:pt x="11467" y="1333"/>
                    <a:pt x="12002" y="1286"/>
                  </a:cubicBezTo>
                  <a:cubicBezTo>
                    <a:pt x="12130" y="1278"/>
                    <a:pt x="12259" y="1274"/>
                    <a:pt x="12388" y="1274"/>
                  </a:cubicBezTo>
                  <a:cubicBezTo>
                    <a:pt x="12811" y="1274"/>
                    <a:pt x="13235" y="1314"/>
                    <a:pt x="13646" y="1369"/>
                  </a:cubicBezTo>
                  <a:cubicBezTo>
                    <a:pt x="15384" y="1643"/>
                    <a:pt x="17063" y="2298"/>
                    <a:pt x="18539" y="3274"/>
                  </a:cubicBezTo>
                  <a:cubicBezTo>
                    <a:pt x="18863" y="3490"/>
                    <a:pt x="19206" y="3735"/>
                    <a:pt x="19595" y="3735"/>
                  </a:cubicBezTo>
                  <a:cubicBezTo>
                    <a:pt x="19635" y="3735"/>
                    <a:pt x="19676" y="3732"/>
                    <a:pt x="19718" y="3727"/>
                  </a:cubicBezTo>
                  <a:cubicBezTo>
                    <a:pt x="19682" y="3119"/>
                    <a:pt x="19372" y="2536"/>
                    <a:pt x="19015" y="2024"/>
                  </a:cubicBezTo>
                  <a:cubicBezTo>
                    <a:pt x="18610" y="1453"/>
                    <a:pt x="18134" y="893"/>
                    <a:pt x="17527" y="560"/>
                  </a:cubicBezTo>
                  <a:cubicBezTo>
                    <a:pt x="17051" y="286"/>
                    <a:pt x="16515" y="167"/>
                    <a:pt x="15979" y="95"/>
                  </a:cubicBezTo>
                  <a:cubicBezTo>
                    <a:pt x="15519" y="29"/>
                    <a:pt x="15058" y="0"/>
                    <a:pt x="14595" y="0"/>
                  </a:cubicBezTo>
                  <a:close/>
                  <a:moveTo>
                    <a:pt x="1138" y="3974"/>
                  </a:moveTo>
                  <a:lnTo>
                    <a:pt x="1138" y="3974"/>
                  </a:lnTo>
                  <a:cubicBezTo>
                    <a:pt x="762" y="4081"/>
                    <a:pt x="369" y="4215"/>
                    <a:pt x="108" y="4501"/>
                  </a:cubicBezTo>
                  <a:lnTo>
                    <a:pt x="108" y="4501"/>
                  </a:lnTo>
                  <a:cubicBezTo>
                    <a:pt x="108" y="4501"/>
                    <a:pt x="108" y="4501"/>
                    <a:pt x="108" y="4501"/>
                  </a:cubicBezTo>
                  <a:lnTo>
                    <a:pt x="108" y="4501"/>
                  </a:lnTo>
                  <a:lnTo>
                    <a:pt x="1" y="4620"/>
                  </a:lnTo>
                  <a:cubicBezTo>
                    <a:pt x="16" y="4611"/>
                    <a:pt x="30" y="4602"/>
                    <a:pt x="45" y="4593"/>
                  </a:cubicBezTo>
                  <a:lnTo>
                    <a:pt x="45" y="4593"/>
                  </a:lnTo>
                  <a:cubicBezTo>
                    <a:pt x="46" y="4594"/>
                    <a:pt x="48" y="4594"/>
                    <a:pt x="49" y="4594"/>
                  </a:cubicBezTo>
                  <a:cubicBezTo>
                    <a:pt x="60" y="4594"/>
                    <a:pt x="82" y="4581"/>
                    <a:pt x="98" y="4562"/>
                  </a:cubicBezTo>
                  <a:lnTo>
                    <a:pt x="98" y="4562"/>
                  </a:lnTo>
                  <a:cubicBezTo>
                    <a:pt x="441" y="4361"/>
                    <a:pt x="788" y="4164"/>
                    <a:pt x="1138" y="3974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2" name="Google Shape;812;p14"/>
            <p:cNvSpPr/>
            <p:nvPr/>
          </p:nvSpPr>
          <p:spPr>
            <a:xfrm>
              <a:off x="3928450" y="1558900"/>
              <a:ext cx="125050" cy="293575"/>
            </a:xfrm>
            <a:custGeom>
              <a:avLst/>
              <a:gdLst/>
              <a:ahLst/>
              <a:cxnLst/>
              <a:rect l="l" t="t" r="r" b="b"/>
              <a:pathLst>
                <a:path w="5002" h="11743" extrusionOk="0">
                  <a:moveTo>
                    <a:pt x="119" y="1"/>
                  </a:moveTo>
                  <a:cubicBezTo>
                    <a:pt x="80" y="1"/>
                    <a:pt x="40" y="2"/>
                    <a:pt x="1" y="3"/>
                  </a:cubicBezTo>
                  <a:cubicBezTo>
                    <a:pt x="2025" y="967"/>
                    <a:pt x="3454" y="2955"/>
                    <a:pt x="3989" y="5134"/>
                  </a:cubicBezTo>
                  <a:cubicBezTo>
                    <a:pt x="4525" y="7301"/>
                    <a:pt x="4251" y="9623"/>
                    <a:pt x="3525" y="11742"/>
                  </a:cubicBezTo>
                  <a:lnTo>
                    <a:pt x="4251" y="11254"/>
                  </a:lnTo>
                  <a:cubicBezTo>
                    <a:pt x="4406" y="10694"/>
                    <a:pt x="4597" y="9920"/>
                    <a:pt x="4727" y="8992"/>
                  </a:cubicBezTo>
                  <a:cubicBezTo>
                    <a:pt x="4835" y="8218"/>
                    <a:pt x="5001" y="7099"/>
                    <a:pt x="4918" y="5753"/>
                  </a:cubicBezTo>
                  <a:cubicBezTo>
                    <a:pt x="4847" y="4384"/>
                    <a:pt x="4775" y="3420"/>
                    <a:pt x="4299" y="2515"/>
                  </a:cubicBezTo>
                  <a:cubicBezTo>
                    <a:pt x="3496" y="1002"/>
                    <a:pt x="1828" y="1"/>
                    <a:pt x="11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3" name="Google Shape;813;p14"/>
            <p:cNvSpPr/>
            <p:nvPr/>
          </p:nvSpPr>
          <p:spPr>
            <a:xfrm>
              <a:off x="4020125" y="1728575"/>
              <a:ext cx="382525" cy="106625"/>
            </a:xfrm>
            <a:custGeom>
              <a:avLst/>
              <a:gdLst/>
              <a:ahLst/>
              <a:cxnLst/>
              <a:rect l="l" t="t" r="r" b="b"/>
              <a:pathLst>
                <a:path w="15301" h="4265" extrusionOk="0">
                  <a:moveTo>
                    <a:pt x="10691" y="0"/>
                  </a:moveTo>
                  <a:cubicBezTo>
                    <a:pt x="9995" y="0"/>
                    <a:pt x="9111" y="90"/>
                    <a:pt x="7966" y="336"/>
                  </a:cubicBezTo>
                  <a:cubicBezTo>
                    <a:pt x="6394" y="681"/>
                    <a:pt x="3978" y="1395"/>
                    <a:pt x="1251" y="3014"/>
                  </a:cubicBezTo>
                  <a:lnTo>
                    <a:pt x="1" y="4265"/>
                  </a:lnTo>
                  <a:cubicBezTo>
                    <a:pt x="3324" y="2297"/>
                    <a:pt x="7197" y="1246"/>
                    <a:pt x="11067" y="1246"/>
                  </a:cubicBezTo>
                  <a:cubicBezTo>
                    <a:pt x="11717" y="1246"/>
                    <a:pt x="12367" y="1276"/>
                    <a:pt x="13014" y="1336"/>
                  </a:cubicBezTo>
                  <a:cubicBezTo>
                    <a:pt x="13800" y="1407"/>
                    <a:pt x="14634" y="1550"/>
                    <a:pt x="15265" y="2050"/>
                  </a:cubicBezTo>
                  <a:cubicBezTo>
                    <a:pt x="15272" y="2056"/>
                    <a:pt x="15276" y="2059"/>
                    <a:pt x="15277" y="2059"/>
                  </a:cubicBezTo>
                  <a:cubicBezTo>
                    <a:pt x="15300" y="2059"/>
                    <a:pt x="14030" y="777"/>
                    <a:pt x="12598" y="300"/>
                  </a:cubicBezTo>
                  <a:cubicBezTo>
                    <a:pt x="12164" y="146"/>
                    <a:pt x="11580" y="0"/>
                    <a:pt x="10691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4" name="Google Shape;814;p14"/>
            <p:cNvSpPr/>
            <p:nvPr/>
          </p:nvSpPr>
          <p:spPr>
            <a:xfrm>
              <a:off x="4021025" y="1515275"/>
              <a:ext cx="107175" cy="244025"/>
            </a:xfrm>
            <a:custGeom>
              <a:avLst/>
              <a:gdLst/>
              <a:ahLst/>
              <a:cxnLst/>
              <a:rect l="l" t="t" r="r" b="b"/>
              <a:pathLst>
                <a:path w="4287" h="9761" extrusionOk="0">
                  <a:moveTo>
                    <a:pt x="1634" y="0"/>
                  </a:moveTo>
                  <a:cubicBezTo>
                    <a:pt x="1042" y="0"/>
                    <a:pt x="451" y="205"/>
                    <a:pt x="1" y="581"/>
                  </a:cubicBezTo>
                  <a:cubicBezTo>
                    <a:pt x="148" y="545"/>
                    <a:pt x="297" y="528"/>
                    <a:pt x="447" y="528"/>
                  </a:cubicBezTo>
                  <a:cubicBezTo>
                    <a:pt x="1285" y="528"/>
                    <a:pt x="2121" y="1064"/>
                    <a:pt x="2596" y="1771"/>
                  </a:cubicBezTo>
                  <a:cubicBezTo>
                    <a:pt x="3168" y="2605"/>
                    <a:pt x="3358" y="3653"/>
                    <a:pt x="3453" y="4665"/>
                  </a:cubicBezTo>
                  <a:cubicBezTo>
                    <a:pt x="3620" y="6367"/>
                    <a:pt x="3537" y="8082"/>
                    <a:pt x="3251" y="9760"/>
                  </a:cubicBezTo>
                  <a:lnTo>
                    <a:pt x="3775" y="9272"/>
                  </a:lnTo>
                  <a:cubicBezTo>
                    <a:pt x="3894" y="8248"/>
                    <a:pt x="4192" y="5689"/>
                    <a:pt x="4263" y="3212"/>
                  </a:cubicBezTo>
                  <a:cubicBezTo>
                    <a:pt x="4287" y="2795"/>
                    <a:pt x="4263" y="2081"/>
                    <a:pt x="3870" y="1343"/>
                  </a:cubicBezTo>
                  <a:cubicBezTo>
                    <a:pt x="3513" y="676"/>
                    <a:pt x="2858" y="200"/>
                    <a:pt x="2108" y="45"/>
                  </a:cubicBezTo>
                  <a:cubicBezTo>
                    <a:pt x="1952" y="15"/>
                    <a:pt x="1793" y="0"/>
                    <a:pt x="1634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5" name="Google Shape;815;p14"/>
            <p:cNvSpPr/>
            <p:nvPr/>
          </p:nvSpPr>
          <p:spPr>
            <a:xfrm>
              <a:off x="4121925" y="1657650"/>
              <a:ext cx="309000" cy="84375"/>
            </a:xfrm>
            <a:custGeom>
              <a:avLst/>
              <a:gdLst/>
              <a:ahLst/>
              <a:cxnLst/>
              <a:rect l="l" t="t" r="r" b="b"/>
              <a:pathLst>
                <a:path w="12360" h="3375" extrusionOk="0">
                  <a:moveTo>
                    <a:pt x="8540" y="1"/>
                  </a:moveTo>
                  <a:cubicBezTo>
                    <a:pt x="7711" y="1"/>
                    <a:pt x="6881" y="169"/>
                    <a:pt x="6085" y="398"/>
                  </a:cubicBezTo>
                  <a:cubicBezTo>
                    <a:pt x="4115" y="944"/>
                    <a:pt x="2233" y="1817"/>
                    <a:pt x="557" y="2974"/>
                  </a:cubicBezTo>
                  <a:lnTo>
                    <a:pt x="557" y="2974"/>
                  </a:lnTo>
                  <a:cubicBezTo>
                    <a:pt x="1414" y="2732"/>
                    <a:pt x="2278" y="2483"/>
                    <a:pt x="3132" y="2244"/>
                  </a:cubicBezTo>
                  <a:cubicBezTo>
                    <a:pt x="4649" y="1812"/>
                    <a:pt x="6231" y="1373"/>
                    <a:pt x="7792" y="1373"/>
                  </a:cubicBezTo>
                  <a:cubicBezTo>
                    <a:pt x="8338" y="1373"/>
                    <a:pt x="8882" y="1427"/>
                    <a:pt x="9419" y="1553"/>
                  </a:cubicBezTo>
                  <a:cubicBezTo>
                    <a:pt x="10419" y="1791"/>
                    <a:pt x="11347" y="2256"/>
                    <a:pt x="12359" y="2256"/>
                  </a:cubicBezTo>
                  <a:cubicBezTo>
                    <a:pt x="11967" y="1101"/>
                    <a:pt x="10835" y="351"/>
                    <a:pt x="9657" y="113"/>
                  </a:cubicBezTo>
                  <a:cubicBezTo>
                    <a:pt x="9287" y="35"/>
                    <a:pt x="8914" y="1"/>
                    <a:pt x="8540" y="1"/>
                  </a:cubicBezTo>
                  <a:close/>
                  <a:moveTo>
                    <a:pt x="557" y="2974"/>
                  </a:moveTo>
                  <a:cubicBezTo>
                    <a:pt x="435" y="3009"/>
                    <a:pt x="313" y="3043"/>
                    <a:pt x="191" y="3077"/>
                  </a:cubicBezTo>
                  <a:lnTo>
                    <a:pt x="1" y="3375"/>
                  </a:lnTo>
                  <a:cubicBezTo>
                    <a:pt x="184" y="3238"/>
                    <a:pt x="369" y="3104"/>
                    <a:pt x="557" y="2974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6" name="Google Shape;816;p14"/>
            <p:cNvSpPr/>
            <p:nvPr/>
          </p:nvSpPr>
          <p:spPr>
            <a:xfrm>
              <a:off x="4139800" y="1510775"/>
              <a:ext cx="69675" cy="184725"/>
            </a:xfrm>
            <a:custGeom>
              <a:avLst/>
              <a:gdLst/>
              <a:ahLst/>
              <a:cxnLst/>
              <a:rect l="l" t="t" r="r" b="b"/>
              <a:pathLst>
                <a:path w="2787" h="7389" extrusionOk="0">
                  <a:moveTo>
                    <a:pt x="162" y="0"/>
                  </a:moveTo>
                  <a:cubicBezTo>
                    <a:pt x="131" y="0"/>
                    <a:pt x="123" y="11"/>
                    <a:pt x="119" y="23"/>
                  </a:cubicBezTo>
                  <a:cubicBezTo>
                    <a:pt x="0" y="165"/>
                    <a:pt x="857" y="737"/>
                    <a:pt x="1250" y="1689"/>
                  </a:cubicBezTo>
                  <a:cubicBezTo>
                    <a:pt x="1369" y="1963"/>
                    <a:pt x="1465" y="2356"/>
                    <a:pt x="1369" y="3737"/>
                  </a:cubicBezTo>
                  <a:cubicBezTo>
                    <a:pt x="1203" y="5928"/>
                    <a:pt x="738" y="7297"/>
                    <a:pt x="953" y="7381"/>
                  </a:cubicBezTo>
                  <a:cubicBezTo>
                    <a:pt x="957" y="7385"/>
                    <a:pt x="963" y="7388"/>
                    <a:pt x="974" y="7388"/>
                  </a:cubicBezTo>
                  <a:cubicBezTo>
                    <a:pt x="1021" y="7388"/>
                    <a:pt x="1146" y="7311"/>
                    <a:pt x="1441" y="6869"/>
                  </a:cubicBezTo>
                  <a:cubicBezTo>
                    <a:pt x="1941" y="6107"/>
                    <a:pt x="2786" y="4845"/>
                    <a:pt x="2691" y="3023"/>
                  </a:cubicBezTo>
                  <a:cubicBezTo>
                    <a:pt x="2655" y="2487"/>
                    <a:pt x="2584" y="1106"/>
                    <a:pt x="1798" y="630"/>
                  </a:cubicBezTo>
                  <a:cubicBezTo>
                    <a:pt x="1572" y="499"/>
                    <a:pt x="1107" y="320"/>
                    <a:pt x="786" y="201"/>
                  </a:cubicBezTo>
                  <a:cubicBezTo>
                    <a:pt x="381" y="42"/>
                    <a:pt x="225" y="0"/>
                    <a:pt x="162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7" name="Google Shape;817;p14"/>
            <p:cNvSpPr/>
            <p:nvPr/>
          </p:nvSpPr>
          <p:spPr>
            <a:xfrm>
              <a:off x="4213600" y="1609225"/>
              <a:ext cx="205125" cy="50050"/>
            </a:xfrm>
            <a:custGeom>
              <a:avLst/>
              <a:gdLst/>
              <a:ahLst/>
              <a:cxnLst/>
              <a:rect l="l" t="t" r="r" b="b"/>
              <a:pathLst>
                <a:path w="8205" h="2002" extrusionOk="0">
                  <a:moveTo>
                    <a:pt x="5324" y="0"/>
                  </a:moveTo>
                  <a:cubicBezTo>
                    <a:pt x="5092" y="0"/>
                    <a:pt x="4861" y="15"/>
                    <a:pt x="4632" y="37"/>
                  </a:cubicBezTo>
                  <a:cubicBezTo>
                    <a:pt x="3335" y="168"/>
                    <a:pt x="2073" y="585"/>
                    <a:pt x="953" y="1264"/>
                  </a:cubicBezTo>
                  <a:lnTo>
                    <a:pt x="1346" y="883"/>
                  </a:lnTo>
                  <a:lnTo>
                    <a:pt x="1346" y="883"/>
                  </a:lnTo>
                  <a:cubicBezTo>
                    <a:pt x="834" y="1180"/>
                    <a:pt x="394" y="1561"/>
                    <a:pt x="1" y="2002"/>
                  </a:cubicBezTo>
                  <a:cubicBezTo>
                    <a:pt x="1128" y="1269"/>
                    <a:pt x="2491" y="963"/>
                    <a:pt x="3825" y="963"/>
                  </a:cubicBezTo>
                  <a:cubicBezTo>
                    <a:pt x="3900" y="963"/>
                    <a:pt x="3975" y="964"/>
                    <a:pt x="4049" y="966"/>
                  </a:cubicBezTo>
                  <a:cubicBezTo>
                    <a:pt x="5466" y="978"/>
                    <a:pt x="6847" y="1323"/>
                    <a:pt x="8204" y="1752"/>
                  </a:cubicBezTo>
                  <a:cubicBezTo>
                    <a:pt x="8026" y="1049"/>
                    <a:pt x="7430" y="514"/>
                    <a:pt x="6764" y="252"/>
                  </a:cubicBezTo>
                  <a:cubicBezTo>
                    <a:pt x="6310" y="65"/>
                    <a:pt x="5817" y="0"/>
                    <a:pt x="5324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8" name="Google Shape;818;p14"/>
            <p:cNvSpPr/>
            <p:nvPr/>
          </p:nvSpPr>
          <p:spPr>
            <a:xfrm>
              <a:off x="4187725" y="1496100"/>
              <a:ext cx="66400" cy="139675"/>
            </a:xfrm>
            <a:custGeom>
              <a:avLst/>
              <a:gdLst/>
              <a:ahLst/>
              <a:cxnLst/>
              <a:rect l="l" t="t" r="r" b="b"/>
              <a:pathLst>
                <a:path w="2656" h="5587" extrusionOk="0">
                  <a:moveTo>
                    <a:pt x="859" y="1"/>
                  </a:moveTo>
                  <a:cubicBezTo>
                    <a:pt x="568" y="1"/>
                    <a:pt x="277" y="53"/>
                    <a:pt x="0" y="145"/>
                  </a:cubicBezTo>
                  <a:cubicBezTo>
                    <a:pt x="964" y="550"/>
                    <a:pt x="1631" y="1479"/>
                    <a:pt x="1881" y="2491"/>
                  </a:cubicBezTo>
                  <a:cubicBezTo>
                    <a:pt x="2155" y="3503"/>
                    <a:pt x="2048" y="4574"/>
                    <a:pt x="1798" y="5586"/>
                  </a:cubicBezTo>
                  <a:lnTo>
                    <a:pt x="1905" y="5336"/>
                  </a:lnTo>
                  <a:cubicBezTo>
                    <a:pt x="2167" y="4277"/>
                    <a:pt x="2393" y="3229"/>
                    <a:pt x="2572" y="2157"/>
                  </a:cubicBezTo>
                  <a:cubicBezTo>
                    <a:pt x="2619" y="1836"/>
                    <a:pt x="2655" y="1526"/>
                    <a:pt x="2596" y="1217"/>
                  </a:cubicBezTo>
                  <a:cubicBezTo>
                    <a:pt x="2500" y="693"/>
                    <a:pt x="2060" y="288"/>
                    <a:pt x="1560" y="110"/>
                  </a:cubicBezTo>
                  <a:cubicBezTo>
                    <a:pt x="1331" y="35"/>
                    <a:pt x="1095" y="1"/>
                    <a:pt x="85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9" name="Google Shape;819;p14"/>
            <p:cNvSpPr/>
            <p:nvPr/>
          </p:nvSpPr>
          <p:spPr>
            <a:xfrm>
              <a:off x="4266600" y="1497350"/>
              <a:ext cx="33050" cy="115200"/>
            </a:xfrm>
            <a:custGeom>
              <a:avLst/>
              <a:gdLst/>
              <a:ahLst/>
              <a:cxnLst/>
              <a:rect l="l" t="t" r="r" b="b"/>
              <a:pathLst>
                <a:path w="1322" h="4608" extrusionOk="0">
                  <a:moveTo>
                    <a:pt x="179" y="0"/>
                  </a:moveTo>
                  <a:cubicBezTo>
                    <a:pt x="965" y="1417"/>
                    <a:pt x="893" y="3262"/>
                    <a:pt x="0" y="4608"/>
                  </a:cubicBezTo>
                  <a:lnTo>
                    <a:pt x="417" y="4203"/>
                  </a:lnTo>
                  <a:cubicBezTo>
                    <a:pt x="536" y="3953"/>
                    <a:pt x="643" y="3715"/>
                    <a:pt x="762" y="3453"/>
                  </a:cubicBezTo>
                  <a:cubicBezTo>
                    <a:pt x="1036" y="2834"/>
                    <a:pt x="1322" y="2191"/>
                    <a:pt x="1310" y="1512"/>
                  </a:cubicBezTo>
                  <a:cubicBezTo>
                    <a:pt x="1274" y="833"/>
                    <a:pt x="846" y="107"/>
                    <a:pt x="179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0" name="Google Shape;820;p14"/>
            <p:cNvSpPr/>
            <p:nvPr/>
          </p:nvSpPr>
          <p:spPr>
            <a:xfrm>
              <a:off x="4299925" y="1572950"/>
              <a:ext cx="93800" cy="26800"/>
            </a:xfrm>
            <a:custGeom>
              <a:avLst/>
              <a:gdLst/>
              <a:ahLst/>
              <a:cxnLst/>
              <a:rect l="l" t="t" r="r" b="b"/>
              <a:pathLst>
                <a:path w="3752" h="1072" extrusionOk="0">
                  <a:moveTo>
                    <a:pt x="1855" y="0"/>
                  </a:moveTo>
                  <a:cubicBezTo>
                    <a:pt x="1724" y="0"/>
                    <a:pt x="1593" y="5"/>
                    <a:pt x="1465" y="12"/>
                  </a:cubicBezTo>
                  <a:cubicBezTo>
                    <a:pt x="1120" y="48"/>
                    <a:pt x="763" y="107"/>
                    <a:pt x="429" y="167"/>
                  </a:cubicBezTo>
                  <a:lnTo>
                    <a:pt x="1" y="667"/>
                  </a:lnTo>
                  <a:cubicBezTo>
                    <a:pt x="263" y="524"/>
                    <a:pt x="560" y="429"/>
                    <a:pt x="834" y="393"/>
                  </a:cubicBezTo>
                  <a:cubicBezTo>
                    <a:pt x="931" y="383"/>
                    <a:pt x="1027" y="378"/>
                    <a:pt x="1124" y="378"/>
                  </a:cubicBezTo>
                  <a:cubicBezTo>
                    <a:pt x="1467" y="378"/>
                    <a:pt x="1809" y="438"/>
                    <a:pt x="2144" y="512"/>
                  </a:cubicBezTo>
                  <a:cubicBezTo>
                    <a:pt x="2334" y="536"/>
                    <a:pt x="2537" y="584"/>
                    <a:pt x="2715" y="631"/>
                  </a:cubicBezTo>
                  <a:cubicBezTo>
                    <a:pt x="3084" y="726"/>
                    <a:pt x="3442" y="881"/>
                    <a:pt x="3751" y="1072"/>
                  </a:cubicBezTo>
                  <a:cubicBezTo>
                    <a:pt x="3632" y="631"/>
                    <a:pt x="3251" y="298"/>
                    <a:pt x="2811" y="131"/>
                  </a:cubicBezTo>
                  <a:cubicBezTo>
                    <a:pt x="2506" y="30"/>
                    <a:pt x="2178" y="0"/>
                    <a:pt x="1855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1" name="Google Shape;821;p14"/>
            <p:cNvSpPr/>
            <p:nvPr/>
          </p:nvSpPr>
          <p:spPr>
            <a:xfrm>
              <a:off x="4311825" y="1505400"/>
              <a:ext cx="24450" cy="74125"/>
            </a:xfrm>
            <a:custGeom>
              <a:avLst/>
              <a:gdLst/>
              <a:ahLst/>
              <a:cxnLst/>
              <a:rect l="l" t="t" r="r" b="b"/>
              <a:pathLst>
                <a:path w="978" h="2965" extrusionOk="0">
                  <a:moveTo>
                    <a:pt x="217" y="0"/>
                  </a:moveTo>
                  <a:cubicBezTo>
                    <a:pt x="205" y="0"/>
                    <a:pt x="192" y="4"/>
                    <a:pt x="180" y="11"/>
                  </a:cubicBezTo>
                  <a:cubicBezTo>
                    <a:pt x="120" y="59"/>
                    <a:pt x="120" y="130"/>
                    <a:pt x="144" y="202"/>
                  </a:cubicBezTo>
                  <a:cubicBezTo>
                    <a:pt x="346" y="1107"/>
                    <a:pt x="299" y="2083"/>
                    <a:pt x="1" y="2952"/>
                  </a:cubicBezTo>
                  <a:lnTo>
                    <a:pt x="84" y="2964"/>
                  </a:lnTo>
                  <a:cubicBezTo>
                    <a:pt x="406" y="2619"/>
                    <a:pt x="751" y="2226"/>
                    <a:pt x="858" y="1750"/>
                  </a:cubicBezTo>
                  <a:cubicBezTo>
                    <a:pt x="977" y="1154"/>
                    <a:pt x="739" y="547"/>
                    <a:pt x="346" y="83"/>
                  </a:cubicBezTo>
                  <a:cubicBezTo>
                    <a:pt x="309" y="45"/>
                    <a:pt x="264" y="0"/>
                    <a:pt x="217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2" name="Google Shape;822;p14"/>
            <p:cNvSpPr/>
            <p:nvPr/>
          </p:nvSpPr>
          <p:spPr>
            <a:xfrm>
              <a:off x="3753725" y="1536925"/>
              <a:ext cx="622725" cy="732550"/>
            </a:xfrm>
            <a:custGeom>
              <a:avLst/>
              <a:gdLst/>
              <a:ahLst/>
              <a:cxnLst/>
              <a:rect l="l" t="t" r="r" b="b"/>
              <a:pathLst>
                <a:path w="24909" h="29302" extrusionOk="0">
                  <a:moveTo>
                    <a:pt x="24909" y="1"/>
                  </a:moveTo>
                  <a:cubicBezTo>
                    <a:pt x="22075" y="1620"/>
                    <a:pt x="19408" y="3513"/>
                    <a:pt x="16896" y="5644"/>
                  </a:cubicBezTo>
                  <a:cubicBezTo>
                    <a:pt x="15646" y="6692"/>
                    <a:pt x="14455" y="7799"/>
                    <a:pt x="13300" y="8954"/>
                  </a:cubicBezTo>
                  <a:cubicBezTo>
                    <a:pt x="12717" y="9537"/>
                    <a:pt x="12145" y="10121"/>
                    <a:pt x="11597" y="10728"/>
                  </a:cubicBezTo>
                  <a:cubicBezTo>
                    <a:pt x="11335" y="11026"/>
                    <a:pt x="11050" y="11323"/>
                    <a:pt x="10776" y="11633"/>
                  </a:cubicBezTo>
                  <a:lnTo>
                    <a:pt x="9978" y="12562"/>
                  </a:lnTo>
                  <a:cubicBezTo>
                    <a:pt x="7859" y="15062"/>
                    <a:pt x="5942" y="17705"/>
                    <a:pt x="4275" y="20527"/>
                  </a:cubicBezTo>
                  <a:cubicBezTo>
                    <a:pt x="2608" y="23325"/>
                    <a:pt x="1156" y="26254"/>
                    <a:pt x="1" y="29302"/>
                  </a:cubicBezTo>
                  <a:cubicBezTo>
                    <a:pt x="751" y="27861"/>
                    <a:pt x="1513" y="26432"/>
                    <a:pt x="2322" y="25027"/>
                  </a:cubicBezTo>
                  <a:cubicBezTo>
                    <a:pt x="3132" y="23622"/>
                    <a:pt x="3989" y="22253"/>
                    <a:pt x="4870" y="20896"/>
                  </a:cubicBezTo>
                  <a:cubicBezTo>
                    <a:pt x="5323" y="20205"/>
                    <a:pt x="5763" y="19551"/>
                    <a:pt x="6228" y="18884"/>
                  </a:cubicBezTo>
                  <a:cubicBezTo>
                    <a:pt x="6454" y="18562"/>
                    <a:pt x="6692" y="18229"/>
                    <a:pt x="6930" y="17908"/>
                  </a:cubicBezTo>
                  <a:lnTo>
                    <a:pt x="7287" y="17407"/>
                  </a:lnTo>
                  <a:lnTo>
                    <a:pt x="7656" y="16931"/>
                  </a:lnTo>
                  <a:cubicBezTo>
                    <a:pt x="8609" y="15622"/>
                    <a:pt x="9621" y="14371"/>
                    <a:pt x="10657" y="13145"/>
                  </a:cubicBezTo>
                  <a:lnTo>
                    <a:pt x="11455" y="12216"/>
                  </a:lnTo>
                  <a:cubicBezTo>
                    <a:pt x="11705" y="11907"/>
                    <a:pt x="11990" y="11609"/>
                    <a:pt x="12252" y="11311"/>
                  </a:cubicBezTo>
                  <a:cubicBezTo>
                    <a:pt x="12526" y="11014"/>
                    <a:pt x="12788" y="10704"/>
                    <a:pt x="13074" y="10418"/>
                  </a:cubicBezTo>
                  <a:lnTo>
                    <a:pt x="13907" y="9537"/>
                  </a:lnTo>
                  <a:cubicBezTo>
                    <a:pt x="15026" y="8359"/>
                    <a:pt x="16181" y="7251"/>
                    <a:pt x="17372" y="6144"/>
                  </a:cubicBezTo>
                  <a:cubicBezTo>
                    <a:pt x="19753" y="3953"/>
                    <a:pt x="22289" y="1929"/>
                    <a:pt x="2490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23" name="Google Shape;823;p14"/>
          <p:cNvGrpSpPr/>
          <p:nvPr/>
        </p:nvGrpSpPr>
        <p:grpSpPr>
          <a:xfrm rot="-4503473">
            <a:off x="11430630" y="5037945"/>
            <a:ext cx="1058681" cy="996601"/>
            <a:chOff x="3611750" y="1496100"/>
            <a:chExt cx="821550" cy="773375"/>
          </a:xfrm>
        </p:grpSpPr>
        <p:sp>
          <p:nvSpPr>
            <p:cNvPr id="824" name="Google Shape;824;p14"/>
            <p:cNvSpPr/>
            <p:nvPr/>
          </p:nvSpPr>
          <p:spPr>
            <a:xfrm>
              <a:off x="3829175" y="2004725"/>
              <a:ext cx="455900" cy="178425"/>
            </a:xfrm>
            <a:custGeom>
              <a:avLst/>
              <a:gdLst/>
              <a:ahLst/>
              <a:cxnLst/>
              <a:rect l="l" t="t" r="r" b="b"/>
              <a:pathLst>
                <a:path w="18236" h="7137" extrusionOk="0">
                  <a:moveTo>
                    <a:pt x="9519" y="1"/>
                  </a:moveTo>
                  <a:cubicBezTo>
                    <a:pt x="5908" y="1"/>
                    <a:pt x="2471" y="1297"/>
                    <a:pt x="174" y="4148"/>
                  </a:cubicBezTo>
                  <a:lnTo>
                    <a:pt x="66" y="4351"/>
                  </a:lnTo>
                  <a:cubicBezTo>
                    <a:pt x="66" y="4343"/>
                    <a:pt x="63" y="4340"/>
                    <a:pt x="58" y="4340"/>
                  </a:cubicBezTo>
                  <a:cubicBezTo>
                    <a:pt x="40" y="4340"/>
                    <a:pt x="0" y="4380"/>
                    <a:pt x="19" y="4399"/>
                  </a:cubicBezTo>
                  <a:cubicBezTo>
                    <a:pt x="33" y="4409"/>
                    <a:pt x="48" y="4414"/>
                    <a:pt x="62" y="4414"/>
                  </a:cubicBezTo>
                  <a:cubicBezTo>
                    <a:pt x="95" y="4414"/>
                    <a:pt x="129" y="4391"/>
                    <a:pt x="162" y="4375"/>
                  </a:cubicBezTo>
                  <a:cubicBezTo>
                    <a:pt x="1007" y="3779"/>
                    <a:pt x="1912" y="3244"/>
                    <a:pt x="2817" y="2720"/>
                  </a:cubicBezTo>
                  <a:cubicBezTo>
                    <a:pt x="3507" y="2315"/>
                    <a:pt x="4186" y="1934"/>
                    <a:pt x="4936" y="1660"/>
                  </a:cubicBezTo>
                  <a:cubicBezTo>
                    <a:pt x="5650" y="1410"/>
                    <a:pt x="6389" y="1291"/>
                    <a:pt x="7151" y="1196"/>
                  </a:cubicBezTo>
                  <a:cubicBezTo>
                    <a:pt x="7689" y="1141"/>
                    <a:pt x="8220" y="1100"/>
                    <a:pt x="8755" y="1100"/>
                  </a:cubicBezTo>
                  <a:cubicBezTo>
                    <a:pt x="8918" y="1100"/>
                    <a:pt x="9082" y="1104"/>
                    <a:pt x="9246" y="1112"/>
                  </a:cubicBezTo>
                  <a:cubicBezTo>
                    <a:pt x="11151" y="1172"/>
                    <a:pt x="13056" y="1755"/>
                    <a:pt x="14652" y="2791"/>
                  </a:cubicBezTo>
                  <a:cubicBezTo>
                    <a:pt x="16247" y="3839"/>
                    <a:pt x="17533" y="5363"/>
                    <a:pt x="18235" y="7137"/>
                  </a:cubicBezTo>
                  <a:cubicBezTo>
                    <a:pt x="17973" y="5827"/>
                    <a:pt x="17509" y="4553"/>
                    <a:pt x="16783" y="3422"/>
                  </a:cubicBezTo>
                  <a:cubicBezTo>
                    <a:pt x="16057" y="2291"/>
                    <a:pt x="15056" y="1339"/>
                    <a:pt x="13830" y="767"/>
                  </a:cubicBezTo>
                  <a:cubicBezTo>
                    <a:pt x="13032" y="398"/>
                    <a:pt x="12151" y="208"/>
                    <a:pt x="11270" y="100"/>
                  </a:cubicBezTo>
                  <a:cubicBezTo>
                    <a:pt x="10685" y="34"/>
                    <a:pt x="10099" y="1"/>
                    <a:pt x="95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5" name="Google Shape;825;p14"/>
            <p:cNvSpPr/>
            <p:nvPr/>
          </p:nvSpPr>
          <p:spPr>
            <a:xfrm>
              <a:off x="3611750" y="1770000"/>
              <a:ext cx="259275" cy="343500"/>
            </a:xfrm>
            <a:custGeom>
              <a:avLst/>
              <a:gdLst/>
              <a:ahLst/>
              <a:cxnLst/>
              <a:rect l="l" t="t" r="r" b="b"/>
              <a:pathLst>
                <a:path w="10371" h="13740" extrusionOk="0">
                  <a:moveTo>
                    <a:pt x="3734" y="0"/>
                  </a:moveTo>
                  <a:cubicBezTo>
                    <a:pt x="3240" y="0"/>
                    <a:pt x="2747" y="88"/>
                    <a:pt x="2263" y="167"/>
                  </a:cubicBezTo>
                  <a:cubicBezTo>
                    <a:pt x="1453" y="322"/>
                    <a:pt x="643" y="512"/>
                    <a:pt x="0" y="1024"/>
                  </a:cubicBezTo>
                  <a:cubicBezTo>
                    <a:pt x="12" y="1024"/>
                    <a:pt x="203" y="1048"/>
                    <a:pt x="191" y="1048"/>
                  </a:cubicBezTo>
                  <a:cubicBezTo>
                    <a:pt x="298" y="1060"/>
                    <a:pt x="405" y="1072"/>
                    <a:pt x="489" y="1095"/>
                  </a:cubicBezTo>
                  <a:cubicBezTo>
                    <a:pt x="703" y="1119"/>
                    <a:pt x="893" y="1143"/>
                    <a:pt x="1096" y="1167"/>
                  </a:cubicBezTo>
                  <a:cubicBezTo>
                    <a:pt x="1548" y="1215"/>
                    <a:pt x="1989" y="1238"/>
                    <a:pt x="2441" y="1286"/>
                  </a:cubicBezTo>
                  <a:cubicBezTo>
                    <a:pt x="3275" y="1357"/>
                    <a:pt x="4120" y="1453"/>
                    <a:pt x="4942" y="1691"/>
                  </a:cubicBezTo>
                  <a:cubicBezTo>
                    <a:pt x="5299" y="1798"/>
                    <a:pt x="5644" y="1941"/>
                    <a:pt x="5965" y="2108"/>
                  </a:cubicBezTo>
                  <a:cubicBezTo>
                    <a:pt x="6025" y="2131"/>
                    <a:pt x="6085" y="2167"/>
                    <a:pt x="6144" y="2179"/>
                  </a:cubicBezTo>
                  <a:cubicBezTo>
                    <a:pt x="6239" y="2215"/>
                    <a:pt x="6323" y="2227"/>
                    <a:pt x="6394" y="2274"/>
                  </a:cubicBezTo>
                  <a:cubicBezTo>
                    <a:pt x="6632" y="2393"/>
                    <a:pt x="6811" y="2667"/>
                    <a:pt x="6978" y="2893"/>
                  </a:cubicBezTo>
                  <a:cubicBezTo>
                    <a:pt x="7168" y="3167"/>
                    <a:pt x="7347" y="3429"/>
                    <a:pt x="7489" y="3727"/>
                  </a:cubicBezTo>
                  <a:cubicBezTo>
                    <a:pt x="7501" y="3762"/>
                    <a:pt x="7513" y="3774"/>
                    <a:pt x="7513" y="3798"/>
                  </a:cubicBezTo>
                  <a:cubicBezTo>
                    <a:pt x="7811" y="4417"/>
                    <a:pt x="8025" y="5072"/>
                    <a:pt x="8180" y="5727"/>
                  </a:cubicBezTo>
                  <a:cubicBezTo>
                    <a:pt x="8833" y="8224"/>
                    <a:pt x="9089" y="10842"/>
                    <a:pt x="8949" y="13433"/>
                  </a:cubicBezTo>
                  <a:lnTo>
                    <a:pt x="8949" y="13433"/>
                  </a:lnTo>
                  <a:lnTo>
                    <a:pt x="9454" y="12847"/>
                  </a:lnTo>
                  <a:cubicBezTo>
                    <a:pt x="10371" y="10192"/>
                    <a:pt x="10049" y="7215"/>
                    <a:pt x="9013" y="4596"/>
                  </a:cubicBezTo>
                  <a:cubicBezTo>
                    <a:pt x="8573" y="3477"/>
                    <a:pt x="8001" y="2405"/>
                    <a:pt x="7168" y="1560"/>
                  </a:cubicBezTo>
                  <a:cubicBezTo>
                    <a:pt x="6335" y="703"/>
                    <a:pt x="5227" y="83"/>
                    <a:pt x="4037" y="12"/>
                  </a:cubicBezTo>
                  <a:cubicBezTo>
                    <a:pt x="3936" y="4"/>
                    <a:pt x="3835" y="0"/>
                    <a:pt x="3734" y="0"/>
                  </a:cubicBezTo>
                  <a:close/>
                  <a:moveTo>
                    <a:pt x="8949" y="13433"/>
                  </a:moveTo>
                  <a:lnTo>
                    <a:pt x="8859" y="13537"/>
                  </a:lnTo>
                  <a:cubicBezTo>
                    <a:pt x="8871" y="13609"/>
                    <a:pt x="8894" y="13668"/>
                    <a:pt x="8930" y="13740"/>
                  </a:cubicBezTo>
                  <a:cubicBezTo>
                    <a:pt x="8937" y="13638"/>
                    <a:pt x="8943" y="13535"/>
                    <a:pt x="8949" y="134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6" name="Google Shape;826;p14"/>
            <p:cNvSpPr/>
            <p:nvPr/>
          </p:nvSpPr>
          <p:spPr>
            <a:xfrm>
              <a:off x="3872500" y="1902275"/>
              <a:ext cx="492950" cy="148125"/>
            </a:xfrm>
            <a:custGeom>
              <a:avLst/>
              <a:gdLst/>
              <a:ahLst/>
              <a:cxnLst/>
              <a:rect l="l" t="t" r="r" b="b"/>
              <a:pathLst>
                <a:path w="19718" h="5925" extrusionOk="0">
                  <a:moveTo>
                    <a:pt x="12112" y="0"/>
                  </a:moveTo>
                  <a:cubicBezTo>
                    <a:pt x="10553" y="0"/>
                    <a:pt x="8982" y="306"/>
                    <a:pt x="7513" y="817"/>
                  </a:cubicBezTo>
                  <a:cubicBezTo>
                    <a:pt x="5120" y="1662"/>
                    <a:pt x="2929" y="3055"/>
                    <a:pt x="905" y="4579"/>
                  </a:cubicBezTo>
                  <a:lnTo>
                    <a:pt x="0" y="5925"/>
                  </a:lnTo>
                  <a:cubicBezTo>
                    <a:pt x="1786" y="4472"/>
                    <a:pt x="3810" y="3317"/>
                    <a:pt x="5965" y="2508"/>
                  </a:cubicBezTo>
                  <a:cubicBezTo>
                    <a:pt x="7670" y="1893"/>
                    <a:pt x="9443" y="1459"/>
                    <a:pt x="11262" y="1459"/>
                  </a:cubicBezTo>
                  <a:cubicBezTo>
                    <a:pt x="11310" y="1459"/>
                    <a:pt x="11358" y="1459"/>
                    <a:pt x="11407" y="1460"/>
                  </a:cubicBezTo>
                  <a:cubicBezTo>
                    <a:pt x="13264" y="1472"/>
                    <a:pt x="15133" y="1948"/>
                    <a:pt x="16681" y="2960"/>
                  </a:cubicBezTo>
                  <a:cubicBezTo>
                    <a:pt x="17848" y="3722"/>
                    <a:pt x="18788" y="4758"/>
                    <a:pt x="19717" y="5782"/>
                  </a:cubicBezTo>
                  <a:cubicBezTo>
                    <a:pt x="19527" y="4496"/>
                    <a:pt x="18788" y="3365"/>
                    <a:pt x="17955" y="2365"/>
                  </a:cubicBezTo>
                  <a:cubicBezTo>
                    <a:pt x="17526" y="1877"/>
                    <a:pt x="17086" y="1400"/>
                    <a:pt x="16550" y="1043"/>
                  </a:cubicBezTo>
                  <a:cubicBezTo>
                    <a:pt x="16086" y="734"/>
                    <a:pt x="15550" y="531"/>
                    <a:pt x="15014" y="388"/>
                  </a:cubicBezTo>
                  <a:cubicBezTo>
                    <a:pt x="14071" y="122"/>
                    <a:pt x="13094" y="0"/>
                    <a:pt x="12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7" name="Google Shape;827;p14"/>
            <p:cNvSpPr/>
            <p:nvPr/>
          </p:nvSpPr>
          <p:spPr>
            <a:xfrm>
              <a:off x="3665925" y="1657925"/>
              <a:ext cx="233075" cy="371350"/>
            </a:xfrm>
            <a:custGeom>
              <a:avLst/>
              <a:gdLst/>
              <a:ahLst/>
              <a:cxnLst/>
              <a:rect l="l" t="t" r="r" b="b"/>
              <a:pathLst>
                <a:path w="9323" h="14854" extrusionOk="0">
                  <a:moveTo>
                    <a:pt x="2490" y="1"/>
                  </a:moveTo>
                  <a:cubicBezTo>
                    <a:pt x="1596" y="1"/>
                    <a:pt x="714" y="246"/>
                    <a:pt x="0" y="780"/>
                  </a:cubicBezTo>
                  <a:cubicBezTo>
                    <a:pt x="1905" y="816"/>
                    <a:pt x="3929" y="1102"/>
                    <a:pt x="5418" y="2304"/>
                  </a:cubicBezTo>
                  <a:cubicBezTo>
                    <a:pt x="6430" y="3102"/>
                    <a:pt x="7097" y="4269"/>
                    <a:pt x="7585" y="5459"/>
                  </a:cubicBezTo>
                  <a:cubicBezTo>
                    <a:pt x="8775" y="8400"/>
                    <a:pt x="8894" y="11663"/>
                    <a:pt x="8871" y="14853"/>
                  </a:cubicBezTo>
                  <a:lnTo>
                    <a:pt x="9323" y="14115"/>
                  </a:lnTo>
                  <a:cubicBezTo>
                    <a:pt x="9228" y="12567"/>
                    <a:pt x="9144" y="11020"/>
                    <a:pt x="9013" y="9496"/>
                  </a:cubicBezTo>
                  <a:cubicBezTo>
                    <a:pt x="8859" y="7781"/>
                    <a:pt x="8656" y="6067"/>
                    <a:pt x="8037" y="4471"/>
                  </a:cubicBezTo>
                  <a:cubicBezTo>
                    <a:pt x="7418" y="2864"/>
                    <a:pt x="6358" y="1399"/>
                    <a:pt x="4858" y="590"/>
                  </a:cubicBezTo>
                  <a:cubicBezTo>
                    <a:pt x="4140" y="208"/>
                    <a:pt x="3310" y="1"/>
                    <a:pt x="2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8" name="Google Shape;828;p14"/>
            <p:cNvSpPr/>
            <p:nvPr/>
          </p:nvSpPr>
          <p:spPr>
            <a:xfrm>
              <a:off x="3803450" y="1601225"/>
              <a:ext cx="162825" cy="358400"/>
            </a:xfrm>
            <a:custGeom>
              <a:avLst/>
              <a:gdLst/>
              <a:ahLst/>
              <a:cxnLst/>
              <a:rect l="l" t="t" r="r" b="b"/>
              <a:pathLst>
                <a:path w="6513" h="14336" extrusionOk="0">
                  <a:moveTo>
                    <a:pt x="0" y="0"/>
                  </a:moveTo>
                  <a:cubicBezTo>
                    <a:pt x="2274" y="750"/>
                    <a:pt x="4024" y="2727"/>
                    <a:pt x="4905" y="4953"/>
                  </a:cubicBezTo>
                  <a:cubicBezTo>
                    <a:pt x="5787" y="7204"/>
                    <a:pt x="5894" y="9680"/>
                    <a:pt x="5667" y="12073"/>
                  </a:cubicBezTo>
                  <a:cubicBezTo>
                    <a:pt x="5596" y="12835"/>
                    <a:pt x="5489" y="13585"/>
                    <a:pt x="5298" y="14335"/>
                  </a:cubicBezTo>
                  <a:lnTo>
                    <a:pt x="6084" y="13347"/>
                  </a:lnTo>
                  <a:cubicBezTo>
                    <a:pt x="6287" y="10513"/>
                    <a:pt x="6513" y="7632"/>
                    <a:pt x="6132" y="4810"/>
                  </a:cubicBezTo>
                  <a:cubicBezTo>
                    <a:pt x="6037" y="4203"/>
                    <a:pt x="5917" y="3572"/>
                    <a:pt x="5667" y="3013"/>
                  </a:cubicBezTo>
                  <a:cubicBezTo>
                    <a:pt x="5203" y="1977"/>
                    <a:pt x="4298" y="1203"/>
                    <a:pt x="3274" y="727"/>
                  </a:cubicBezTo>
                  <a:cubicBezTo>
                    <a:pt x="2262" y="250"/>
                    <a:pt x="1131" y="7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9" name="Google Shape;829;p14"/>
            <p:cNvSpPr/>
            <p:nvPr/>
          </p:nvSpPr>
          <p:spPr>
            <a:xfrm>
              <a:off x="3940350" y="1811675"/>
              <a:ext cx="492950" cy="115500"/>
            </a:xfrm>
            <a:custGeom>
              <a:avLst/>
              <a:gdLst/>
              <a:ahLst/>
              <a:cxnLst/>
              <a:rect l="l" t="t" r="r" b="b"/>
              <a:pathLst>
                <a:path w="19718" h="4620" extrusionOk="0">
                  <a:moveTo>
                    <a:pt x="14595" y="0"/>
                  </a:moveTo>
                  <a:cubicBezTo>
                    <a:pt x="13560" y="0"/>
                    <a:pt x="12523" y="144"/>
                    <a:pt x="11502" y="333"/>
                  </a:cubicBezTo>
                  <a:cubicBezTo>
                    <a:pt x="7883" y="983"/>
                    <a:pt x="4369" y="2222"/>
                    <a:pt x="1138" y="3974"/>
                  </a:cubicBezTo>
                  <a:lnTo>
                    <a:pt x="1138" y="3974"/>
                  </a:lnTo>
                  <a:cubicBezTo>
                    <a:pt x="1164" y="3967"/>
                    <a:pt x="1190" y="3960"/>
                    <a:pt x="1215" y="3953"/>
                  </a:cubicBezTo>
                  <a:cubicBezTo>
                    <a:pt x="4263" y="3096"/>
                    <a:pt x="7335" y="2298"/>
                    <a:pt x="10407" y="1572"/>
                  </a:cubicBezTo>
                  <a:cubicBezTo>
                    <a:pt x="10931" y="1453"/>
                    <a:pt x="11467" y="1333"/>
                    <a:pt x="12002" y="1286"/>
                  </a:cubicBezTo>
                  <a:cubicBezTo>
                    <a:pt x="12130" y="1278"/>
                    <a:pt x="12259" y="1274"/>
                    <a:pt x="12388" y="1274"/>
                  </a:cubicBezTo>
                  <a:cubicBezTo>
                    <a:pt x="12811" y="1274"/>
                    <a:pt x="13235" y="1314"/>
                    <a:pt x="13646" y="1369"/>
                  </a:cubicBezTo>
                  <a:cubicBezTo>
                    <a:pt x="15384" y="1643"/>
                    <a:pt x="17063" y="2298"/>
                    <a:pt x="18539" y="3274"/>
                  </a:cubicBezTo>
                  <a:cubicBezTo>
                    <a:pt x="18863" y="3490"/>
                    <a:pt x="19206" y="3735"/>
                    <a:pt x="19595" y="3735"/>
                  </a:cubicBezTo>
                  <a:cubicBezTo>
                    <a:pt x="19635" y="3735"/>
                    <a:pt x="19676" y="3732"/>
                    <a:pt x="19718" y="3727"/>
                  </a:cubicBezTo>
                  <a:cubicBezTo>
                    <a:pt x="19682" y="3119"/>
                    <a:pt x="19372" y="2536"/>
                    <a:pt x="19015" y="2024"/>
                  </a:cubicBezTo>
                  <a:cubicBezTo>
                    <a:pt x="18610" y="1453"/>
                    <a:pt x="18134" y="893"/>
                    <a:pt x="17527" y="560"/>
                  </a:cubicBezTo>
                  <a:cubicBezTo>
                    <a:pt x="17051" y="286"/>
                    <a:pt x="16515" y="167"/>
                    <a:pt x="15979" y="95"/>
                  </a:cubicBezTo>
                  <a:cubicBezTo>
                    <a:pt x="15519" y="29"/>
                    <a:pt x="15058" y="0"/>
                    <a:pt x="14595" y="0"/>
                  </a:cubicBezTo>
                  <a:close/>
                  <a:moveTo>
                    <a:pt x="1138" y="3974"/>
                  </a:moveTo>
                  <a:lnTo>
                    <a:pt x="1138" y="3974"/>
                  </a:lnTo>
                  <a:cubicBezTo>
                    <a:pt x="762" y="4081"/>
                    <a:pt x="369" y="4215"/>
                    <a:pt x="108" y="4501"/>
                  </a:cubicBezTo>
                  <a:lnTo>
                    <a:pt x="108" y="4501"/>
                  </a:lnTo>
                  <a:cubicBezTo>
                    <a:pt x="108" y="4501"/>
                    <a:pt x="108" y="4501"/>
                    <a:pt x="108" y="4501"/>
                  </a:cubicBezTo>
                  <a:lnTo>
                    <a:pt x="108" y="4501"/>
                  </a:lnTo>
                  <a:lnTo>
                    <a:pt x="1" y="4620"/>
                  </a:lnTo>
                  <a:cubicBezTo>
                    <a:pt x="16" y="4611"/>
                    <a:pt x="30" y="4602"/>
                    <a:pt x="45" y="4593"/>
                  </a:cubicBezTo>
                  <a:lnTo>
                    <a:pt x="45" y="4593"/>
                  </a:lnTo>
                  <a:cubicBezTo>
                    <a:pt x="46" y="4594"/>
                    <a:pt x="48" y="4594"/>
                    <a:pt x="49" y="4594"/>
                  </a:cubicBezTo>
                  <a:cubicBezTo>
                    <a:pt x="60" y="4594"/>
                    <a:pt x="82" y="4581"/>
                    <a:pt x="98" y="4562"/>
                  </a:cubicBezTo>
                  <a:lnTo>
                    <a:pt x="98" y="4562"/>
                  </a:lnTo>
                  <a:cubicBezTo>
                    <a:pt x="441" y="4361"/>
                    <a:pt x="788" y="4164"/>
                    <a:pt x="1138" y="39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0" name="Google Shape;830;p14"/>
            <p:cNvSpPr/>
            <p:nvPr/>
          </p:nvSpPr>
          <p:spPr>
            <a:xfrm>
              <a:off x="3928450" y="1558900"/>
              <a:ext cx="125050" cy="293575"/>
            </a:xfrm>
            <a:custGeom>
              <a:avLst/>
              <a:gdLst/>
              <a:ahLst/>
              <a:cxnLst/>
              <a:rect l="l" t="t" r="r" b="b"/>
              <a:pathLst>
                <a:path w="5002" h="11743" extrusionOk="0">
                  <a:moveTo>
                    <a:pt x="119" y="1"/>
                  </a:moveTo>
                  <a:cubicBezTo>
                    <a:pt x="80" y="1"/>
                    <a:pt x="40" y="2"/>
                    <a:pt x="1" y="3"/>
                  </a:cubicBezTo>
                  <a:cubicBezTo>
                    <a:pt x="2025" y="967"/>
                    <a:pt x="3454" y="2955"/>
                    <a:pt x="3989" y="5134"/>
                  </a:cubicBezTo>
                  <a:cubicBezTo>
                    <a:pt x="4525" y="7301"/>
                    <a:pt x="4251" y="9623"/>
                    <a:pt x="3525" y="11742"/>
                  </a:cubicBezTo>
                  <a:lnTo>
                    <a:pt x="4251" y="11254"/>
                  </a:lnTo>
                  <a:cubicBezTo>
                    <a:pt x="4406" y="10694"/>
                    <a:pt x="4597" y="9920"/>
                    <a:pt x="4727" y="8992"/>
                  </a:cubicBezTo>
                  <a:cubicBezTo>
                    <a:pt x="4835" y="8218"/>
                    <a:pt x="5001" y="7099"/>
                    <a:pt x="4918" y="5753"/>
                  </a:cubicBezTo>
                  <a:cubicBezTo>
                    <a:pt x="4847" y="4384"/>
                    <a:pt x="4775" y="3420"/>
                    <a:pt x="4299" y="2515"/>
                  </a:cubicBezTo>
                  <a:cubicBezTo>
                    <a:pt x="3496" y="1002"/>
                    <a:pt x="1828" y="1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1" name="Google Shape;831;p14"/>
            <p:cNvSpPr/>
            <p:nvPr/>
          </p:nvSpPr>
          <p:spPr>
            <a:xfrm>
              <a:off x="4020125" y="1728575"/>
              <a:ext cx="382525" cy="106625"/>
            </a:xfrm>
            <a:custGeom>
              <a:avLst/>
              <a:gdLst/>
              <a:ahLst/>
              <a:cxnLst/>
              <a:rect l="l" t="t" r="r" b="b"/>
              <a:pathLst>
                <a:path w="15301" h="4265" extrusionOk="0">
                  <a:moveTo>
                    <a:pt x="10691" y="0"/>
                  </a:moveTo>
                  <a:cubicBezTo>
                    <a:pt x="9995" y="0"/>
                    <a:pt x="9111" y="90"/>
                    <a:pt x="7966" y="336"/>
                  </a:cubicBezTo>
                  <a:cubicBezTo>
                    <a:pt x="6394" y="681"/>
                    <a:pt x="3978" y="1395"/>
                    <a:pt x="1251" y="3014"/>
                  </a:cubicBezTo>
                  <a:lnTo>
                    <a:pt x="1" y="4265"/>
                  </a:lnTo>
                  <a:cubicBezTo>
                    <a:pt x="3324" y="2297"/>
                    <a:pt x="7197" y="1246"/>
                    <a:pt x="11067" y="1246"/>
                  </a:cubicBezTo>
                  <a:cubicBezTo>
                    <a:pt x="11717" y="1246"/>
                    <a:pt x="12367" y="1276"/>
                    <a:pt x="13014" y="1336"/>
                  </a:cubicBezTo>
                  <a:cubicBezTo>
                    <a:pt x="13800" y="1407"/>
                    <a:pt x="14634" y="1550"/>
                    <a:pt x="15265" y="2050"/>
                  </a:cubicBezTo>
                  <a:cubicBezTo>
                    <a:pt x="15272" y="2056"/>
                    <a:pt x="15276" y="2059"/>
                    <a:pt x="15277" y="2059"/>
                  </a:cubicBezTo>
                  <a:cubicBezTo>
                    <a:pt x="15300" y="2059"/>
                    <a:pt x="14030" y="777"/>
                    <a:pt x="12598" y="300"/>
                  </a:cubicBezTo>
                  <a:cubicBezTo>
                    <a:pt x="12164" y="146"/>
                    <a:pt x="11580" y="0"/>
                    <a:pt x="10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2" name="Google Shape;832;p14"/>
            <p:cNvSpPr/>
            <p:nvPr/>
          </p:nvSpPr>
          <p:spPr>
            <a:xfrm>
              <a:off x="4021025" y="1515275"/>
              <a:ext cx="107175" cy="244025"/>
            </a:xfrm>
            <a:custGeom>
              <a:avLst/>
              <a:gdLst/>
              <a:ahLst/>
              <a:cxnLst/>
              <a:rect l="l" t="t" r="r" b="b"/>
              <a:pathLst>
                <a:path w="4287" h="9761" extrusionOk="0">
                  <a:moveTo>
                    <a:pt x="1634" y="0"/>
                  </a:moveTo>
                  <a:cubicBezTo>
                    <a:pt x="1042" y="0"/>
                    <a:pt x="451" y="205"/>
                    <a:pt x="1" y="581"/>
                  </a:cubicBezTo>
                  <a:cubicBezTo>
                    <a:pt x="148" y="545"/>
                    <a:pt x="297" y="528"/>
                    <a:pt x="447" y="528"/>
                  </a:cubicBezTo>
                  <a:cubicBezTo>
                    <a:pt x="1285" y="528"/>
                    <a:pt x="2121" y="1064"/>
                    <a:pt x="2596" y="1771"/>
                  </a:cubicBezTo>
                  <a:cubicBezTo>
                    <a:pt x="3168" y="2605"/>
                    <a:pt x="3358" y="3653"/>
                    <a:pt x="3453" y="4665"/>
                  </a:cubicBezTo>
                  <a:cubicBezTo>
                    <a:pt x="3620" y="6367"/>
                    <a:pt x="3537" y="8082"/>
                    <a:pt x="3251" y="9760"/>
                  </a:cubicBezTo>
                  <a:lnTo>
                    <a:pt x="3775" y="9272"/>
                  </a:lnTo>
                  <a:cubicBezTo>
                    <a:pt x="3894" y="8248"/>
                    <a:pt x="4192" y="5689"/>
                    <a:pt x="4263" y="3212"/>
                  </a:cubicBezTo>
                  <a:cubicBezTo>
                    <a:pt x="4287" y="2795"/>
                    <a:pt x="4263" y="2081"/>
                    <a:pt x="3870" y="1343"/>
                  </a:cubicBezTo>
                  <a:cubicBezTo>
                    <a:pt x="3513" y="676"/>
                    <a:pt x="2858" y="200"/>
                    <a:pt x="2108" y="45"/>
                  </a:cubicBezTo>
                  <a:cubicBezTo>
                    <a:pt x="1952" y="15"/>
                    <a:pt x="1793" y="0"/>
                    <a:pt x="1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3" name="Google Shape;833;p14"/>
            <p:cNvSpPr/>
            <p:nvPr/>
          </p:nvSpPr>
          <p:spPr>
            <a:xfrm>
              <a:off x="4121925" y="1657650"/>
              <a:ext cx="309000" cy="84375"/>
            </a:xfrm>
            <a:custGeom>
              <a:avLst/>
              <a:gdLst/>
              <a:ahLst/>
              <a:cxnLst/>
              <a:rect l="l" t="t" r="r" b="b"/>
              <a:pathLst>
                <a:path w="12360" h="3375" extrusionOk="0">
                  <a:moveTo>
                    <a:pt x="8540" y="1"/>
                  </a:moveTo>
                  <a:cubicBezTo>
                    <a:pt x="7711" y="1"/>
                    <a:pt x="6881" y="169"/>
                    <a:pt x="6085" y="398"/>
                  </a:cubicBezTo>
                  <a:cubicBezTo>
                    <a:pt x="4115" y="944"/>
                    <a:pt x="2233" y="1817"/>
                    <a:pt x="557" y="2974"/>
                  </a:cubicBezTo>
                  <a:lnTo>
                    <a:pt x="557" y="2974"/>
                  </a:lnTo>
                  <a:cubicBezTo>
                    <a:pt x="1414" y="2732"/>
                    <a:pt x="2278" y="2483"/>
                    <a:pt x="3132" y="2244"/>
                  </a:cubicBezTo>
                  <a:cubicBezTo>
                    <a:pt x="4649" y="1812"/>
                    <a:pt x="6231" y="1373"/>
                    <a:pt x="7792" y="1373"/>
                  </a:cubicBezTo>
                  <a:cubicBezTo>
                    <a:pt x="8338" y="1373"/>
                    <a:pt x="8882" y="1427"/>
                    <a:pt x="9419" y="1553"/>
                  </a:cubicBezTo>
                  <a:cubicBezTo>
                    <a:pt x="10419" y="1791"/>
                    <a:pt x="11347" y="2256"/>
                    <a:pt x="12359" y="2256"/>
                  </a:cubicBezTo>
                  <a:cubicBezTo>
                    <a:pt x="11967" y="1101"/>
                    <a:pt x="10835" y="351"/>
                    <a:pt x="9657" y="113"/>
                  </a:cubicBezTo>
                  <a:cubicBezTo>
                    <a:pt x="9287" y="35"/>
                    <a:pt x="8914" y="1"/>
                    <a:pt x="8540" y="1"/>
                  </a:cubicBezTo>
                  <a:close/>
                  <a:moveTo>
                    <a:pt x="557" y="2974"/>
                  </a:moveTo>
                  <a:cubicBezTo>
                    <a:pt x="435" y="3009"/>
                    <a:pt x="313" y="3043"/>
                    <a:pt x="191" y="3077"/>
                  </a:cubicBezTo>
                  <a:lnTo>
                    <a:pt x="1" y="3375"/>
                  </a:lnTo>
                  <a:cubicBezTo>
                    <a:pt x="184" y="3238"/>
                    <a:pt x="369" y="3104"/>
                    <a:pt x="557" y="29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4" name="Google Shape;834;p14"/>
            <p:cNvSpPr/>
            <p:nvPr/>
          </p:nvSpPr>
          <p:spPr>
            <a:xfrm>
              <a:off x="4139800" y="1510775"/>
              <a:ext cx="69675" cy="184725"/>
            </a:xfrm>
            <a:custGeom>
              <a:avLst/>
              <a:gdLst/>
              <a:ahLst/>
              <a:cxnLst/>
              <a:rect l="l" t="t" r="r" b="b"/>
              <a:pathLst>
                <a:path w="2787" h="7389" extrusionOk="0">
                  <a:moveTo>
                    <a:pt x="162" y="0"/>
                  </a:moveTo>
                  <a:cubicBezTo>
                    <a:pt x="131" y="0"/>
                    <a:pt x="123" y="11"/>
                    <a:pt x="119" y="23"/>
                  </a:cubicBezTo>
                  <a:cubicBezTo>
                    <a:pt x="0" y="165"/>
                    <a:pt x="857" y="737"/>
                    <a:pt x="1250" y="1689"/>
                  </a:cubicBezTo>
                  <a:cubicBezTo>
                    <a:pt x="1369" y="1963"/>
                    <a:pt x="1465" y="2356"/>
                    <a:pt x="1369" y="3737"/>
                  </a:cubicBezTo>
                  <a:cubicBezTo>
                    <a:pt x="1203" y="5928"/>
                    <a:pt x="738" y="7297"/>
                    <a:pt x="953" y="7381"/>
                  </a:cubicBezTo>
                  <a:cubicBezTo>
                    <a:pt x="957" y="7385"/>
                    <a:pt x="963" y="7388"/>
                    <a:pt x="974" y="7388"/>
                  </a:cubicBezTo>
                  <a:cubicBezTo>
                    <a:pt x="1021" y="7388"/>
                    <a:pt x="1146" y="7311"/>
                    <a:pt x="1441" y="6869"/>
                  </a:cubicBezTo>
                  <a:cubicBezTo>
                    <a:pt x="1941" y="6107"/>
                    <a:pt x="2786" y="4845"/>
                    <a:pt x="2691" y="3023"/>
                  </a:cubicBezTo>
                  <a:cubicBezTo>
                    <a:pt x="2655" y="2487"/>
                    <a:pt x="2584" y="1106"/>
                    <a:pt x="1798" y="630"/>
                  </a:cubicBezTo>
                  <a:cubicBezTo>
                    <a:pt x="1572" y="499"/>
                    <a:pt x="1107" y="320"/>
                    <a:pt x="786" y="201"/>
                  </a:cubicBezTo>
                  <a:cubicBezTo>
                    <a:pt x="381" y="42"/>
                    <a:pt x="225" y="0"/>
                    <a:pt x="1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5" name="Google Shape;835;p14"/>
            <p:cNvSpPr/>
            <p:nvPr/>
          </p:nvSpPr>
          <p:spPr>
            <a:xfrm>
              <a:off x="4213600" y="1609225"/>
              <a:ext cx="205125" cy="50050"/>
            </a:xfrm>
            <a:custGeom>
              <a:avLst/>
              <a:gdLst/>
              <a:ahLst/>
              <a:cxnLst/>
              <a:rect l="l" t="t" r="r" b="b"/>
              <a:pathLst>
                <a:path w="8205" h="2002" extrusionOk="0">
                  <a:moveTo>
                    <a:pt x="5324" y="0"/>
                  </a:moveTo>
                  <a:cubicBezTo>
                    <a:pt x="5092" y="0"/>
                    <a:pt x="4861" y="15"/>
                    <a:pt x="4632" y="37"/>
                  </a:cubicBezTo>
                  <a:cubicBezTo>
                    <a:pt x="3335" y="168"/>
                    <a:pt x="2073" y="585"/>
                    <a:pt x="953" y="1264"/>
                  </a:cubicBezTo>
                  <a:lnTo>
                    <a:pt x="1346" y="883"/>
                  </a:lnTo>
                  <a:lnTo>
                    <a:pt x="1346" y="883"/>
                  </a:lnTo>
                  <a:cubicBezTo>
                    <a:pt x="834" y="1180"/>
                    <a:pt x="394" y="1561"/>
                    <a:pt x="1" y="2002"/>
                  </a:cubicBezTo>
                  <a:cubicBezTo>
                    <a:pt x="1128" y="1269"/>
                    <a:pt x="2491" y="963"/>
                    <a:pt x="3825" y="963"/>
                  </a:cubicBezTo>
                  <a:cubicBezTo>
                    <a:pt x="3900" y="963"/>
                    <a:pt x="3975" y="964"/>
                    <a:pt x="4049" y="966"/>
                  </a:cubicBezTo>
                  <a:cubicBezTo>
                    <a:pt x="5466" y="978"/>
                    <a:pt x="6847" y="1323"/>
                    <a:pt x="8204" y="1752"/>
                  </a:cubicBezTo>
                  <a:cubicBezTo>
                    <a:pt x="8026" y="1049"/>
                    <a:pt x="7430" y="514"/>
                    <a:pt x="6764" y="252"/>
                  </a:cubicBezTo>
                  <a:cubicBezTo>
                    <a:pt x="6310" y="65"/>
                    <a:pt x="5817" y="0"/>
                    <a:pt x="5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6" name="Google Shape;836;p14"/>
            <p:cNvSpPr/>
            <p:nvPr/>
          </p:nvSpPr>
          <p:spPr>
            <a:xfrm>
              <a:off x="4187725" y="1496100"/>
              <a:ext cx="66400" cy="139675"/>
            </a:xfrm>
            <a:custGeom>
              <a:avLst/>
              <a:gdLst/>
              <a:ahLst/>
              <a:cxnLst/>
              <a:rect l="l" t="t" r="r" b="b"/>
              <a:pathLst>
                <a:path w="2656" h="5587" extrusionOk="0">
                  <a:moveTo>
                    <a:pt x="859" y="1"/>
                  </a:moveTo>
                  <a:cubicBezTo>
                    <a:pt x="568" y="1"/>
                    <a:pt x="277" y="53"/>
                    <a:pt x="0" y="145"/>
                  </a:cubicBezTo>
                  <a:cubicBezTo>
                    <a:pt x="964" y="550"/>
                    <a:pt x="1631" y="1479"/>
                    <a:pt x="1881" y="2491"/>
                  </a:cubicBezTo>
                  <a:cubicBezTo>
                    <a:pt x="2155" y="3503"/>
                    <a:pt x="2048" y="4574"/>
                    <a:pt x="1798" y="5586"/>
                  </a:cubicBezTo>
                  <a:lnTo>
                    <a:pt x="1905" y="5336"/>
                  </a:lnTo>
                  <a:cubicBezTo>
                    <a:pt x="2167" y="4277"/>
                    <a:pt x="2393" y="3229"/>
                    <a:pt x="2572" y="2157"/>
                  </a:cubicBezTo>
                  <a:cubicBezTo>
                    <a:pt x="2619" y="1836"/>
                    <a:pt x="2655" y="1526"/>
                    <a:pt x="2596" y="1217"/>
                  </a:cubicBezTo>
                  <a:cubicBezTo>
                    <a:pt x="2500" y="693"/>
                    <a:pt x="2060" y="288"/>
                    <a:pt x="1560" y="110"/>
                  </a:cubicBezTo>
                  <a:cubicBezTo>
                    <a:pt x="1331" y="35"/>
                    <a:pt x="1095" y="1"/>
                    <a:pt x="8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7" name="Google Shape;837;p14"/>
            <p:cNvSpPr/>
            <p:nvPr/>
          </p:nvSpPr>
          <p:spPr>
            <a:xfrm>
              <a:off x="4266600" y="1497350"/>
              <a:ext cx="33050" cy="115200"/>
            </a:xfrm>
            <a:custGeom>
              <a:avLst/>
              <a:gdLst/>
              <a:ahLst/>
              <a:cxnLst/>
              <a:rect l="l" t="t" r="r" b="b"/>
              <a:pathLst>
                <a:path w="1322" h="4608" extrusionOk="0">
                  <a:moveTo>
                    <a:pt x="179" y="0"/>
                  </a:moveTo>
                  <a:cubicBezTo>
                    <a:pt x="965" y="1417"/>
                    <a:pt x="893" y="3262"/>
                    <a:pt x="0" y="4608"/>
                  </a:cubicBezTo>
                  <a:lnTo>
                    <a:pt x="417" y="4203"/>
                  </a:lnTo>
                  <a:cubicBezTo>
                    <a:pt x="536" y="3953"/>
                    <a:pt x="643" y="3715"/>
                    <a:pt x="762" y="3453"/>
                  </a:cubicBezTo>
                  <a:cubicBezTo>
                    <a:pt x="1036" y="2834"/>
                    <a:pt x="1322" y="2191"/>
                    <a:pt x="1310" y="1512"/>
                  </a:cubicBezTo>
                  <a:cubicBezTo>
                    <a:pt x="1274" y="833"/>
                    <a:pt x="846" y="107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8" name="Google Shape;838;p14"/>
            <p:cNvSpPr/>
            <p:nvPr/>
          </p:nvSpPr>
          <p:spPr>
            <a:xfrm>
              <a:off x="4299925" y="1572950"/>
              <a:ext cx="93800" cy="26800"/>
            </a:xfrm>
            <a:custGeom>
              <a:avLst/>
              <a:gdLst/>
              <a:ahLst/>
              <a:cxnLst/>
              <a:rect l="l" t="t" r="r" b="b"/>
              <a:pathLst>
                <a:path w="3752" h="1072" extrusionOk="0">
                  <a:moveTo>
                    <a:pt x="1855" y="0"/>
                  </a:moveTo>
                  <a:cubicBezTo>
                    <a:pt x="1724" y="0"/>
                    <a:pt x="1593" y="5"/>
                    <a:pt x="1465" y="12"/>
                  </a:cubicBezTo>
                  <a:cubicBezTo>
                    <a:pt x="1120" y="48"/>
                    <a:pt x="763" y="107"/>
                    <a:pt x="429" y="167"/>
                  </a:cubicBezTo>
                  <a:lnTo>
                    <a:pt x="1" y="667"/>
                  </a:lnTo>
                  <a:cubicBezTo>
                    <a:pt x="263" y="524"/>
                    <a:pt x="560" y="429"/>
                    <a:pt x="834" y="393"/>
                  </a:cubicBezTo>
                  <a:cubicBezTo>
                    <a:pt x="931" y="383"/>
                    <a:pt x="1027" y="378"/>
                    <a:pt x="1124" y="378"/>
                  </a:cubicBezTo>
                  <a:cubicBezTo>
                    <a:pt x="1467" y="378"/>
                    <a:pt x="1809" y="438"/>
                    <a:pt x="2144" y="512"/>
                  </a:cubicBezTo>
                  <a:cubicBezTo>
                    <a:pt x="2334" y="536"/>
                    <a:pt x="2537" y="584"/>
                    <a:pt x="2715" y="631"/>
                  </a:cubicBezTo>
                  <a:cubicBezTo>
                    <a:pt x="3084" y="726"/>
                    <a:pt x="3442" y="881"/>
                    <a:pt x="3751" y="1072"/>
                  </a:cubicBezTo>
                  <a:cubicBezTo>
                    <a:pt x="3632" y="631"/>
                    <a:pt x="3251" y="298"/>
                    <a:pt x="2811" y="131"/>
                  </a:cubicBezTo>
                  <a:cubicBezTo>
                    <a:pt x="2506" y="30"/>
                    <a:pt x="2178" y="0"/>
                    <a:pt x="1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9" name="Google Shape;839;p14"/>
            <p:cNvSpPr/>
            <p:nvPr/>
          </p:nvSpPr>
          <p:spPr>
            <a:xfrm>
              <a:off x="4311825" y="1505400"/>
              <a:ext cx="24450" cy="74125"/>
            </a:xfrm>
            <a:custGeom>
              <a:avLst/>
              <a:gdLst/>
              <a:ahLst/>
              <a:cxnLst/>
              <a:rect l="l" t="t" r="r" b="b"/>
              <a:pathLst>
                <a:path w="978" h="2965" extrusionOk="0">
                  <a:moveTo>
                    <a:pt x="217" y="0"/>
                  </a:moveTo>
                  <a:cubicBezTo>
                    <a:pt x="205" y="0"/>
                    <a:pt x="192" y="4"/>
                    <a:pt x="180" y="11"/>
                  </a:cubicBezTo>
                  <a:cubicBezTo>
                    <a:pt x="120" y="59"/>
                    <a:pt x="120" y="130"/>
                    <a:pt x="144" y="202"/>
                  </a:cubicBezTo>
                  <a:cubicBezTo>
                    <a:pt x="346" y="1107"/>
                    <a:pt x="299" y="2083"/>
                    <a:pt x="1" y="2952"/>
                  </a:cubicBezTo>
                  <a:lnTo>
                    <a:pt x="84" y="2964"/>
                  </a:lnTo>
                  <a:cubicBezTo>
                    <a:pt x="406" y="2619"/>
                    <a:pt x="751" y="2226"/>
                    <a:pt x="858" y="1750"/>
                  </a:cubicBezTo>
                  <a:cubicBezTo>
                    <a:pt x="977" y="1154"/>
                    <a:pt x="739" y="547"/>
                    <a:pt x="346" y="83"/>
                  </a:cubicBezTo>
                  <a:cubicBezTo>
                    <a:pt x="309" y="45"/>
                    <a:pt x="264" y="0"/>
                    <a:pt x="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0" name="Google Shape;840;p14"/>
            <p:cNvSpPr/>
            <p:nvPr/>
          </p:nvSpPr>
          <p:spPr>
            <a:xfrm>
              <a:off x="3753725" y="1536925"/>
              <a:ext cx="622725" cy="732550"/>
            </a:xfrm>
            <a:custGeom>
              <a:avLst/>
              <a:gdLst/>
              <a:ahLst/>
              <a:cxnLst/>
              <a:rect l="l" t="t" r="r" b="b"/>
              <a:pathLst>
                <a:path w="24909" h="29302" extrusionOk="0">
                  <a:moveTo>
                    <a:pt x="24909" y="1"/>
                  </a:moveTo>
                  <a:cubicBezTo>
                    <a:pt x="22075" y="1620"/>
                    <a:pt x="19408" y="3513"/>
                    <a:pt x="16896" y="5644"/>
                  </a:cubicBezTo>
                  <a:cubicBezTo>
                    <a:pt x="15646" y="6692"/>
                    <a:pt x="14455" y="7799"/>
                    <a:pt x="13300" y="8954"/>
                  </a:cubicBezTo>
                  <a:cubicBezTo>
                    <a:pt x="12717" y="9537"/>
                    <a:pt x="12145" y="10121"/>
                    <a:pt x="11597" y="10728"/>
                  </a:cubicBezTo>
                  <a:cubicBezTo>
                    <a:pt x="11335" y="11026"/>
                    <a:pt x="11050" y="11323"/>
                    <a:pt x="10776" y="11633"/>
                  </a:cubicBezTo>
                  <a:lnTo>
                    <a:pt x="9978" y="12562"/>
                  </a:lnTo>
                  <a:cubicBezTo>
                    <a:pt x="7859" y="15062"/>
                    <a:pt x="5942" y="17705"/>
                    <a:pt x="4275" y="20527"/>
                  </a:cubicBezTo>
                  <a:cubicBezTo>
                    <a:pt x="2608" y="23325"/>
                    <a:pt x="1156" y="26254"/>
                    <a:pt x="1" y="29302"/>
                  </a:cubicBezTo>
                  <a:cubicBezTo>
                    <a:pt x="751" y="27861"/>
                    <a:pt x="1513" y="26432"/>
                    <a:pt x="2322" y="25027"/>
                  </a:cubicBezTo>
                  <a:cubicBezTo>
                    <a:pt x="3132" y="23622"/>
                    <a:pt x="3989" y="22253"/>
                    <a:pt x="4870" y="20896"/>
                  </a:cubicBezTo>
                  <a:cubicBezTo>
                    <a:pt x="5323" y="20205"/>
                    <a:pt x="5763" y="19551"/>
                    <a:pt x="6228" y="18884"/>
                  </a:cubicBezTo>
                  <a:cubicBezTo>
                    <a:pt x="6454" y="18562"/>
                    <a:pt x="6692" y="18229"/>
                    <a:pt x="6930" y="17908"/>
                  </a:cubicBezTo>
                  <a:lnTo>
                    <a:pt x="7287" y="17407"/>
                  </a:lnTo>
                  <a:lnTo>
                    <a:pt x="7656" y="16931"/>
                  </a:lnTo>
                  <a:cubicBezTo>
                    <a:pt x="8609" y="15622"/>
                    <a:pt x="9621" y="14371"/>
                    <a:pt x="10657" y="13145"/>
                  </a:cubicBezTo>
                  <a:lnTo>
                    <a:pt x="11455" y="12216"/>
                  </a:lnTo>
                  <a:cubicBezTo>
                    <a:pt x="11705" y="11907"/>
                    <a:pt x="11990" y="11609"/>
                    <a:pt x="12252" y="11311"/>
                  </a:cubicBezTo>
                  <a:cubicBezTo>
                    <a:pt x="12526" y="11014"/>
                    <a:pt x="12788" y="10704"/>
                    <a:pt x="13074" y="10418"/>
                  </a:cubicBezTo>
                  <a:lnTo>
                    <a:pt x="13907" y="9537"/>
                  </a:lnTo>
                  <a:cubicBezTo>
                    <a:pt x="15026" y="8359"/>
                    <a:pt x="16181" y="7251"/>
                    <a:pt x="17372" y="6144"/>
                  </a:cubicBezTo>
                  <a:cubicBezTo>
                    <a:pt x="19753" y="3953"/>
                    <a:pt x="22289" y="1929"/>
                    <a:pt x="249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41" name="Google Shape;841;p14"/>
          <p:cNvGrpSpPr/>
          <p:nvPr/>
        </p:nvGrpSpPr>
        <p:grpSpPr>
          <a:xfrm rot="-4503338">
            <a:off x="10988411" y="5656738"/>
            <a:ext cx="1466728" cy="1380721"/>
            <a:chOff x="3611750" y="1496100"/>
            <a:chExt cx="821550" cy="773375"/>
          </a:xfrm>
        </p:grpSpPr>
        <p:sp>
          <p:nvSpPr>
            <p:cNvPr id="842" name="Google Shape;842;p14"/>
            <p:cNvSpPr/>
            <p:nvPr/>
          </p:nvSpPr>
          <p:spPr>
            <a:xfrm>
              <a:off x="3829175" y="2004725"/>
              <a:ext cx="455900" cy="178425"/>
            </a:xfrm>
            <a:custGeom>
              <a:avLst/>
              <a:gdLst/>
              <a:ahLst/>
              <a:cxnLst/>
              <a:rect l="l" t="t" r="r" b="b"/>
              <a:pathLst>
                <a:path w="18236" h="7137" extrusionOk="0">
                  <a:moveTo>
                    <a:pt x="9519" y="1"/>
                  </a:moveTo>
                  <a:cubicBezTo>
                    <a:pt x="5908" y="1"/>
                    <a:pt x="2471" y="1297"/>
                    <a:pt x="174" y="4148"/>
                  </a:cubicBezTo>
                  <a:lnTo>
                    <a:pt x="66" y="4351"/>
                  </a:lnTo>
                  <a:cubicBezTo>
                    <a:pt x="66" y="4343"/>
                    <a:pt x="63" y="4340"/>
                    <a:pt x="58" y="4340"/>
                  </a:cubicBezTo>
                  <a:cubicBezTo>
                    <a:pt x="40" y="4340"/>
                    <a:pt x="0" y="4380"/>
                    <a:pt x="19" y="4399"/>
                  </a:cubicBezTo>
                  <a:cubicBezTo>
                    <a:pt x="33" y="4409"/>
                    <a:pt x="48" y="4414"/>
                    <a:pt x="62" y="4414"/>
                  </a:cubicBezTo>
                  <a:cubicBezTo>
                    <a:pt x="95" y="4414"/>
                    <a:pt x="129" y="4391"/>
                    <a:pt x="162" y="4375"/>
                  </a:cubicBezTo>
                  <a:cubicBezTo>
                    <a:pt x="1007" y="3779"/>
                    <a:pt x="1912" y="3244"/>
                    <a:pt x="2817" y="2720"/>
                  </a:cubicBezTo>
                  <a:cubicBezTo>
                    <a:pt x="3507" y="2315"/>
                    <a:pt x="4186" y="1934"/>
                    <a:pt x="4936" y="1660"/>
                  </a:cubicBezTo>
                  <a:cubicBezTo>
                    <a:pt x="5650" y="1410"/>
                    <a:pt x="6389" y="1291"/>
                    <a:pt x="7151" y="1196"/>
                  </a:cubicBezTo>
                  <a:cubicBezTo>
                    <a:pt x="7689" y="1141"/>
                    <a:pt x="8220" y="1100"/>
                    <a:pt x="8755" y="1100"/>
                  </a:cubicBezTo>
                  <a:cubicBezTo>
                    <a:pt x="8918" y="1100"/>
                    <a:pt x="9082" y="1104"/>
                    <a:pt x="9246" y="1112"/>
                  </a:cubicBezTo>
                  <a:cubicBezTo>
                    <a:pt x="11151" y="1172"/>
                    <a:pt x="13056" y="1755"/>
                    <a:pt x="14652" y="2791"/>
                  </a:cubicBezTo>
                  <a:cubicBezTo>
                    <a:pt x="16247" y="3839"/>
                    <a:pt x="17533" y="5363"/>
                    <a:pt x="18235" y="7137"/>
                  </a:cubicBezTo>
                  <a:cubicBezTo>
                    <a:pt x="17973" y="5827"/>
                    <a:pt x="17509" y="4553"/>
                    <a:pt x="16783" y="3422"/>
                  </a:cubicBezTo>
                  <a:cubicBezTo>
                    <a:pt x="16057" y="2291"/>
                    <a:pt x="15056" y="1339"/>
                    <a:pt x="13830" y="767"/>
                  </a:cubicBezTo>
                  <a:cubicBezTo>
                    <a:pt x="13032" y="398"/>
                    <a:pt x="12151" y="208"/>
                    <a:pt x="11270" y="100"/>
                  </a:cubicBezTo>
                  <a:cubicBezTo>
                    <a:pt x="10685" y="34"/>
                    <a:pt x="10099" y="1"/>
                    <a:pt x="9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3" name="Google Shape;843;p14"/>
            <p:cNvSpPr/>
            <p:nvPr/>
          </p:nvSpPr>
          <p:spPr>
            <a:xfrm>
              <a:off x="3611750" y="1770000"/>
              <a:ext cx="259275" cy="343500"/>
            </a:xfrm>
            <a:custGeom>
              <a:avLst/>
              <a:gdLst/>
              <a:ahLst/>
              <a:cxnLst/>
              <a:rect l="l" t="t" r="r" b="b"/>
              <a:pathLst>
                <a:path w="10371" h="13740" extrusionOk="0">
                  <a:moveTo>
                    <a:pt x="3734" y="0"/>
                  </a:moveTo>
                  <a:cubicBezTo>
                    <a:pt x="3240" y="0"/>
                    <a:pt x="2747" y="88"/>
                    <a:pt x="2263" y="167"/>
                  </a:cubicBezTo>
                  <a:cubicBezTo>
                    <a:pt x="1453" y="322"/>
                    <a:pt x="643" y="512"/>
                    <a:pt x="0" y="1024"/>
                  </a:cubicBezTo>
                  <a:cubicBezTo>
                    <a:pt x="12" y="1024"/>
                    <a:pt x="203" y="1048"/>
                    <a:pt x="191" y="1048"/>
                  </a:cubicBezTo>
                  <a:cubicBezTo>
                    <a:pt x="298" y="1060"/>
                    <a:pt x="405" y="1072"/>
                    <a:pt x="489" y="1095"/>
                  </a:cubicBezTo>
                  <a:cubicBezTo>
                    <a:pt x="703" y="1119"/>
                    <a:pt x="893" y="1143"/>
                    <a:pt x="1096" y="1167"/>
                  </a:cubicBezTo>
                  <a:cubicBezTo>
                    <a:pt x="1548" y="1215"/>
                    <a:pt x="1989" y="1238"/>
                    <a:pt x="2441" y="1286"/>
                  </a:cubicBezTo>
                  <a:cubicBezTo>
                    <a:pt x="3275" y="1357"/>
                    <a:pt x="4120" y="1453"/>
                    <a:pt x="4942" y="1691"/>
                  </a:cubicBezTo>
                  <a:cubicBezTo>
                    <a:pt x="5299" y="1798"/>
                    <a:pt x="5644" y="1941"/>
                    <a:pt x="5965" y="2108"/>
                  </a:cubicBezTo>
                  <a:cubicBezTo>
                    <a:pt x="6025" y="2131"/>
                    <a:pt x="6085" y="2167"/>
                    <a:pt x="6144" y="2179"/>
                  </a:cubicBezTo>
                  <a:cubicBezTo>
                    <a:pt x="6239" y="2215"/>
                    <a:pt x="6323" y="2227"/>
                    <a:pt x="6394" y="2274"/>
                  </a:cubicBezTo>
                  <a:cubicBezTo>
                    <a:pt x="6632" y="2393"/>
                    <a:pt x="6811" y="2667"/>
                    <a:pt x="6978" y="2893"/>
                  </a:cubicBezTo>
                  <a:cubicBezTo>
                    <a:pt x="7168" y="3167"/>
                    <a:pt x="7347" y="3429"/>
                    <a:pt x="7489" y="3727"/>
                  </a:cubicBezTo>
                  <a:cubicBezTo>
                    <a:pt x="7501" y="3762"/>
                    <a:pt x="7513" y="3774"/>
                    <a:pt x="7513" y="3798"/>
                  </a:cubicBezTo>
                  <a:cubicBezTo>
                    <a:pt x="7811" y="4417"/>
                    <a:pt x="8025" y="5072"/>
                    <a:pt x="8180" y="5727"/>
                  </a:cubicBezTo>
                  <a:cubicBezTo>
                    <a:pt x="8833" y="8224"/>
                    <a:pt x="9089" y="10842"/>
                    <a:pt x="8949" y="13433"/>
                  </a:cubicBezTo>
                  <a:lnTo>
                    <a:pt x="8949" y="13433"/>
                  </a:lnTo>
                  <a:lnTo>
                    <a:pt x="9454" y="12847"/>
                  </a:lnTo>
                  <a:cubicBezTo>
                    <a:pt x="10371" y="10192"/>
                    <a:pt x="10049" y="7215"/>
                    <a:pt x="9013" y="4596"/>
                  </a:cubicBezTo>
                  <a:cubicBezTo>
                    <a:pt x="8573" y="3477"/>
                    <a:pt x="8001" y="2405"/>
                    <a:pt x="7168" y="1560"/>
                  </a:cubicBezTo>
                  <a:cubicBezTo>
                    <a:pt x="6335" y="703"/>
                    <a:pt x="5227" y="83"/>
                    <a:pt x="4037" y="12"/>
                  </a:cubicBezTo>
                  <a:cubicBezTo>
                    <a:pt x="3936" y="4"/>
                    <a:pt x="3835" y="0"/>
                    <a:pt x="3734" y="0"/>
                  </a:cubicBezTo>
                  <a:close/>
                  <a:moveTo>
                    <a:pt x="8949" y="13433"/>
                  </a:moveTo>
                  <a:lnTo>
                    <a:pt x="8859" y="13537"/>
                  </a:lnTo>
                  <a:cubicBezTo>
                    <a:pt x="8871" y="13609"/>
                    <a:pt x="8894" y="13668"/>
                    <a:pt x="8930" y="13740"/>
                  </a:cubicBezTo>
                  <a:cubicBezTo>
                    <a:pt x="8937" y="13638"/>
                    <a:pt x="8943" y="13535"/>
                    <a:pt x="8949" y="134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4" name="Google Shape;844;p14"/>
            <p:cNvSpPr/>
            <p:nvPr/>
          </p:nvSpPr>
          <p:spPr>
            <a:xfrm>
              <a:off x="3872500" y="1902275"/>
              <a:ext cx="492950" cy="148125"/>
            </a:xfrm>
            <a:custGeom>
              <a:avLst/>
              <a:gdLst/>
              <a:ahLst/>
              <a:cxnLst/>
              <a:rect l="l" t="t" r="r" b="b"/>
              <a:pathLst>
                <a:path w="19718" h="5925" extrusionOk="0">
                  <a:moveTo>
                    <a:pt x="12112" y="0"/>
                  </a:moveTo>
                  <a:cubicBezTo>
                    <a:pt x="10553" y="0"/>
                    <a:pt x="8982" y="306"/>
                    <a:pt x="7513" y="817"/>
                  </a:cubicBezTo>
                  <a:cubicBezTo>
                    <a:pt x="5120" y="1662"/>
                    <a:pt x="2929" y="3055"/>
                    <a:pt x="905" y="4579"/>
                  </a:cubicBezTo>
                  <a:lnTo>
                    <a:pt x="0" y="5925"/>
                  </a:lnTo>
                  <a:cubicBezTo>
                    <a:pt x="1786" y="4472"/>
                    <a:pt x="3810" y="3317"/>
                    <a:pt x="5965" y="2508"/>
                  </a:cubicBezTo>
                  <a:cubicBezTo>
                    <a:pt x="7670" y="1893"/>
                    <a:pt x="9443" y="1459"/>
                    <a:pt x="11262" y="1459"/>
                  </a:cubicBezTo>
                  <a:cubicBezTo>
                    <a:pt x="11310" y="1459"/>
                    <a:pt x="11358" y="1459"/>
                    <a:pt x="11407" y="1460"/>
                  </a:cubicBezTo>
                  <a:cubicBezTo>
                    <a:pt x="13264" y="1472"/>
                    <a:pt x="15133" y="1948"/>
                    <a:pt x="16681" y="2960"/>
                  </a:cubicBezTo>
                  <a:cubicBezTo>
                    <a:pt x="17848" y="3722"/>
                    <a:pt x="18788" y="4758"/>
                    <a:pt x="19717" y="5782"/>
                  </a:cubicBezTo>
                  <a:cubicBezTo>
                    <a:pt x="19527" y="4496"/>
                    <a:pt x="18788" y="3365"/>
                    <a:pt x="17955" y="2365"/>
                  </a:cubicBezTo>
                  <a:cubicBezTo>
                    <a:pt x="17526" y="1877"/>
                    <a:pt x="17086" y="1400"/>
                    <a:pt x="16550" y="1043"/>
                  </a:cubicBezTo>
                  <a:cubicBezTo>
                    <a:pt x="16086" y="734"/>
                    <a:pt x="15550" y="531"/>
                    <a:pt x="15014" y="388"/>
                  </a:cubicBezTo>
                  <a:cubicBezTo>
                    <a:pt x="14071" y="122"/>
                    <a:pt x="13094" y="0"/>
                    <a:pt x="12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5" name="Google Shape;845;p14"/>
            <p:cNvSpPr/>
            <p:nvPr/>
          </p:nvSpPr>
          <p:spPr>
            <a:xfrm>
              <a:off x="3665925" y="1657925"/>
              <a:ext cx="233075" cy="371350"/>
            </a:xfrm>
            <a:custGeom>
              <a:avLst/>
              <a:gdLst/>
              <a:ahLst/>
              <a:cxnLst/>
              <a:rect l="l" t="t" r="r" b="b"/>
              <a:pathLst>
                <a:path w="9323" h="14854" extrusionOk="0">
                  <a:moveTo>
                    <a:pt x="2490" y="1"/>
                  </a:moveTo>
                  <a:cubicBezTo>
                    <a:pt x="1596" y="1"/>
                    <a:pt x="714" y="246"/>
                    <a:pt x="0" y="780"/>
                  </a:cubicBezTo>
                  <a:cubicBezTo>
                    <a:pt x="1905" y="816"/>
                    <a:pt x="3929" y="1102"/>
                    <a:pt x="5418" y="2304"/>
                  </a:cubicBezTo>
                  <a:cubicBezTo>
                    <a:pt x="6430" y="3102"/>
                    <a:pt x="7097" y="4269"/>
                    <a:pt x="7585" y="5459"/>
                  </a:cubicBezTo>
                  <a:cubicBezTo>
                    <a:pt x="8775" y="8400"/>
                    <a:pt x="8894" y="11663"/>
                    <a:pt x="8871" y="14853"/>
                  </a:cubicBezTo>
                  <a:lnTo>
                    <a:pt x="9323" y="14115"/>
                  </a:lnTo>
                  <a:cubicBezTo>
                    <a:pt x="9228" y="12567"/>
                    <a:pt x="9144" y="11020"/>
                    <a:pt x="9013" y="9496"/>
                  </a:cubicBezTo>
                  <a:cubicBezTo>
                    <a:pt x="8859" y="7781"/>
                    <a:pt x="8656" y="6067"/>
                    <a:pt x="8037" y="4471"/>
                  </a:cubicBezTo>
                  <a:cubicBezTo>
                    <a:pt x="7418" y="2864"/>
                    <a:pt x="6358" y="1399"/>
                    <a:pt x="4858" y="590"/>
                  </a:cubicBezTo>
                  <a:cubicBezTo>
                    <a:pt x="4140" y="208"/>
                    <a:pt x="3310" y="1"/>
                    <a:pt x="2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6" name="Google Shape;846;p14"/>
            <p:cNvSpPr/>
            <p:nvPr/>
          </p:nvSpPr>
          <p:spPr>
            <a:xfrm>
              <a:off x="3803450" y="1601225"/>
              <a:ext cx="162825" cy="358400"/>
            </a:xfrm>
            <a:custGeom>
              <a:avLst/>
              <a:gdLst/>
              <a:ahLst/>
              <a:cxnLst/>
              <a:rect l="l" t="t" r="r" b="b"/>
              <a:pathLst>
                <a:path w="6513" h="14336" extrusionOk="0">
                  <a:moveTo>
                    <a:pt x="0" y="0"/>
                  </a:moveTo>
                  <a:cubicBezTo>
                    <a:pt x="2274" y="750"/>
                    <a:pt x="4024" y="2727"/>
                    <a:pt x="4905" y="4953"/>
                  </a:cubicBezTo>
                  <a:cubicBezTo>
                    <a:pt x="5787" y="7204"/>
                    <a:pt x="5894" y="9680"/>
                    <a:pt x="5667" y="12073"/>
                  </a:cubicBezTo>
                  <a:cubicBezTo>
                    <a:pt x="5596" y="12835"/>
                    <a:pt x="5489" y="13585"/>
                    <a:pt x="5298" y="14335"/>
                  </a:cubicBezTo>
                  <a:lnTo>
                    <a:pt x="6084" y="13347"/>
                  </a:lnTo>
                  <a:cubicBezTo>
                    <a:pt x="6287" y="10513"/>
                    <a:pt x="6513" y="7632"/>
                    <a:pt x="6132" y="4810"/>
                  </a:cubicBezTo>
                  <a:cubicBezTo>
                    <a:pt x="6037" y="4203"/>
                    <a:pt x="5917" y="3572"/>
                    <a:pt x="5667" y="3013"/>
                  </a:cubicBezTo>
                  <a:cubicBezTo>
                    <a:pt x="5203" y="1977"/>
                    <a:pt x="4298" y="1203"/>
                    <a:pt x="3274" y="727"/>
                  </a:cubicBezTo>
                  <a:cubicBezTo>
                    <a:pt x="2262" y="250"/>
                    <a:pt x="1131" y="7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7" name="Google Shape;847;p14"/>
            <p:cNvSpPr/>
            <p:nvPr/>
          </p:nvSpPr>
          <p:spPr>
            <a:xfrm>
              <a:off x="3940350" y="1811675"/>
              <a:ext cx="492950" cy="115500"/>
            </a:xfrm>
            <a:custGeom>
              <a:avLst/>
              <a:gdLst/>
              <a:ahLst/>
              <a:cxnLst/>
              <a:rect l="l" t="t" r="r" b="b"/>
              <a:pathLst>
                <a:path w="19718" h="4620" extrusionOk="0">
                  <a:moveTo>
                    <a:pt x="14595" y="0"/>
                  </a:moveTo>
                  <a:cubicBezTo>
                    <a:pt x="13560" y="0"/>
                    <a:pt x="12523" y="144"/>
                    <a:pt x="11502" y="333"/>
                  </a:cubicBezTo>
                  <a:cubicBezTo>
                    <a:pt x="7883" y="983"/>
                    <a:pt x="4369" y="2222"/>
                    <a:pt x="1138" y="3974"/>
                  </a:cubicBezTo>
                  <a:lnTo>
                    <a:pt x="1138" y="3974"/>
                  </a:lnTo>
                  <a:cubicBezTo>
                    <a:pt x="1164" y="3967"/>
                    <a:pt x="1190" y="3960"/>
                    <a:pt x="1215" y="3953"/>
                  </a:cubicBezTo>
                  <a:cubicBezTo>
                    <a:pt x="4263" y="3096"/>
                    <a:pt x="7335" y="2298"/>
                    <a:pt x="10407" y="1572"/>
                  </a:cubicBezTo>
                  <a:cubicBezTo>
                    <a:pt x="10931" y="1453"/>
                    <a:pt x="11467" y="1333"/>
                    <a:pt x="12002" y="1286"/>
                  </a:cubicBezTo>
                  <a:cubicBezTo>
                    <a:pt x="12130" y="1278"/>
                    <a:pt x="12259" y="1274"/>
                    <a:pt x="12388" y="1274"/>
                  </a:cubicBezTo>
                  <a:cubicBezTo>
                    <a:pt x="12811" y="1274"/>
                    <a:pt x="13235" y="1314"/>
                    <a:pt x="13646" y="1369"/>
                  </a:cubicBezTo>
                  <a:cubicBezTo>
                    <a:pt x="15384" y="1643"/>
                    <a:pt x="17063" y="2298"/>
                    <a:pt x="18539" y="3274"/>
                  </a:cubicBezTo>
                  <a:cubicBezTo>
                    <a:pt x="18863" y="3490"/>
                    <a:pt x="19206" y="3735"/>
                    <a:pt x="19595" y="3735"/>
                  </a:cubicBezTo>
                  <a:cubicBezTo>
                    <a:pt x="19635" y="3735"/>
                    <a:pt x="19676" y="3732"/>
                    <a:pt x="19718" y="3727"/>
                  </a:cubicBezTo>
                  <a:cubicBezTo>
                    <a:pt x="19682" y="3119"/>
                    <a:pt x="19372" y="2536"/>
                    <a:pt x="19015" y="2024"/>
                  </a:cubicBezTo>
                  <a:cubicBezTo>
                    <a:pt x="18610" y="1453"/>
                    <a:pt x="18134" y="893"/>
                    <a:pt x="17527" y="560"/>
                  </a:cubicBezTo>
                  <a:cubicBezTo>
                    <a:pt x="17051" y="286"/>
                    <a:pt x="16515" y="167"/>
                    <a:pt x="15979" y="95"/>
                  </a:cubicBezTo>
                  <a:cubicBezTo>
                    <a:pt x="15519" y="29"/>
                    <a:pt x="15058" y="0"/>
                    <a:pt x="14595" y="0"/>
                  </a:cubicBezTo>
                  <a:close/>
                  <a:moveTo>
                    <a:pt x="1138" y="3974"/>
                  </a:moveTo>
                  <a:lnTo>
                    <a:pt x="1138" y="3974"/>
                  </a:lnTo>
                  <a:cubicBezTo>
                    <a:pt x="762" y="4081"/>
                    <a:pt x="369" y="4215"/>
                    <a:pt x="108" y="4501"/>
                  </a:cubicBezTo>
                  <a:lnTo>
                    <a:pt x="108" y="4501"/>
                  </a:lnTo>
                  <a:cubicBezTo>
                    <a:pt x="108" y="4501"/>
                    <a:pt x="108" y="4501"/>
                    <a:pt x="108" y="4501"/>
                  </a:cubicBezTo>
                  <a:lnTo>
                    <a:pt x="108" y="4501"/>
                  </a:lnTo>
                  <a:lnTo>
                    <a:pt x="1" y="4620"/>
                  </a:lnTo>
                  <a:cubicBezTo>
                    <a:pt x="16" y="4611"/>
                    <a:pt x="30" y="4602"/>
                    <a:pt x="45" y="4593"/>
                  </a:cubicBezTo>
                  <a:lnTo>
                    <a:pt x="45" y="4593"/>
                  </a:lnTo>
                  <a:cubicBezTo>
                    <a:pt x="46" y="4594"/>
                    <a:pt x="48" y="4594"/>
                    <a:pt x="49" y="4594"/>
                  </a:cubicBezTo>
                  <a:cubicBezTo>
                    <a:pt x="60" y="4594"/>
                    <a:pt x="82" y="4581"/>
                    <a:pt x="98" y="4562"/>
                  </a:cubicBezTo>
                  <a:lnTo>
                    <a:pt x="98" y="4562"/>
                  </a:lnTo>
                  <a:cubicBezTo>
                    <a:pt x="441" y="4361"/>
                    <a:pt x="788" y="4164"/>
                    <a:pt x="1138" y="3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8" name="Google Shape;848;p14"/>
            <p:cNvSpPr/>
            <p:nvPr/>
          </p:nvSpPr>
          <p:spPr>
            <a:xfrm>
              <a:off x="3928450" y="1558900"/>
              <a:ext cx="125050" cy="293575"/>
            </a:xfrm>
            <a:custGeom>
              <a:avLst/>
              <a:gdLst/>
              <a:ahLst/>
              <a:cxnLst/>
              <a:rect l="l" t="t" r="r" b="b"/>
              <a:pathLst>
                <a:path w="5002" h="11743" extrusionOk="0">
                  <a:moveTo>
                    <a:pt x="119" y="1"/>
                  </a:moveTo>
                  <a:cubicBezTo>
                    <a:pt x="80" y="1"/>
                    <a:pt x="40" y="2"/>
                    <a:pt x="1" y="3"/>
                  </a:cubicBezTo>
                  <a:cubicBezTo>
                    <a:pt x="2025" y="967"/>
                    <a:pt x="3454" y="2955"/>
                    <a:pt x="3989" y="5134"/>
                  </a:cubicBezTo>
                  <a:cubicBezTo>
                    <a:pt x="4525" y="7301"/>
                    <a:pt x="4251" y="9623"/>
                    <a:pt x="3525" y="11742"/>
                  </a:cubicBezTo>
                  <a:lnTo>
                    <a:pt x="4251" y="11254"/>
                  </a:lnTo>
                  <a:cubicBezTo>
                    <a:pt x="4406" y="10694"/>
                    <a:pt x="4597" y="9920"/>
                    <a:pt x="4727" y="8992"/>
                  </a:cubicBezTo>
                  <a:cubicBezTo>
                    <a:pt x="4835" y="8218"/>
                    <a:pt x="5001" y="7099"/>
                    <a:pt x="4918" y="5753"/>
                  </a:cubicBezTo>
                  <a:cubicBezTo>
                    <a:pt x="4847" y="4384"/>
                    <a:pt x="4775" y="3420"/>
                    <a:pt x="4299" y="2515"/>
                  </a:cubicBezTo>
                  <a:cubicBezTo>
                    <a:pt x="3496" y="1002"/>
                    <a:pt x="1828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9" name="Google Shape;849;p14"/>
            <p:cNvSpPr/>
            <p:nvPr/>
          </p:nvSpPr>
          <p:spPr>
            <a:xfrm>
              <a:off x="4020125" y="1728575"/>
              <a:ext cx="382525" cy="106625"/>
            </a:xfrm>
            <a:custGeom>
              <a:avLst/>
              <a:gdLst/>
              <a:ahLst/>
              <a:cxnLst/>
              <a:rect l="l" t="t" r="r" b="b"/>
              <a:pathLst>
                <a:path w="15301" h="4265" extrusionOk="0">
                  <a:moveTo>
                    <a:pt x="10691" y="0"/>
                  </a:moveTo>
                  <a:cubicBezTo>
                    <a:pt x="9995" y="0"/>
                    <a:pt x="9111" y="90"/>
                    <a:pt x="7966" y="336"/>
                  </a:cubicBezTo>
                  <a:cubicBezTo>
                    <a:pt x="6394" y="681"/>
                    <a:pt x="3978" y="1395"/>
                    <a:pt x="1251" y="3014"/>
                  </a:cubicBezTo>
                  <a:lnTo>
                    <a:pt x="1" y="4265"/>
                  </a:lnTo>
                  <a:cubicBezTo>
                    <a:pt x="3324" y="2297"/>
                    <a:pt x="7197" y="1246"/>
                    <a:pt x="11067" y="1246"/>
                  </a:cubicBezTo>
                  <a:cubicBezTo>
                    <a:pt x="11717" y="1246"/>
                    <a:pt x="12367" y="1276"/>
                    <a:pt x="13014" y="1336"/>
                  </a:cubicBezTo>
                  <a:cubicBezTo>
                    <a:pt x="13800" y="1407"/>
                    <a:pt x="14634" y="1550"/>
                    <a:pt x="15265" y="2050"/>
                  </a:cubicBezTo>
                  <a:cubicBezTo>
                    <a:pt x="15272" y="2056"/>
                    <a:pt x="15276" y="2059"/>
                    <a:pt x="15277" y="2059"/>
                  </a:cubicBezTo>
                  <a:cubicBezTo>
                    <a:pt x="15300" y="2059"/>
                    <a:pt x="14030" y="777"/>
                    <a:pt x="12598" y="300"/>
                  </a:cubicBezTo>
                  <a:cubicBezTo>
                    <a:pt x="12164" y="146"/>
                    <a:pt x="11580" y="0"/>
                    <a:pt x="106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0" name="Google Shape;850;p14"/>
            <p:cNvSpPr/>
            <p:nvPr/>
          </p:nvSpPr>
          <p:spPr>
            <a:xfrm>
              <a:off x="4021025" y="1515275"/>
              <a:ext cx="107175" cy="244025"/>
            </a:xfrm>
            <a:custGeom>
              <a:avLst/>
              <a:gdLst/>
              <a:ahLst/>
              <a:cxnLst/>
              <a:rect l="l" t="t" r="r" b="b"/>
              <a:pathLst>
                <a:path w="4287" h="9761" extrusionOk="0">
                  <a:moveTo>
                    <a:pt x="1634" y="0"/>
                  </a:moveTo>
                  <a:cubicBezTo>
                    <a:pt x="1042" y="0"/>
                    <a:pt x="451" y="205"/>
                    <a:pt x="1" y="581"/>
                  </a:cubicBezTo>
                  <a:cubicBezTo>
                    <a:pt x="148" y="545"/>
                    <a:pt x="297" y="528"/>
                    <a:pt x="447" y="528"/>
                  </a:cubicBezTo>
                  <a:cubicBezTo>
                    <a:pt x="1285" y="528"/>
                    <a:pt x="2121" y="1064"/>
                    <a:pt x="2596" y="1771"/>
                  </a:cubicBezTo>
                  <a:cubicBezTo>
                    <a:pt x="3168" y="2605"/>
                    <a:pt x="3358" y="3653"/>
                    <a:pt x="3453" y="4665"/>
                  </a:cubicBezTo>
                  <a:cubicBezTo>
                    <a:pt x="3620" y="6367"/>
                    <a:pt x="3537" y="8082"/>
                    <a:pt x="3251" y="9760"/>
                  </a:cubicBezTo>
                  <a:lnTo>
                    <a:pt x="3775" y="9272"/>
                  </a:lnTo>
                  <a:cubicBezTo>
                    <a:pt x="3894" y="8248"/>
                    <a:pt x="4192" y="5689"/>
                    <a:pt x="4263" y="3212"/>
                  </a:cubicBezTo>
                  <a:cubicBezTo>
                    <a:pt x="4287" y="2795"/>
                    <a:pt x="4263" y="2081"/>
                    <a:pt x="3870" y="1343"/>
                  </a:cubicBezTo>
                  <a:cubicBezTo>
                    <a:pt x="3513" y="676"/>
                    <a:pt x="2858" y="200"/>
                    <a:pt x="2108" y="45"/>
                  </a:cubicBezTo>
                  <a:cubicBezTo>
                    <a:pt x="1952" y="15"/>
                    <a:pt x="1793" y="0"/>
                    <a:pt x="1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1" name="Google Shape;851;p14"/>
            <p:cNvSpPr/>
            <p:nvPr/>
          </p:nvSpPr>
          <p:spPr>
            <a:xfrm>
              <a:off x="4121925" y="1657650"/>
              <a:ext cx="309000" cy="84375"/>
            </a:xfrm>
            <a:custGeom>
              <a:avLst/>
              <a:gdLst/>
              <a:ahLst/>
              <a:cxnLst/>
              <a:rect l="l" t="t" r="r" b="b"/>
              <a:pathLst>
                <a:path w="12360" h="3375" extrusionOk="0">
                  <a:moveTo>
                    <a:pt x="8540" y="1"/>
                  </a:moveTo>
                  <a:cubicBezTo>
                    <a:pt x="7711" y="1"/>
                    <a:pt x="6881" y="169"/>
                    <a:pt x="6085" y="398"/>
                  </a:cubicBezTo>
                  <a:cubicBezTo>
                    <a:pt x="4115" y="944"/>
                    <a:pt x="2233" y="1817"/>
                    <a:pt x="557" y="2974"/>
                  </a:cubicBezTo>
                  <a:lnTo>
                    <a:pt x="557" y="2974"/>
                  </a:lnTo>
                  <a:cubicBezTo>
                    <a:pt x="1414" y="2732"/>
                    <a:pt x="2278" y="2483"/>
                    <a:pt x="3132" y="2244"/>
                  </a:cubicBezTo>
                  <a:cubicBezTo>
                    <a:pt x="4649" y="1812"/>
                    <a:pt x="6231" y="1373"/>
                    <a:pt x="7792" y="1373"/>
                  </a:cubicBezTo>
                  <a:cubicBezTo>
                    <a:pt x="8338" y="1373"/>
                    <a:pt x="8882" y="1427"/>
                    <a:pt x="9419" y="1553"/>
                  </a:cubicBezTo>
                  <a:cubicBezTo>
                    <a:pt x="10419" y="1791"/>
                    <a:pt x="11347" y="2256"/>
                    <a:pt x="12359" y="2256"/>
                  </a:cubicBezTo>
                  <a:cubicBezTo>
                    <a:pt x="11967" y="1101"/>
                    <a:pt x="10835" y="351"/>
                    <a:pt x="9657" y="113"/>
                  </a:cubicBezTo>
                  <a:cubicBezTo>
                    <a:pt x="9287" y="35"/>
                    <a:pt x="8914" y="1"/>
                    <a:pt x="8540" y="1"/>
                  </a:cubicBezTo>
                  <a:close/>
                  <a:moveTo>
                    <a:pt x="557" y="2974"/>
                  </a:moveTo>
                  <a:cubicBezTo>
                    <a:pt x="435" y="3009"/>
                    <a:pt x="313" y="3043"/>
                    <a:pt x="191" y="3077"/>
                  </a:cubicBezTo>
                  <a:lnTo>
                    <a:pt x="1" y="3375"/>
                  </a:lnTo>
                  <a:cubicBezTo>
                    <a:pt x="184" y="3238"/>
                    <a:pt x="369" y="3104"/>
                    <a:pt x="557" y="2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2" name="Google Shape;852;p14"/>
            <p:cNvSpPr/>
            <p:nvPr/>
          </p:nvSpPr>
          <p:spPr>
            <a:xfrm>
              <a:off x="4139800" y="1510775"/>
              <a:ext cx="69675" cy="184725"/>
            </a:xfrm>
            <a:custGeom>
              <a:avLst/>
              <a:gdLst/>
              <a:ahLst/>
              <a:cxnLst/>
              <a:rect l="l" t="t" r="r" b="b"/>
              <a:pathLst>
                <a:path w="2787" h="7389" extrusionOk="0">
                  <a:moveTo>
                    <a:pt x="162" y="0"/>
                  </a:moveTo>
                  <a:cubicBezTo>
                    <a:pt x="131" y="0"/>
                    <a:pt x="123" y="11"/>
                    <a:pt x="119" y="23"/>
                  </a:cubicBezTo>
                  <a:cubicBezTo>
                    <a:pt x="0" y="165"/>
                    <a:pt x="857" y="737"/>
                    <a:pt x="1250" y="1689"/>
                  </a:cubicBezTo>
                  <a:cubicBezTo>
                    <a:pt x="1369" y="1963"/>
                    <a:pt x="1465" y="2356"/>
                    <a:pt x="1369" y="3737"/>
                  </a:cubicBezTo>
                  <a:cubicBezTo>
                    <a:pt x="1203" y="5928"/>
                    <a:pt x="738" y="7297"/>
                    <a:pt x="953" y="7381"/>
                  </a:cubicBezTo>
                  <a:cubicBezTo>
                    <a:pt x="957" y="7385"/>
                    <a:pt x="963" y="7388"/>
                    <a:pt x="974" y="7388"/>
                  </a:cubicBezTo>
                  <a:cubicBezTo>
                    <a:pt x="1021" y="7388"/>
                    <a:pt x="1146" y="7311"/>
                    <a:pt x="1441" y="6869"/>
                  </a:cubicBezTo>
                  <a:cubicBezTo>
                    <a:pt x="1941" y="6107"/>
                    <a:pt x="2786" y="4845"/>
                    <a:pt x="2691" y="3023"/>
                  </a:cubicBezTo>
                  <a:cubicBezTo>
                    <a:pt x="2655" y="2487"/>
                    <a:pt x="2584" y="1106"/>
                    <a:pt x="1798" y="630"/>
                  </a:cubicBezTo>
                  <a:cubicBezTo>
                    <a:pt x="1572" y="499"/>
                    <a:pt x="1107" y="320"/>
                    <a:pt x="786" y="201"/>
                  </a:cubicBezTo>
                  <a:cubicBezTo>
                    <a:pt x="381" y="42"/>
                    <a:pt x="225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3" name="Google Shape;853;p14"/>
            <p:cNvSpPr/>
            <p:nvPr/>
          </p:nvSpPr>
          <p:spPr>
            <a:xfrm>
              <a:off x="4213600" y="1609225"/>
              <a:ext cx="205125" cy="50050"/>
            </a:xfrm>
            <a:custGeom>
              <a:avLst/>
              <a:gdLst/>
              <a:ahLst/>
              <a:cxnLst/>
              <a:rect l="l" t="t" r="r" b="b"/>
              <a:pathLst>
                <a:path w="8205" h="2002" extrusionOk="0">
                  <a:moveTo>
                    <a:pt x="5324" y="0"/>
                  </a:moveTo>
                  <a:cubicBezTo>
                    <a:pt x="5092" y="0"/>
                    <a:pt x="4861" y="15"/>
                    <a:pt x="4632" y="37"/>
                  </a:cubicBezTo>
                  <a:cubicBezTo>
                    <a:pt x="3335" y="168"/>
                    <a:pt x="2073" y="585"/>
                    <a:pt x="953" y="1264"/>
                  </a:cubicBezTo>
                  <a:lnTo>
                    <a:pt x="1346" y="883"/>
                  </a:lnTo>
                  <a:lnTo>
                    <a:pt x="1346" y="883"/>
                  </a:lnTo>
                  <a:cubicBezTo>
                    <a:pt x="834" y="1180"/>
                    <a:pt x="394" y="1561"/>
                    <a:pt x="1" y="2002"/>
                  </a:cubicBezTo>
                  <a:cubicBezTo>
                    <a:pt x="1128" y="1269"/>
                    <a:pt x="2491" y="963"/>
                    <a:pt x="3825" y="963"/>
                  </a:cubicBezTo>
                  <a:cubicBezTo>
                    <a:pt x="3900" y="963"/>
                    <a:pt x="3975" y="964"/>
                    <a:pt x="4049" y="966"/>
                  </a:cubicBezTo>
                  <a:cubicBezTo>
                    <a:pt x="5466" y="978"/>
                    <a:pt x="6847" y="1323"/>
                    <a:pt x="8204" y="1752"/>
                  </a:cubicBezTo>
                  <a:cubicBezTo>
                    <a:pt x="8026" y="1049"/>
                    <a:pt x="7430" y="514"/>
                    <a:pt x="6764" y="252"/>
                  </a:cubicBezTo>
                  <a:cubicBezTo>
                    <a:pt x="6310" y="65"/>
                    <a:pt x="5817" y="0"/>
                    <a:pt x="5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4" name="Google Shape;854;p14"/>
            <p:cNvSpPr/>
            <p:nvPr/>
          </p:nvSpPr>
          <p:spPr>
            <a:xfrm>
              <a:off x="4187725" y="1496100"/>
              <a:ext cx="66400" cy="139675"/>
            </a:xfrm>
            <a:custGeom>
              <a:avLst/>
              <a:gdLst/>
              <a:ahLst/>
              <a:cxnLst/>
              <a:rect l="l" t="t" r="r" b="b"/>
              <a:pathLst>
                <a:path w="2656" h="5587" extrusionOk="0">
                  <a:moveTo>
                    <a:pt x="859" y="1"/>
                  </a:moveTo>
                  <a:cubicBezTo>
                    <a:pt x="568" y="1"/>
                    <a:pt x="277" y="53"/>
                    <a:pt x="0" y="145"/>
                  </a:cubicBezTo>
                  <a:cubicBezTo>
                    <a:pt x="964" y="550"/>
                    <a:pt x="1631" y="1479"/>
                    <a:pt x="1881" y="2491"/>
                  </a:cubicBezTo>
                  <a:cubicBezTo>
                    <a:pt x="2155" y="3503"/>
                    <a:pt x="2048" y="4574"/>
                    <a:pt x="1798" y="5586"/>
                  </a:cubicBezTo>
                  <a:lnTo>
                    <a:pt x="1905" y="5336"/>
                  </a:lnTo>
                  <a:cubicBezTo>
                    <a:pt x="2167" y="4277"/>
                    <a:pt x="2393" y="3229"/>
                    <a:pt x="2572" y="2157"/>
                  </a:cubicBezTo>
                  <a:cubicBezTo>
                    <a:pt x="2619" y="1836"/>
                    <a:pt x="2655" y="1526"/>
                    <a:pt x="2596" y="1217"/>
                  </a:cubicBezTo>
                  <a:cubicBezTo>
                    <a:pt x="2500" y="693"/>
                    <a:pt x="2060" y="288"/>
                    <a:pt x="1560" y="110"/>
                  </a:cubicBezTo>
                  <a:cubicBezTo>
                    <a:pt x="1331" y="35"/>
                    <a:pt x="1095" y="1"/>
                    <a:pt x="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5" name="Google Shape;855;p14"/>
            <p:cNvSpPr/>
            <p:nvPr/>
          </p:nvSpPr>
          <p:spPr>
            <a:xfrm>
              <a:off x="4266600" y="1497350"/>
              <a:ext cx="33050" cy="115200"/>
            </a:xfrm>
            <a:custGeom>
              <a:avLst/>
              <a:gdLst/>
              <a:ahLst/>
              <a:cxnLst/>
              <a:rect l="l" t="t" r="r" b="b"/>
              <a:pathLst>
                <a:path w="1322" h="4608" extrusionOk="0">
                  <a:moveTo>
                    <a:pt x="179" y="0"/>
                  </a:moveTo>
                  <a:cubicBezTo>
                    <a:pt x="965" y="1417"/>
                    <a:pt x="893" y="3262"/>
                    <a:pt x="0" y="4608"/>
                  </a:cubicBezTo>
                  <a:lnTo>
                    <a:pt x="417" y="4203"/>
                  </a:lnTo>
                  <a:cubicBezTo>
                    <a:pt x="536" y="3953"/>
                    <a:pt x="643" y="3715"/>
                    <a:pt x="762" y="3453"/>
                  </a:cubicBezTo>
                  <a:cubicBezTo>
                    <a:pt x="1036" y="2834"/>
                    <a:pt x="1322" y="2191"/>
                    <a:pt x="1310" y="1512"/>
                  </a:cubicBezTo>
                  <a:cubicBezTo>
                    <a:pt x="1274" y="833"/>
                    <a:pt x="846" y="107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6" name="Google Shape;856;p14"/>
            <p:cNvSpPr/>
            <p:nvPr/>
          </p:nvSpPr>
          <p:spPr>
            <a:xfrm>
              <a:off x="4299925" y="1572950"/>
              <a:ext cx="93800" cy="26800"/>
            </a:xfrm>
            <a:custGeom>
              <a:avLst/>
              <a:gdLst/>
              <a:ahLst/>
              <a:cxnLst/>
              <a:rect l="l" t="t" r="r" b="b"/>
              <a:pathLst>
                <a:path w="3752" h="1072" extrusionOk="0">
                  <a:moveTo>
                    <a:pt x="1855" y="0"/>
                  </a:moveTo>
                  <a:cubicBezTo>
                    <a:pt x="1724" y="0"/>
                    <a:pt x="1593" y="5"/>
                    <a:pt x="1465" y="12"/>
                  </a:cubicBezTo>
                  <a:cubicBezTo>
                    <a:pt x="1120" y="48"/>
                    <a:pt x="763" y="107"/>
                    <a:pt x="429" y="167"/>
                  </a:cubicBezTo>
                  <a:lnTo>
                    <a:pt x="1" y="667"/>
                  </a:lnTo>
                  <a:cubicBezTo>
                    <a:pt x="263" y="524"/>
                    <a:pt x="560" y="429"/>
                    <a:pt x="834" y="393"/>
                  </a:cubicBezTo>
                  <a:cubicBezTo>
                    <a:pt x="931" y="383"/>
                    <a:pt x="1027" y="378"/>
                    <a:pt x="1124" y="378"/>
                  </a:cubicBezTo>
                  <a:cubicBezTo>
                    <a:pt x="1467" y="378"/>
                    <a:pt x="1809" y="438"/>
                    <a:pt x="2144" y="512"/>
                  </a:cubicBezTo>
                  <a:cubicBezTo>
                    <a:pt x="2334" y="536"/>
                    <a:pt x="2537" y="584"/>
                    <a:pt x="2715" y="631"/>
                  </a:cubicBezTo>
                  <a:cubicBezTo>
                    <a:pt x="3084" y="726"/>
                    <a:pt x="3442" y="881"/>
                    <a:pt x="3751" y="1072"/>
                  </a:cubicBezTo>
                  <a:cubicBezTo>
                    <a:pt x="3632" y="631"/>
                    <a:pt x="3251" y="298"/>
                    <a:pt x="2811" y="131"/>
                  </a:cubicBezTo>
                  <a:cubicBezTo>
                    <a:pt x="2506" y="30"/>
                    <a:pt x="2178" y="0"/>
                    <a:pt x="1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7" name="Google Shape;857;p14"/>
            <p:cNvSpPr/>
            <p:nvPr/>
          </p:nvSpPr>
          <p:spPr>
            <a:xfrm>
              <a:off x="4311825" y="1505400"/>
              <a:ext cx="24450" cy="74125"/>
            </a:xfrm>
            <a:custGeom>
              <a:avLst/>
              <a:gdLst/>
              <a:ahLst/>
              <a:cxnLst/>
              <a:rect l="l" t="t" r="r" b="b"/>
              <a:pathLst>
                <a:path w="978" h="2965" extrusionOk="0">
                  <a:moveTo>
                    <a:pt x="217" y="0"/>
                  </a:moveTo>
                  <a:cubicBezTo>
                    <a:pt x="205" y="0"/>
                    <a:pt x="192" y="4"/>
                    <a:pt x="180" y="11"/>
                  </a:cubicBezTo>
                  <a:cubicBezTo>
                    <a:pt x="120" y="59"/>
                    <a:pt x="120" y="130"/>
                    <a:pt x="144" y="202"/>
                  </a:cubicBezTo>
                  <a:cubicBezTo>
                    <a:pt x="346" y="1107"/>
                    <a:pt x="299" y="2083"/>
                    <a:pt x="1" y="2952"/>
                  </a:cubicBezTo>
                  <a:lnTo>
                    <a:pt x="84" y="2964"/>
                  </a:lnTo>
                  <a:cubicBezTo>
                    <a:pt x="406" y="2619"/>
                    <a:pt x="751" y="2226"/>
                    <a:pt x="858" y="1750"/>
                  </a:cubicBezTo>
                  <a:cubicBezTo>
                    <a:pt x="977" y="1154"/>
                    <a:pt x="739" y="547"/>
                    <a:pt x="346" y="83"/>
                  </a:cubicBezTo>
                  <a:cubicBezTo>
                    <a:pt x="309" y="45"/>
                    <a:pt x="264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8" name="Google Shape;858;p14"/>
            <p:cNvSpPr/>
            <p:nvPr/>
          </p:nvSpPr>
          <p:spPr>
            <a:xfrm>
              <a:off x="3753725" y="1536925"/>
              <a:ext cx="622725" cy="732550"/>
            </a:xfrm>
            <a:custGeom>
              <a:avLst/>
              <a:gdLst/>
              <a:ahLst/>
              <a:cxnLst/>
              <a:rect l="l" t="t" r="r" b="b"/>
              <a:pathLst>
                <a:path w="24909" h="29302" extrusionOk="0">
                  <a:moveTo>
                    <a:pt x="24909" y="1"/>
                  </a:moveTo>
                  <a:cubicBezTo>
                    <a:pt x="22075" y="1620"/>
                    <a:pt x="19408" y="3513"/>
                    <a:pt x="16896" y="5644"/>
                  </a:cubicBezTo>
                  <a:cubicBezTo>
                    <a:pt x="15646" y="6692"/>
                    <a:pt x="14455" y="7799"/>
                    <a:pt x="13300" y="8954"/>
                  </a:cubicBezTo>
                  <a:cubicBezTo>
                    <a:pt x="12717" y="9537"/>
                    <a:pt x="12145" y="10121"/>
                    <a:pt x="11597" y="10728"/>
                  </a:cubicBezTo>
                  <a:cubicBezTo>
                    <a:pt x="11335" y="11026"/>
                    <a:pt x="11050" y="11323"/>
                    <a:pt x="10776" y="11633"/>
                  </a:cubicBezTo>
                  <a:lnTo>
                    <a:pt x="9978" y="12562"/>
                  </a:lnTo>
                  <a:cubicBezTo>
                    <a:pt x="7859" y="15062"/>
                    <a:pt x="5942" y="17705"/>
                    <a:pt x="4275" y="20527"/>
                  </a:cubicBezTo>
                  <a:cubicBezTo>
                    <a:pt x="2608" y="23325"/>
                    <a:pt x="1156" y="26254"/>
                    <a:pt x="1" y="29302"/>
                  </a:cubicBezTo>
                  <a:cubicBezTo>
                    <a:pt x="751" y="27861"/>
                    <a:pt x="1513" y="26432"/>
                    <a:pt x="2322" y="25027"/>
                  </a:cubicBezTo>
                  <a:cubicBezTo>
                    <a:pt x="3132" y="23622"/>
                    <a:pt x="3989" y="22253"/>
                    <a:pt x="4870" y="20896"/>
                  </a:cubicBezTo>
                  <a:cubicBezTo>
                    <a:pt x="5323" y="20205"/>
                    <a:pt x="5763" y="19551"/>
                    <a:pt x="6228" y="18884"/>
                  </a:cubicBezTo>
                  <a:cubicBezTo>
                    <a:pt x="6454" y="18562"/>
                    <a:pt x="6692" y="18229"/>
                    <a:pt x="6930" y="17908"/>
                  </a:cubicBezTo>
                  <a:lnTo>
                    <a:pt x="7287" y="17407"/>
                  </a:lnTo>
                  <a:lnTo>
                    <a:pt x="7656" y="16931"/>
                  </a:lnTo>
                  <a:cubicBezTo>
                    <a:pt x="8609" y="15622"/>
                    <a:pt x="9621" y="14371"/>
                    <a:pt x="10657" y="13145"/>
                  </a:cubicBezTo>
                  <a:lnTo>
                    <a:pt x="11455" y="12216"/>
                  </a:lnTo>
                  <a:cubicBezTo>
                    <a:pt x="11705" y="11907"/>
                    <a:pt x="11990" y="11609"/>
                    <a:pt x="12252" y="11311"/>
                  </a:cubicBezTo>
                  <a:cubicBezTo>
                    <a:pt x="12526" y="11014"/>
                    <a:pt x="12788" y="10704"/>
                    <a:pt x="13074" y="10418"/>
                  </a:cubicBezTo>
                  <a:lnTo>
                    <a:pt x="13907" y="9537"/>
                  </a:lnTo>
                  <a:cubicBezTo>
                    <a:pt x="15026" y="8359"/>
                    <a:pt x="16181" y="7251"/>
                    <a:pt x="17372" y="6144"/>
                  </a:cubicBezTo>
                  <a:cubicBezTo>
                    <a:pt x="19753" y="3953"/>
                    <a:pt x="22289" y="1929"/>
                    <a:pt x="249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00148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5"/>
          <p:cNvSpPr txBox="1">
            <a:spLocks noGrp="1"/>
          </p:cNvSpPr>
          <p:nvPr>
            <p:ph type="title"/>
          </p:nvPr>
        </p:nvSpPr>
        <p:spPr>
          <a:xfrm>
            <a:off x="950900" y="3953367"/>
            <a:ext cx="6176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861" name="Google Shape;861;p15"/>
          <p:cNvSpPr txBox="1">
            <a:spLocks noGrp="1"/>
          </p:cNvSpPr>
          <p:nvPr>
            <p:ph type="subTitle" idx="1"/>
          </p:nvPr>
        </p:nvSpPr>
        <p:spPr>
          <a:xfrm>
            <a:off x="950800" y="1814233"/>
            <a:ext cx="6176000" cy="19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grpSp>
        <p:nvGrpSpPr>
          <p:cNvPr id="862" name="Google Shape;862;p15"/>
          <p:cNvGrpSpPr/>
          <p:nvPr/>
        </p:nvGrpSpPr>
        <p:grpSpPr>
          <a:xfrm rot="-2390044">
            <a:off x="-326091" y="5506835"/>
            <a:ext cx="1466709" cy="1380703"/>
            <a:chOff x="3611750" y="1496100"/>
            <a:chExt cx="821550" cy="773375"/>
          </a:xfrm>
        </p:grpSpPr>
        <p:sp>
          <p:nvSpPr>
            <p:cNvPr id="863" name="Google Shape;863;p15"/>
            <p:cNvSpPr/>
            <p:nvPr/>
          </p:nvSpPr>
          <p:spPr>
            <a:xfrm>
              <a:off x="3829175" y="2004725"/>
              <a:ext cx="455900" cy="178425"/>
            </a:xfrm>
            <a:custGeom>
              <a:avLst/>
              <a:gdLst/>
              <a:ahLst/>
              <a:cxnLst/>
              <a:rect l="l" t="t" r="r" b="b"/>
              <a:pathLst>
                <a:path w="18236" h="7137" extrusionOk="0">
                  <a:moveTo>
                    <a:pt x="9519" y="1"/>
                  </a:moveTo>
                  <a:cubicBezTo>
                    <a:pt x="5908" y="1"/>
                    <a:pt x="2471" y="1297"/>
                    <a:pt x="174" y="4148"/>
                  </a:cubicBezTo>
                  <a:lnTo>
                    <a:pt x="66" y="4351"/>
                  </a:lnTo>
                  <a:cubicBezTo>
                    <a:pt x="66" y="4343"/>
                    <a:pt x="63" y="4340"/>
                    <a:pt x="58" y="4340"/>
                  </a:cubicBezTo>
                  <a:cubicBezTo>
                    <a:pt x="40" y="4340"/>
                    <a:pt x="0" y="4380"/>
                    <a:pt x="19" y="4399"/>
                  </a:cubicBezTo>
                  <a:cubicBezTo>
                    <a:pt x="33" y="4409"/>
                    <a:pt x="48" y="4414"/>
                    <a:pt x="62" y="4414"/>
                  </a:cubicBezTo>
                  <a:cubicBezTo>
                    <a:pt x="95" y="4414"/>
                    <a:pt x="129" y="4391"/>
                    <a:pt x="162" y="4375"/>
                  </a:cubicBezTo>
                  <a:cubicBezTo>
                    <a:pt x="1007" y="3779"/>
                    <a:pt x="1912" y="3244"/>
                    <a:pt x="2817" y="2720"/>
                  </a:cubicBezTo>
                  <a:cubicBezTo>
                    <a:pt x="3507" y="2315"/>
                    <a:pt x="4186" y="1934"/>
                    <a:pt x="4936" y="1660"/>
                  </a:cubicBezTo>
                  <a:cubicBezTo>
                    <a:pt x="5650" y="1410"/>
                    <a:pt x="6389" y="1291"/>
                    <a:pt x="7151" y="1196"/>
                  </a:cubicBezTo>
                  <a:cubicBezTo>
                    <a:pt x="7689" y="1141"/>
                    <a:pt x="8220" y="1100"/>
                    <a:pt x="8755" y="1100"/>
                  </a:cubicBezTo>
                  <a:cubicBezTo>
                    <a:pt x="8918" y="1100"/>
                    <a:pt x="9082" y="1104"/>
                    <a:pt x="9246" y="1112"/>
                  </a:cubicBezTo>
                  <a:cubicBezTo>
                    <a:pt x="11151" y="1172"/>
                    <a:pt x="13056" y="1755"/>
                    <a:pt x="14652" y="2791"/>
                  </a:cubicBezTo>
                  <a:cubicBezTo>
                    <a:pt x="16247" y="3839"/>
                    <a:pt x="17533" y="5363"/>
                    <a:pt x="18235" y="7137"/>
                  </a:cubicBezTo>
                  <a:cubicBezTo>
                    <a:pt x="17973" y="5827"/>
                    <a:pt x="17509" y="4553"/>
                    <a:pt x="16783" y="3422"/>
                  </a:cubicBezTo>
                  <a:cubicBezTo>
                    <a:pt x="16057" y="2291"/>
                    <a:pt x="15056" y="1339"/>
                    <a:pt x="13830" y="767"/>
                  </a:cubicBezTo>
                  <a:cubicBezTo>
                    <a:pt x="13032" y="398"/>
                    <a:pt x="12151" y="208"/>
                    <a:pt x="11270" y="100"/>
                  </a:cubicBezTo>
                  <a:cubicBezTo>
                    <a:pt x="10685" y="34"/>
                    <a:pt x="10099" y="1"/>
                    <a:pt x="9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4" name="Google Shape;864;p15"/>
            <p:cNvSpPr/>
            <p:nvPr/>
          </p:nvSpPr>
          <p:spPr>
            <a:xfrm>
              <a:off x="3611750" y="1770000"/>
              <a:ext cx="259275" cy="343500"/>
            </a:xfrm>
            <a:custGeom>
              <a:avLst/>
              <a:gdLst/>
              <a:ahLst/>
              <a:cxnLst/>
              <a:rect l="l" t="t" r="r" b="b"/>
              <a:pathLst>
                <a:path w="10371" h="13740" extrusionOk="0">
                  <a:moveTo>
                    <a:pt x="3734" y="0"/>
                  </a:moveTo>
                  <a:cubicBezTo>
                    <a:pt x="3240" y="0"/>
                    <a:pt x="2747" y="88"/>
                    <a:pt x="2263" y="167"/>
                  </a:cubicBezTo>
                  <a:cubicBezTo>
                    <a:pt x="1453" y="322"/>
                    <a:pt x="643" y="512"/>
                    <a:pt x="0" y="1024"/>
                  </a:cubicBezTo>
                  <a:cubicBezTo>
                    <a:pt x="12" y="1024"/>
                    <a:pt x="203" y="1048"/>
                    <a:pt x="191" y="1048"/>
                  </a:cubicBezTo>
                  <a:cubicBezTo>
                    <a:pt x="298" y="1060"/>
                    <a:pt x="405" y="1072"/>
                    <a:pt x="489" y="1095"/>
                  </a:cubicBezTo>
                  <a:cubicBezTo>
                    <a:pt x="703" y="1119"/>
                    <a:pt x="893" y="1143"/>
                    <a:pt x="1096" y="1167"/>
                  </a:cubicBezTo>
                  <a:cubicBezTo>
                    <a:pt x="1548" y="1215"/>
                    <a:pt x="1989" y="1238"/>
                    <a:pt x="2441" y="1286"/>
                  </a:cubicBezTo>
                  <a:cubicBezTo>
                    <a:pt x="3275" y="1357"/>
                    <a:pt x="4120" y="1453"/>
                    <a:pt x="4942" y="1691"/>
                  </a:cubicBezTo>
                  <a:cubicBezTo>
                    <a:pt x="5299" y="1798"/>
                    <a:pt x="5644" y="1941"/>
                    <a:pt x="5965" y="2108"/>
                  </a:cubicBezTo>
                  <a:cubicBezTo>
                    <a:pt x="6025" y="2131"/>
                    <a:pt x="6085" y="2167"/>
                    <a:pt x="6144" y="2179"/>
                  </a:cubicBezTo>
                  <a:cubicBezTo>
                    <a:pt x="6239" y="2215"/>
                    <a:pt x="6323" y="2227"/>
                    <a:pt x="6394" y="2274"/>
                  </a:cubicBezTo>
                  <a:cubicBezTo>
                    <a:pt x="6632" y="2393"/>
                    <a:pt x="6811" y="2667"/>
                    <a:pt x="6978" y="2893"/>
                  </a:cubicBezTo>
                  <a:cubicBezTo>
                    <a:pt x="7168" y="3167"/>
                    <a:pt x="7347" y="3429"/>
                    <a:pt x="7489" y="3727"/>
                  </a:cubicBezTo>
                  <a:cubicBezTo>
                    <a:pt x="7501" y="3762"/>
                    <a:pt x="7513" y="3774"/>
                    <a:pt x="7513" y="3798"/>
                  </a:cubicBezTo>
                  <a:cubicBezTo>
                    <a:pt x="7811" y="4417"/>
                    <a:pt x="8025" y="5072"/>
                    <a:pt x="8180" y="5727"/>
                  </a:cubicBezTo>
                  <a:cubicBezTo>
                    <a:pt x="8833" y="8224"/>
                    <a:pt x="9089" y="10842"/>
                    <a:pt x="8949" y="13433"/>
                  </a:cubicBezTo>
                  <a:lnTo>
                    <a:pt x="8949" y="13433"/>
                  </a:lnTo>
                  <a:lnTo>
                    <a:pt x="9454" y="12847"/>
                  </a:lnTo>
                  <a:cubicBezTo>
                    <a:pt x="10371" y="10192"/>
                    <a:pt x="10049" y="7215"/>
                    <a:pt x="9013" y="4596"/>
                  </a:cubicBezTo>
                  <a:cubicBezTo>
                    <a:pt x="8573" y="3477"/>
                    <a:pt x="8001" y="2405"/>
                    <a:pt x="7168" y="1560"/>
                  </a:cubicBezTo>
                  <a:cubicBezTo>
                    <a:pt x="6335" y="703"/>
                    <a:pt x="5227" y="83"/>
                    <a:pt x="4037" y="12"/>
                  </a:cubicBezTo>
                  <a:cubicBezTo>
                    <a:pt x="3936" y="4"/>
                    <a:pt x="3835" y="0"/>
                    <a:pt x="3734" y="0"/>
                  </a:cubicBezTo>
                  <a:close/>
                  <a:moveTo>
                    <a:pt x="8949" y="13433"/>
                  </a:moveTo>
                  <a:lnTo>
                    <a:pt x="8859" y="13537"/>
                  </a:lnTo>
                  <a:cubicBezTo>
                    <a:pt x="8871" y="13609"/>
                    <a:pt x="8894" y="13668"/>
                    <a:pt x="8930" y="13740"/>
                  </a:cubicBezTo>
                  <a:cubicBezTo>
                    <a:pt x="8937" y="13638"/>
                    <a:pt x="8943" y="13535"/>
                    <a:pt x="8949" y="134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5" name="Google Shape;865;p15"/>
            <p:cNvSpPr/>
            <p:nvPr/>
          </p:nvSpPr>
          <p:spPr>
            <a:xfrm>
              <a:off x="3872500" y="1902275"/>
              <a:ext cx="492950" cy="148125"/>
            </a:xfrm>
            <a:custGeom>
              <a:avLst/>
              <a:gdLst/>
              <a:ahLst/>
              <a:cxnLst/>
              <a:rect l="l" t="t" r="r" b="b"/>
              <a:pathLst>
                <a:path w="19718" h="5925" extrusionOk="0">
                  <a:moveTo>
                    <a:pt x="12112" y="0"/>
                  </a:moveTo>
                  <a:cubicBezTo>
                    <a:pt x="10553" y="0"/>
                    <a:pt x="8982" y="306"/>
                    <a:pt x="7513" y="817"/>
                  </a:cubicBezTo>
                  <a:cubicBezTo>
                    <a:pt x="5120" y="1662"/>
                    <a:pt x="2929" y="3055"/>
                    <a:pt x="905" y="4579"/>
                  </a:cubicBezTo>
                  <a:lnTo>
                    <a:pt x="0" y="5925"/>
                  </a:lnTo>
                  <a:cubicBezTo>
                    <a:pt x="1786" y="4472"/>
                    <a:pt x="3810" y="3317"/>
                    <a:pt x="5965" y="2508"/>
                  </a:cubicBezTo>
                  <a:cubicBezTo>
                    <a:pt x="7670" y="1893"/>
                    <a:pt x="9443" y="1459"/>
                    <a:pt x="11262" y="1459"/>
                  </a:cubicBezTo>
                  <a:cubicBezTo>
                    <a:pt x="11310" y="1459"/>
                    <a:pt x="11358" y="1459"/>
                    <a:pt x="11407" y="1460"/>
                  </a:cubicBezTo>
                  <a:cubicBezTo>
                    <a:pt x="13264" y="1472"/>
                    <a:pt x="15133" y="1948"/>
                    <a:pt x="16681" y="2960"/>
                  </a:cubicBezTo>
                  <a:cubicBezTo>
                    <a:pt x="17848" y="3722"/>
                    <a:pt x="18788" y="4758"/>
                    <a:pt x="19717" y="5782"/>
                  </a:cubicBezTo>
                  <a:cubicBezTo>
                    <a:pt x="19527" y="4496"/>
                    <a:pt x="18788" y="3365"/>
                    <a:pt x="17955" y="2365"/>
                  </a:cubicBezTo>
                  <a:cubicBezTo>
                    <a:pt x="17526" y="1877"/>
                    <a:pt x="17086" y="1400"/>
                    <a:pt x="16550" y="1043"/>
                  </a:cubicBezTo>
                  <a:cubicBezTo>
                    <a:pt x="16086" y="734"/>
                    <a:pt x="15550" y="531"/>
                    <a:pt x="15014" y="388"/>
                  </a:cubicBezTo>
                  <a:cubicBezTo>
                    <a:pt x="14071" y="122"/>
                    <a:pt x="13094" y="0"/>
                    <a:pt x="12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6" name="Google Shape;866;p15"/>
            <p:cNvSpPr/>
            <p:nvPr/>
          </p:nvSpPr>
          <p:spPr>
            <a:xfrm>
              <a:off x="3665925" y="1657925"/>
              <a:ext cx="233075" cy="371350"/>
            </a:xfrm>
            <a:custGeom>
              <a:avLst/>
              <a:gdLst/>
              <a:ahLst/>
              <a:cxnLst/>
              <a:rect l="l" t="t" r="r" b="b"/>
              <a:pathLst>
                <a:path w="9323" h="14854" extrusionOk="0">
                  <a:moveTo>
                    <a:pt x="2490" y="1"/>
                  </a:moveTo>
                  <a:cubicBezTo>
                    <a:pt x="1596" y="1"/>
                    <a:pt x="714" y="246"/>
                    <a:pt x="0" y="780"/>
                  </a:cubicBezTo>
                  <a:cubicBezTo>
                    <a:pt x="1905" y="816"/>
                    <a:pt x="3929" y="1102"/>
                    <a:pt x="5418" y="2304"/>
                  </a:cubicBezTo>
                  <a:cubicBezTo>
                    <a:pt x="6430" y="3102"/>
                    <a:pt x="7097" y="4269"/>
                    <a:pt x="7585" y="5459"/>
                  </a:cubicBezTo>
                  <a:cubicBezTo>
                    <a:pt x="8775" y="8400"/>
                    <a:pt x="8894" y="11663"/>
                    <a:pt x="8871" y="14853"/>
                  </a:cubicBezTo>
                  <a:lnTo>
                    <a:pt x="9323" y="14115"/>
                  </a:lnTo>
                  <a:cubicBezTo>
                    <a:pt x="9228" y="12567"/>
                    <a:pt x="9144" y="11020"/>
                    <a:pt x="9013" y="9496"/>
                  </a:cubicBezTo>
                  <a:cubicBezTo>
                    <a:pt x="8859" y="7781"/>
                    <a:pt x="8656" y="6067"/>
                    <a:pt x="8037" y="4471"/>
                  </a:cubicBezTo>
                  <a:cubicBezTo>
                    <a:pt x="7418" y="2864"/>
                    <a:pt x="6358" y="1399"/>
                    <a:pt x="4858" y="590"/>
                  </a:cubicBezTo>
                  <a:cubicBezTo>
                    <a:pt x="4140" y="208"/>
                    <a:pt x="3310" y="1"/>
                    <a:pt x="2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7" name="Google Shape;867;p15"/>
            <p:cNvSpPr/>
            <p:nvPr/>
          </p:nvSpPr>
          <p:spPr>
            <a:xfrm>
              <a:off x="3803450" y="1601225"/>
              <a:ext cx="162825" cy="358400"/>
            </a:xfrm>
            <a:custGeom>
              <a:avLst/>
              <a:gdLst/>
              <a:ahLst/>
              <a:cxnLst/>
              <a:rect l="l" t="t" r="r" b="b"/>
              <a:pathLst>
                <a:path w="6513" h="14336" extrusionOk="0">
                  <a:moveTo>
                    <a:pt x="0" y="0"/>
                  </a:moveTo>
                  <a:cubicBezTo>
                    <a:pt x="2274" y="750"/>
                    <a:pt x="4024" y="2727"/>
                    <a:pt x="4905" y="4953"/>
                  </a:cubicBezTo>
                  <a:cubicBezTo>
                    <a:pt x="5787" y="7204"/>
                    <a:pt x="5894" y="9680"/>
                    <a:pt x="5667" y="12073"/>
                  </a:cubicBezTo>
                  <a:cubicBezTo>
                    <a:pt x="5596" y="12835"/>
                    <a:pt x="5489" y="13585"/>
                    <a:pt x="5298" y="14335"/>
                  </a:cubicBezTo>
                  <a:lnTo>
                    <a:pt x="6084" y="13347"/>
                  </a:lnTo>
                  <a:cubicBezTo>
                    <a:pt x="6287" y="10513"/>
                    <a:pt x="6513" y="7632"/>
                    <a:pt x="6132" y="4810"/>
                  </a:cubicBezTo>
                  <a:cubicBezTo>
                    <a:pt x="6037" y="4203"/>
                    <a:pt x="5917" y="3572"/>
                    <a:pt x="5667" y="3013"/>
                  </a:cubicBezTo>
                  <a:cubicBezTo>
                    <a:pt x="5203" y="1977"/>
                    <a:pt x="4298" y="1203"/>
                    <a:pt x="3274" y="727"/>
                  </a:cubicBezTo>
                  <a:cubicBezTo>
                    <a:pt x="2262" y="250"/>
                    <a:pt x="1131" y="7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8" name="Google Shape;868;p15"/>
            <p:cNvSpPr/>
            <p:nvPr/>
          </p:nvSpPr>
          <p:spPr>
            <a:xfrm>
              <a:off x="3940350" y="1811675"/>
              <a:ext cx="492950" cy="115500"/>
            </a:xfrm>
            <a:custGeom>
              <a:avLst/>
              <a:gdLst/>
              <a:ahLst/>
              <a:cxnLst/>
              <a:rect l="l" t="t" r="r" b="b"/>
              <a:pathLst>
                <a:path w="19718" h="4620" extrusionOk="0">
                  <a:moveTo>
                    <a:pt x="14595" y="0"/>
                  </a:moveTo>
                  <a:cubicBezTo>
                    <a:pt x="13560" y="0"/>
                    <a:pt x="12523" y="144"/>
                    <a:pt x="11502" y="333"/>
                  </a:cubicBezTo>
                  <a:cubicBezTo>
                    <a:pt x="7883" y="983"/>
                    <a:pt x="4369" y="2222"/>
                    <a:pt x="1138" y="3974"/>
                  </a:cubicBezTo>
                  <a:lnTo>
                    <a:pt x="1138" y="3974"/>
                  </a:lnTo>
                  <a:cubicBezTo>
                    <a:pt x="1164" y="3967"/>
                    <a:pt x="1190" y="3960"/>
                    <a:pt x="1215" y="3953"/>
                  </a:cubicBezTo>
                  <a:cubicBezTo>
                    <a:pt x="4263" y="3096"/>
                    <a:pt x="7335" y="2298"/>
                    <a:pt x="10407" y="1572"/>
                  </a:cubicBezTo>
                  <a:cubicBezTo>
                    <a:pt x="10931" y="1453"/>
                    <a:pt x="11467" y="1333"/>
                    <a:pt x="12002" y="1286"/>
                  </a:cubicBezTo>
                  <a:cubicBezTo>
                    <a:pt x="12130" y="1278"/>
                    <a:pt x="12259" y="1274"/>
                    <a:pt x="12388" y="1274"/>
                  </a:cubicBezTo>
                  <a:cubicBezTo>
                    <a:pt x="12811" y="1274"/>
                    <a:pt x="13235" y="1314"/>
                    <a:pt x="13646" y="1369"/>
                  </a:cubicBezTo>
                  <a:cubicBezTo>
                    <a:pt x="15384" y="1643"/>
                    <a:pt x="17063" y="2298"/>
                    <a:pt x="18539" y="3274"/>
                  </a:cubicBezTo>
                  <a:cubicBezTo>
                    <a:pt x="18863" y="3490"/>
                    <a:pt x="19206" y="3735"/>
                    <a:pt x="19595" y="3735"/>
                  </a:cubicBezTo>
                  <a:cubicBezTo>
                    <a:pt x="19635" y="3735"/>
                    <a:pt x="19676" y="3732"/>
                    <a:pt x="19718" y="3727"/>
                  </a:cubicBezTo>
                  <a:cubicBezTo>
                    <a:pt x="19682" y="3119"/>
                    <a:pt x="19372" y="2536"/>
                    <a:pt x="19015" y="2024"/>
                  </a:cubicBezTo>
                  <a:cubicBezTo>
                    <a:pt x="18610" y="1453"/>
                    <a:pt x="18134" y="893"/>
                    <a:pt x="17527" y="560"/>
                  </a:cubicBezTo>
                  <a:cubicBezTo>
                    <a:pt x="17051" y="286"/>
                    <a:pt x="16515" y="167"/>
                    <a:pt x="15979" y="95"/>
                  </a:cubicBezTo>
                  <a:cubicBezTo>
                    <a:pt x="15519" y="29"/>
                    <a:pt x="15058" y="0"/>
                    <a:pt x="14595" y="0"/>
                  </a:cubicBezTo>
                  <a:close/>
                  <a:moveTo>
                    <a:pt x="1138" y="3974"/>
                  </a:moveTo>
                  <a:lnTo>
                    <a:pt x="1138" y="3974"/>
                  </a:lnTo>
                  <a:cubicBezTo>
                    <a:pt x="762" y="4081"/>
                    <a:pt x="369" y="4215"/>
                    <a:pt x="108" y="4501"/>
                  </a:cubicBezTo>
                  <a:lnTo>
                    <a:pt x="108" y="4501"/>
                  </a:lnTo>
                  <a:cubicBezTo>
                    <a:pt x="108" y="4501"/>
                    <a:pt x="108" y="4501"/>
                    <a:pt x="108" y="4501"/>
                  </a:cubicBezTo>
                  <a:lnTo>
                    <a:pt x="108" y="4501"/>
                  </a:lnTo>
                  <a:lnTo>
                    <a:pt x="1" y="4620"/>
                  </a:lnTo>
                  <a:cubicBezTo>
                    <a:pt x="16" y="4611"/>
                    <a:pt x="30" y="4602"/>
                    <a:pt x="45" y="4593"/>
                  </a:cubicBezTo>
                  <a:lnTo>
                    <a:pt x="45" y="4593"/>
                  </a:lnTo>
                  <a:cubicBezTo>
                    <a:pt x="46" y="4594"/>
                    <a:pt x="48" y="4594"/>
                    <a:pt x="49" y="4594"/>
                  </a:cubicBezTo>
                  <a:cubicBezTo>
                    <a:pt x="60" y="4594"/>
                    <a:pt x="82" y="4581"/>
                    <a:pt x="98" y="4562"/>
                  </a:cubicBezTo>
                  <a:lnTo>
                    <a:pt x="98" y="4562"/>
                  </a:lnTo>
                  <a:cubicBezTo>
                    <a:pt x="441" y="4361"/>
                    <a:pt x="788" y="4164"/>
                    <a:pt x="1138" y="3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9" name="Google Shape;869;p15"/>
            <p:cNvSpPr/>
            <p:nvPr/>
          </p:nvSpPr>
          <p:spPr>
            <a:xfrm>
              <a:off x="3928450" y="1558900"/>
              <a:ext cx="125050" cy="293575"/>
            </a:xfrm>
            <a:custGeom>
              <a:avLst/>
              <a:gdLst/>
              <a:ahLst/>
              <a:cxnLst/>
              <a:rect l="l" t="t" r="r" b="b"/>
              <a:pathLst>
                <a:path w="5002" h="11743" extrusionOk="0">
                  <a:moveTo>
                    <a:pt x="119" y="1"/>
                  </a:moveTo>
                  <a:cubicBezTo>
                    <a:pt x="80" y="1"/>
                    <a:pt x="40" y="2"/>
                    <a:pt x="1" y="3"/>
                  </a:cubicBezTo>
                  <a:cubicBezTo>
                    <a:pt x="2025" y="967"/>
                    <a:pt x="3454" y="2955"/>
                    <a:pt x="3989" y="5134"/>
                  </a:cubicBezTo>
                  <a:cubicBezTo>
                    <a:pt x="4525" y="7301"/>
                    <a:pt x="4251" y="9623"/>
                    <a:pt x="3525" y="11742"/>
                  </a:cubicBezTo>
                  <a:lnTo>
                    <a:pt x="4251" y="11254"/>
                  </a:lnTo>
                  <a:cubicBezTo>
                    <a:pt x="4406" y="10694"/>
                    <a:pt x="4597" y="9920"/>
                    <a:pt x="4727" y="8992"/>
                  </a:cubicBezTo>
                  <a:cubicBezTo>
                    <a:pt x="4835" y="8218"/>
                    <a:pt x="5001" y="7099"/>
                    <a:pt x="4918" y="5753"/>
                  </a:cubicBezTo>
                  <a:cubicBezTo>
                    <a:pt x="4847" y="4384"/>
                    <a:pt x="4775" y="3420"/>
                    <a:pt x="4299" y="2515"/>
                  </a:cubicBezTo>
                  <a:cubicBezTo>
                    <a:pt x="3496" y="1002"/>
                    <a:pt x="1828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0" name="Google Shape;870;p15"/>
            <p:cNvSpPr/>
            <p:nvPr/>
          </p:nvSpPr>
          <p:spPr>
            <a:xfrm>
              <a:off x="4020125" y="1728575"/>
              <a:ext cx="382525" cy="106625"/>
            </a:xfrm>
            <a:custGeom>
              <a:avLst/>
              <a:gdLst/>
              <a:ahLst/>
              <a:cxnLst/>
              <a:rect l="l" t="t" r="r" b="b"/>
              <a:pathLst>
                <a:path w="15301" h="4265" extrusionOk="0">
                  <a:moveTo>
                    <a:pt x="10691" y="0"/>
                  </a:moveTo>
                  <a:cubicBezTo>
                    <a:pt x="9995" y="0"/>
                    <a:pt x="9111" y="90"/>
                    <a:pt x="7966" y="336"/>
                  </a:cubicBezTo>
                  <a:cubicBezTo>
                    <a:pt x="6394" y="681"/>
                    <a:pt x="3978" y="1395"/>
                    <a:pt x="1251" y="3014"/>
                  </a:cubicBezTo>
                  <a:lnTo>
                    <a:pt x="1" y="4265"/>
                  </a:lnTo>
                  <a:cubicBezTo>
                    <a:pt x="3324" y="2297"/>
                    <a:pt x="7197" y="1246"/>
                    <a:pt x="11067" y="1246"/>
                  </a:cubicBezTo>
                  <a:cubicBezTo>
                    <a:pt x="11717" y="1246"/>
                    <a:pt x="12367" y="1276"/>
                    <a:pt x="13014" y="1336"/>
                  </a:cubicBezTo>
                  <a:cubicBezTo>
                    <a:pt x="13800" y="1407"/>
                    <a:pt x="14634" y="1550"/>
                    <a:pt x="15265" y="2050"/>
                  </a:cubicBezTo>
                  <a:cubicBezTo>
                    <a:pt x="15272" y="2056"/>
                    <a:pt x="15276" y="2059"/>
                    <a:pt x="15277" y="2059"/>
                  </a:cubicBezTo>
                  <a:cubicBezTo>
                    <a:pt x="15300" y="2059"/>
                    <a:pt x="14030" y="777"/>
                    <a:pt x="12598" y="300"/>
                  </a:cubicBezTo>
                  <a:cubicBezTo>
                    <a:pt x="12164" y="146"/>
                    <a:pt x="11580" y="0"/>
                    <a:pt x="106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1" name="Google Shape;871;p15"/>
            <p:cNvSpPr/>
            <p:nvPr/>
          </p:nvSpPr>
          <p:spPr>
            <a:xfrm>
              <a:off x="4021025" y="1515275"/>
              <a:ext cx="107175" cy="244025"/>
            </a:xfrm>
            <a:custGeom>
              <a:avLst/>
              <a:gdLst/>
              <a:ahLst/>
              <a:cxnLst/>
              <a:rect l="l" t="t" r="r" b="b"/>
              <a:pathLst>
                <a:path w="4287" h="9761" extrusionOk="0">
                  <a:moveTo>
                    <a:pt x="1634" y="0"/>
                  </a:moveTo>
                  <a:cubicBezTo>
                    <a:pt x="1042" y="0"/>
                    <a:pt x="451" y="205"/>
                    <a:pt x="1" y="581"/>
                  </a:cubicBezTo>
                  <a:cubicBezTo>
                    <a:pt x="148" y="545"/>
                    <a:pt x="297" y="528"/>
                    <a:pt x="447" y="528"/>
                  </a:cubicBezTo>
                  <a:cubicBezTo>
                    <a:pt x="1285" y="528"/>
                    <a:pt x="2121" y="1064"/>
                    <a:pt x="2596" y="1771"/>
                  </a:cubicBezTo>
                  <a:cubicBezTo>
                    <a:pt x="3168" y="2605"/>
                    <a:pt x="3358" y="3653"/>
                    <a:pt x="3453" y="4665"/>
                  </a:cubicBezTo>
                  <a:cubicBezTo>
                    <a:pt x="3620" y="6367"/>
                    <a:pt x="3537" y="8082"/>
                    <a:pt x="3251" y="9760"/>
                  </a:cubicBezTo>
                  <a:lnTo>
                    <a:pt x="3775" y="9272"/>
                  </a:lnTo>
                  <a:cubicBezTo>
                    <a:pt x="3894" y="8248"/>
                    <a:pt x="4192" y="5689"/>
                    <a:pt x="4263" y="3212"/>
                  </a:cubicBezTo>
                  <a:cubicBezTo>
                    <a:pt x="4287" y="2795"/>
                    <a:pt x="4263" y="2081"/>
                    <a:pt x="3870" y="1343"/>
                  </a:cubicBezTo>
                  <a:cubicBezTo>
                    <a:pt x="3513" y="676"/>
                    <a:pt x="2858" y="200"/>
                    <a:pt x="2108" y="45"/>
                  </a:cubicBezTo>
                  <a:cubicBezTo>
                    <a:pt x="1952" y="15"/>
                    <a:pt x="1793" y="0"/>
                    <a:pt x="1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2" name="Google Shape;872;p15"/>
            <p:cNvSpPr/>
            <p:nvPr/>
          </p:nvSpPr>
          <p:spPr>
            <a:xfrm>
              <a:off x="4121925" y="1657650"/>
              <a:ext cx="309000" cy="84375"/>
            </a:xfrm>
            <a:custGeom>
              <a:avLst/>
              <a:gdLst/>
              <a:ahLst/>
              <a:cxnLst/>
              <a:rect l="l" t="t" r="r" b="b"/>
              <a:pathLst>
                <a:path w="12360" h="3375" extrusionOk="0">
                  <a:moveTo>
                    <a:pt x="8540" y="1"/>
                  </a:moveTo>
                  <a:cubicBezTo>
                    <a:pt x="7711" y="1"/>
                    <a:pt x="6881" y="169"/>
                    <a:pt x="6085" y="398"/>
                  </a:cubicBezTo>
                  <a:cubicBezTo>
                    <a:pt x="4115" y="944"/>
                    <a:pt x="2233" y="1817"/>
                    <a:pt x="557" y="2974"/>
                  </a:cubicBezTo>
                  <a:lnTo>
                    <a:pt x="557" y="2974"/>
                  </a:lnTo>
                  <a:cubicBezTo>
                    <a:pt x="1414" y="2732"/>
                    <a:pt x="2278" y="2483"/>
                    <a:pt x="3132" y="2244"/>
                  </a:cubicBezTo>
                  <a:cubicBezTo>
                    <a:pt x="4649" y="1812"/>
                    <a:pt x="6231" y="1373"/>
                    <a:pt x="7792" y="1373"/>
                  </a:cubicBezTo>
                  <a:cubicBezTo>
                    <a:pt x="8338" y="1373"/>
                    <a:pt x="8882" y="1427"/>
                    <a:pt x="9419" y="1553"/>
                  </a:cubicBezTo>
                  <a:cubicBezTo>
                    <a:pt x="10419" y="1791"/>
                    <a:pt x="11347" y="2256"/>
                    <a:pt x="12359" y="2256"/>
                  </a:cubicBezTo>
                  <a:cubicBezTo>
                    <a:pt x="11967" y="1101"/>
                    <a:pt x="10835" y="351"/>
                    <a:pt x="9657" y="113"/>
                  </a:cubicBezTo>
                  <a:cubicBezTo>
                    <a:pt x="9287" y="35"/>
                    <a:pt x="8914" y="1"/>
                    <a:pt x="8540" y="1"/>
                  </a:cubicBezTo>
                  <a:close/>
                  <a:moveTo>
                    <a:pt x="557" y="2974"/>
                  </a:moveTo>
                  <a:cubicBezTo>
                    <a:pt x="435" y="3009"/>
                    <a:pt x="313" y="3043"/>
                    <a:pt x="191" y="3077"/>
                  </a:cubicBezTo>
                  <a:lnTo>
                    <a:pt x="1" y="3375"/>
                  </a:lnTo>
                  <a:cubicBezTo>
                    <a:pt x="184" y="3238"/>
                    <a:pt x="369" y="3104"/>
                    <a:pt x="557" y="2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3" name="Google Shape;873;p15"/>
            <p:cNvSpPr/>
            <p:nvPr/>
          </p:nvSpPr>
          <p:spPr>
            <a:xfrm>
              <a:off x="4139800" y="1510775"/>
              <a:ext cx="69675" cy="184725"/>
            </a:xfrm>
            <a:custGeom>
              <a:avLst/>
              <a:gdLst/>
              <a:ahLst/>
              <a:cxnLst/>
              <a:rect l="l" t="t" r="r" b="b"/>
              <a:pathLst>
                <a:path w="2787" h="7389" extrusionOk="0">
                  <a:moveTo>
                    <a:pt x="162" y="0"/>
                  </a:moveTo>
                  <a:cubicBezTo>
                    <a:pt x="131" y="0"/>
                    <a:pt x="123" y="11"/>
                    <a:pt x="119" y="23"/>
                  </a:cubicBezTo>
                  <a:cubicBezTo>
                    <a:pt x="0" y="165"/>
                    <a:pt x="857" y="737"/>
                    <a:pt x="1250" y="1689"/>
                  </a:cubicBezTo>
                  <a:cubicBezTo>
                    <a:pt x="1369" y="1963"/>
                    <a:pt x="1465" y="2356"/>
                    <a:pt x="1369" y="3737"/>
                  </a:cubicBezTo>
                  <a:cubicBezTo>
                    <a:pt x="1203" y="5928"/>
                    <a:pt x="738" y="7297"/>
                    <a:pt x="953" y="7381"/>
                  </a:cubicBezTo>
                  <a:cubicBezTo>
                    <a:pt x="957" y="7385"/>
                    <a:pt x="963" y="7388"/>
                    <a:pt x="974" y="7388"/>
                  </a:cubicBezTo>
                  <a:cubicBezTo>
                    <a:pt x="1021" y="7388"/>
                    <a:pt x="1146" y="7311"/>
                    <a:pt x="1441" y="6869"/>
                  </a:cubicBezTo>
                  <a:cubicBezTo>
                    <a:pt x="1941" y="6107"/>
                    <a:pt x="2786" y="4845"/>
                    <a:pt x="2691" y="3023"/>
                  </a:cubicBezTo>
                  <a:cubicBezTo>
                    <a:pt x="2655" y="2487"/>
                    <a:pt x="2584" y="1106"/>
                    <a:pt x="1798" y="630"/>
                  </a:cubicBezTo>
                  <a:cubicBezTo>
                    <a:pt x="1572" y="499"/>
                    <a:pt x="1107" y="320"/>
                    <a:pt x="786" y="201"/>
                  </a:cubicBezTo>
                  <a:cubicBezTo>
                    <a:pt x="381" y="42"/>
                    <a:pt x="225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4" name="Google Shape;874;p15"/>
            <p:cNvSpPr/>
            <p:nvPr/>
          </p:nvSpPr>
          <p:spPr>
            <a:xfrm>
              <a:off x="4213600" y="1609225"/>
              <a:ext cx="205125" cy="50050"/>
            </a:xfrm>
            <a:custGeom>
              <a:avLst/>
              <a:gdLst/>
              <a:ahLst/>
              <a:cxnLst/>
              <a:rect l="l" t="t" r="r" b="b"/>
              <a:pathLst>
                <a:path w="8205" h="2002" extrusionOk="0">
                  <a:moveTo>
                    <a:pt x="5324" y="0"/>
                  </a:moveTo>
                  <a:cubicBezTo>
                    <a:pt x="5092" y="0"/>
                    <a:pt x="4861" y="15"/>
                    <a:pt x="4632" y="37"/>
                  </a:cubicBezTo>
                  <a:cubicBezTo>
                    <a:pt x="3335" y="168"/>
                    <a:pt x="2073" y="585"/>
                    <a:pt x="953" y="1264"/>
                  </a:cubicBezTo>
                  <a:lnTo>
                    <a:pt x="1346" y="883"/>
                  </a:lnTo>
                  <a:lnTo>
                    <a:pt x="1346" y="883"/>
                  </a:lnTo>
                  <a:cubicBezTo>
                    <a:pt x="834" y="1180"/>
                    <a:pt x="394" y="1561"/>
                    <a:pt x="1" y="2002"/>
                  </a:cubicBezTo>
                  <a:cubicBezTo>
                    <a:pt x="1128" y="1269"/>
                    <a:pt x="2491" y="963"/>
                    <a:pt x="3825" y="963"/>
                  </a:cubicBezTo>
                  <a:cubicBezTo>
                    <a:pt x="3900" y="963"/>
                    <a:pt x="3975" y="964"/>
                    <a:pt x="4049" y="966"/>
                  </a:cubicBezTo>
                  <a:cubicBezTo>
                    <a:pt x="5466" y="978"/>
                    <a:pt x="6847" y="1323"/>
                    <a:pt x="8204" y="1752"/>
                  </a:cubicBezTo>
                  <a:cubicBezTo>
                    <a:pt x="8026" y="1049"/>
                    <a:pt x="7430" y="514"/>
                    <a:pt x="6764" y="252"/>
                  </a:cubicBezTo>
                  <a:cubicBezTo>
                    <a:pt x="6310" y="65"/>
                    <a:pt x="5817" y="0"/>
                    <a:pt x="5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5" name="Google Shape;875;p15"/>
            <p:cNvSpPr/>
            <p:nvPr/>
          </p:nvSpPr>
          <p:spPr>
            <a:xfrm>
              <a:off x="4187725" y="1496100"/>
              <a:ext cx="66400" cy="139675"/>
            </a:xfrm>
            <a:custGeom>
              <a:avLst/>
              <a:gdLst/>
              <a:ahLst/>
              <a:cxnLst/>
              <a:rect l="l" t="t" r="r" b="b"/>
              <a:pathLst>
                <a:path w="2656" h="5587" extrusionOk="0">
                  <a:moveTo>
                    <a:pt x="859" y="1"/>
                  </a:moveTo>
                  <a:cubicBezTo>
                    <a:pt x="568" y="1"/>
                    <a:pt x="277" y="53"/>
                    <a:pt x="0" y="145"/>
                  </a:cubicBezTo>
                  <a:cubicBezTo>
                    <a:pt x="964" y="550"/>
                    <a:pt x="1631" y="1479"/>
                    <a:pt x="1881" y="2491"/>
                  </a:cubicBezTo>
                  <a:cubicBezTo>
                    <a:pt x="2155" y="3503"/>
                    <a:pt x="2048" y="4574"/>
                    <a:pt x="1798" y="5586"/>
                  </a:cubicBezTo>
                  <a:lnTo>
                    <a:pt x="1905" y="5336"/>
                  </a:lnTo>
                  <a:cubicBezTo>
                    <a:pt x="2167" y="4277"/>
                    <a:pt x="2393" y="3229"/>
                    <a:pt x="2572" y="2157"/>
                  </a:cubicBezTo>
                  <a:cubicBezTo>
                    <a:pt x="2619" y="1836"/>
                    <a:pt x="2655" y="1526"/>
                    <a:pt x="2596" y="1217"/>
                  </a:cubicBezTo>
                  <a:cubicBezTo>
                    <a:pt x="2500" y="693"/>
                    <a:pt x="2060" y="288"/>
                    <a:pt x="1560" y="110"/>
                  </a:cubicBezTo>
                  <a:cubicBezTo>
                    <a:pt x="1331" y="35"/>
                    <a:pt x="1095" y="1"/>
                    <a:pt x="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6" name="Google Shape;876;p15"/>
            <p:cNvSpPr/>
            <p:nvPr/>
          </p:nvSpPr>
          <p:spPr>
            <a:xfrm>
              <a:off x="4266600" y="1497350"/>
              <a:ext cx="33050" cy="115200"/>
            </a:xfrm>
            <a:custGeom>
              <a:avLst/>
              <a:gdLst/>
              <a:ahLst/>
              <a:cxnLst/>
              <a:rect l="l" t="t" r="r" b="b"/>
              <a:pathLst>
                <a:path w="1322" h="4608" extrusionOk="0">
                  <a:moveTo>
                    <a:pt x="179" y="0"/>
                  </a:moveTo>
                  <a:cubicBezTo>
                    <a:pt x="965" y="1417"/>
                    <a:pt x="893" y="3262"/>
                    <a:pt x="0" y="4608"/>
                  </a:cubicBezTo>
                  <a:lnTo>
                    <a:pt x="417" y="4203"/>
                  </a:lnTo>
                  <a:cubicBezTo>
                    <a:pt x="536" y="3953"/>
                    <a:pt x="643" y="3715"/>
                    <a:pt x="762" y="3453"/>
                  </a:cubicBezTo>
                  <a:cubicBezTo>
                    <a:pt x="1036" y="2834"/>
                    <a:pt x="1322" y="2191"/>
                    <a:pt x="1310" y="1512"/>
                  </a:cubicBezTo>
                  <a:cubicBezTo>
                    <a:pt x="1274" y="833"/>
                    <a:pt x="846" y="107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7" name="Google Shape;877;p15"/>
            <p:cNvSpPr/>
            <p:nvPr/>
          </p:nvSpPr>
          <p:spPr>
            <a:xfrm>
              <a:off x="4299925" y="1572950"/>
              <a:ext cx="93800" cy="26800"/>
            </a:xfrm>
            <a:custGeom>
              <a:avLst/>
              <a:gdLst/>
              <a:ahLst/>
              <a:cxnLst/>
              <a:rect l="l" t="t" r="r" b="b"/>
              <a:pathLst>
                <a:path w="3752" h="1072" extrusionOk="0">
                  <a:moveTo>
                    <a:pt x="1855" y="0"/>
                  </a:moveTo>
                  <a:cubicBezTo>
                    <a:pt x="1724" y="0"/>
                    <a:pt x="1593" y="5"/>
                    <a:pt x="1465" y="12"/>
                  </a:cubicBezTo>
                  <a:cubicBezTo>
                    <a:pt x="1120" y="48"/>
                    <a:pt x="763" y="107"/>
                    <a:pt x="429" y="167"/>
                  </a:cubicBezTo>
                  <a:lnTo>
                    <a:pt x="1" y="667"/>
                  </a:lnTo>
                  <a:cubicBezTo>
                    <a:pt x="263" y="524"/>
                    <a:pt x="560" y="429"/>
                    <a:pt x="834" y="393"/>
                  </a:cubicBezTo>
                  <a:cubicBezTo>
                    <a:pt x="931" y="383"/>
                    <a:pt x="1027" y="378"/>
                    <a:pt x="1124" y="378"/>
                  </a:cubicBezTo>
                  <a:cubicBezTo>
                    <a:pt x="1467" y="378"/>
                    <a:pt x="1809" y="438"/>
                    <a:pt x="2144" y="512"/>
                  </a:cubicBezTo>
                  <a:cubicBezTo>
                    <a:pt x="2334" y="536"/>
                    <a:pt x="2537" y="584"/>
                    <a:pt x="2715" y="631"/>
                  </a:cubicBezTo>
                  <a:cubicBezTo>
                    <a:pt x="3084" y="726"/>
                    <a:pt x="3442" y="881"/>
                    <a:pt x="3751" y="1072"/>
                  </a:cubicBezTo>
                  <a:cubicBezTo>
                    <a:pt x="3632" y="631"/>
                    <a:pt x="3251" y="298"/>
                    <a:pt x="2811" y="131"/>
                  </a:cubicBezTo>
                  <a:cubicBezTo>
                    <a:pt x="2506" y="30"/>
                    <a:pt x="2178" y="0"/>
                    <a:pt x="1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8" name="Google Shape;878;p15"/>
            <p:cNvSpPr/>
            <p:nvPr/>
          </p:nvSpPr>
          <p:spPr>
            <a:xfrm>
              <a:off x="4311825" y="1505400"/>
              <a:ext cx="24450" cy="74125"/>
            </a:xfrm>
            <a:custGeom>
              <a:avLst/>
              <a:gdLst/>
              <a:ahLst/>
              <a:cxnLst/>
              <a:rect l="l" t="t" r="r" b="b"/>
              <a:pathLst>
                <a:path w="978" h="2965" extrusionOk="0">
                  <a:moveTo>
                    <a:pt x="217" y="0"/>
                  </a:moveTo>
                  <a:cubicBezTo>
                    <a:pt x="205" y="0"/>
                    <a:pt x="192" y="4"/>
                    <a:pt x="180" y="11"/>
                  </a:cubicBezTo>
                  <a:cubicBezTo>
                    <a:pt x="120" y="59"/>
                    <a:pt x="120" y="130"/>
                    <a:pt x="144" y="202"/>
                  </a:cubicBezTo>
                  <a:cubicBezTo>
                    <a:pt x="346" y="1107"/>
                    <a:pt x="299" y="2083"/>
                    <a:pt x="1" y="2952"/>
                  </a:cubicBezTo>
                  <a:lnTo>
                    <a:pt x="84" y="2964"/>
                  </a:lnTo>
                  <a:cubicBezTo>
                    <a:pt x="406" y="2619"/>
                    <a:pt x="751" y="2226"/>
                    <a:pt x="858" y="1750"/>
                  </a:cubicBezTo>
                  <a:cubicBezTo>
                    <a:pt x="977" y="1154"/>
                    <a:pt x="739" y="547"/>
                    <a:pt x="346" y="83"/>
                  </a:cubicBezTo>
                  <a:cubicBezTo>
                    <a:pt x="309" y="45"/>
                    <a:pt x="264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9" name="Google Shape;879;p15"/>
            <p:cNvSpPr/>
            <p:nvPr/>
          </p:nvSpPr>
          <p:spPr>
            <a:xfrm>
              <a:off x="3753725" y="1536925"/>
              <a:ext cx="622725" cy="732550"/>
            </a:xfrm>
            <a:custGeom>
              <a:avLst/>
              <a:gdLst/>
              <a:ahLst/>
              <a:cxnLst/>
              <a:rect l="l" t="t" r="r" b="b"/>
              <a:pathLst>
                <a:path w="24909" h="29302" extrusionOk="0">
                  <a:moveTo>
                    <a:pt x="24909" y="1"/>
                  </a:moveTo>
                  <a:cubicBezTo>
                    <a:pt x="22075" y="1620"/>
                    <a:pt x="19408" y="3513"/>
                    <a:pt x="16896" y="5644"/>
                  </a:cubicBezTo>
                  <a:cubicBezTo>
                    <a:pt x="15646" y="6692"/>
                    <a:pt x="14455" y="7799"/>
                    <a:pt x="13300" y="8954"/>
                  </a:cubicBezTo>
                  <a:cubicBezTo>
                    <a:pt x="12717" y="9537"/>
                    <a:pt x="12145" y="10121"/>
                    <a:pt x="11597" y="10728"/>
                  </a:cubicBezTo>
                  <a:cubicBezTo>
                    <a:pt x="11335" y="11026"/>
                    <a:pt x="11050" y="11323"/>
                    <a:pt x="10776" y="11633"/>
                  </a:cubicBezTo>
                  <a:lnTo>
                    <a:pt x="9978" y="12562"/>
                  </a:lnTo>
                  <a:cubicBezTo>
                    <a:pt x="7859" y="15062"/>
                    <a:pt x="5942" y="17705"/>
                    <a:pt x="4275" y="20527"/>
                  </a:cubicBezTo>
                  <a:cubicBezTo>
                    <a:pt x="2608" y="23325"/>
                    <a:pt x="1156" y="26254"/>
                    <a:pt x="1" y="29302"/>
                  </a:cubicBezTo>
                  <a:cubicBezTo>
                    <a:pt x="751" y="27861"/>
                    <a:pt x="1513" y="26432"/>
                    <a:pt x="2322" y="25027"/>
                  </a:cubicBezTo>
                  <a:cubicBezTo>
                    <a:pt x="3132" y="23622"/>
                    <a:pt x="3989" y="22253"/>
                    <a:pt x="4870" y="20896"/>
                  </a:cubicBezTo>
                  <a:cubicBezTo>
                    <a:pt x="5323" y="20205"/>
                    <a:pt x="5763" y="19551"/>
                    <a:pt x="6228" y="18884"/>
                  </a:cubicBezTo>
                  <a:cubicBezTo>
                    <a:pt x="6454" y="18562"/>
                    <a:pt x="6692" y="18229"/>
                    <a:pt x="6930" y="17908"/>
                  </a:cubicBezTo>
                  <a:lnTo>
                    <a:pt x="7287" y="17407"/>
                  </a:lnTo>
                  <a:lnTo>
                    <a:pt x="7656" y="16931"/>
                  </a:lnTo>
                  <a:cubicBezTo>
                    <a:pt x="8609" y="15622"/>
                    <a:pt x="9621" y="14371"/>
                    <a:pt x="10657" y="13145"/>
                  </a:cubicBezTo>
                  <a:lnTo>
                    <a:pt x="11455" y="12216"/>
                  </a:lnTo>
                  <a:cubicBezTo>
                    <a:pt x="11705" y="11907"/>
                    <a:pt x="11990" y="11609"/>
                    <a:pt x="12252" y="11311"/>
                  </a:cubicBezTo>
                  <a:cubicBezTo>
                    <a:pt x="12526" y="11014"/>
                    <a:pt x="12788" y="10704"/>
                    <a:pt x="13074" y="10418"/>
                  </a:cubicBezTo>
                  <a:lnTo>
                    <a:pt x="13907" y="9537"/>
                  </a:lnTo>
                  <a:cubicBezTo>
                    <a:pt x="15026" y="8359"/>
                    <a:pt x="16181" y="7251"/>
                    <a:pt x="17372" y="6144"/>
                  </a:cubicBezTo>
                  <a:cubicBezTo>
                    <a:pt x="19753" y="3953"/>
                    <a:pt x="22289" y="1929"/>
                    <a:pt x="249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80" name="Google Shape;880;p15"/>
          <p:cNvGrpSpPr/>
          <p:nvPr/>
        </p:nvGrpSpPr>
        <p:grpSpPr>
          <a:xfrm>
            <a:off x="-298833" y="5536390"/>
            <a:ext cx="2226948" cy="2096361"/>
            <a:chOff x="3611750" y="1496100"/>
            <a:chExt cx="821550" cy="773375"/>
          </a:xfrm>
        </p:grpSpPr>
        <p:sp>
          <p:nvSpPr>
            <p:cNvPr id="881" name="Google Shape;881;p15"/>
            <p:cNvSpPr/>
            <p:nvPr/>
          </p:nvSpPr>
          <p:spPr>
            <a:xfrm>
              <a:off x="3829175" y="2004725"/>
              <a:ext cx="455900" cy="178425"/>
            </a:xfrm>
            <a:custGeom>
              <a:avLst/>
              <a:gdLst/>
              <a:ahLst/>
              <a:cxnLst/>
              <a:rect l="l" t="t" r="r" b="b"/>
              <a:pathLst>
                <a:path w="18236" h="7137" extrusionOk="0">
                  <a:moveTo>
                    <a:pt x="9519" y="1"/>
                  </a:moveTo>
                  <a:cubicBezTo>
                    <a:pt x="5908" y="1"/>
                    <a:pt x="2471" y="1297"/>
                    <a:pt x="174" y="4148"/>
                  </a:cubicBezTo>
                  <a:lnTo>
                    <a:pt x="66" y="4351"/>
                  </a:lnTo>
                  <a:cubicBezTo>
                    <a:pt x="66" y="4343"/>
                    <a:pt x="63" y="4340"/>
                    <a:pt x="58" y="4340"/>
                  </a:cubicBezTo>
                  <a:cubicBezTo>
                    <a:pt x="40" y="4340"/>
                    <a:pt x="0" y="4380"/>
                    <a:pt x="19" y="4399"/>
                  </a:cubicBezTo>
                  <a:cubicBezTo>
                    <a:pt x="33" y="4409"/>
                    <a:pt x="48" y="4414"/>
                    <a:pt x="62" y="4414"/>
                  </a:cubicBezTo>
                  <a:cubicBezTo>
                    <a:pt x="95" y="4414"/>
                    <a:pt x="129" y="4391"/>
                    <a:pt x="162" y="4375"/>
                  </a:cubicBezTo>
                  <a:cubicBezTo>
                    <a:pt x="1007" y="3779"/>
                    <a:pt x="1912" y="3244"/>
                    <a:pt x="2817" y="2720"/>
                  </a:cubicBezTo>
                  <a:cubicBezTo>
                    <a:pt x="3507" y="2315"/>
                    <a:pt x="4186" y="1934"/>
                    <a:pt x="4936" y="1660"/>
                  </a:cubicBezTo>
                  <a:cubicBezTo>
                    <a:pt x="5650" y="1410"/>
                    <a:pt x="6389" y="1291"/>
                    <a:pt x="7151" y="1196"/>
                  </a:cubicBezTo>
                  <a:cubicBezTo>
                    <a:pt x="7689" y="1141"/>
                    <a:pt x="8220" y="1100"/>
                    <a:pt x="8755" y="1100"/>
                  </a:cubicBezTo>
                  <a:cubicBezTo>
                    <a:pt x="8918" y="1100"/>
                    <a:pt x="9082" y="1104"/>
                    <a:pt x="9246" y="1112"/>
                  </a:cubicBezTo>
                  <a:cubicBezTo>
                    <a:pt x="11151" y="1172"/>
                    <a:pt x="13056" y="1755"/>
                    <a:pt x="14652" y="2791"/>
                  </a:cubicBezTo>
                  <a:cubicBezTo>
                    <a:pt x="16247" y="3839"/>
                    <a:pt x="17533" y="5363"/>
                    <a:pt x="18235" y="7137"/>
                  </a:cubicBezTo>
                  <a:cubicBezTo>
                    <a:pt x="17973" y="5827"/>
                    <a:pt x="17509" y="4553"/>
                    <a:pt x="16783" y="3422"/>
                  </a:cubicBezTo>
                  <a:cubicBezTo>
                    <a:pt x="16057" y="2291"/>
                    <a:pt x="15056" y="1339"/>
                    <a:pt x="13830" y="767"/>
                  </a:cubicBezTo>
                  <a:cubicBezTo>
                    <a:pt x="13032" y="398"/>
                    <a:pt x="12151" y="208"/>
                    <a:pt x="11270" y="100"/>
                  </a:cubicBezTo>
                  <a:cubicBezTo>
                    <a:pt x="10685" y="34"/>
                    <a:pt x="10099" y="1"/>
                    <a:pt x="951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2" name="Google Shape;882;p15"/>
            <p:cNvSpPr/>
            <p:nvPr/>
          </p:nvSpPr>
          <p:spPr>
            <a:xfrm>
              <a:off x="3611750" y="1770000"/>
              <a:ext cx="259275" cy="343500"/>
            </a:xfrm>
            <a:custGeom>
              <a:avLst/>
              <a:gdLst/>
              <a:ahLst/>
              <a:cxnLst/>
              <a:rect l="l" t="t" r="r" b="b"/>
              <a:pathLst>
                <a:path w="10371" h="13740" extrusionOk="0">
                  <a:moveTo>
                    <a:pt x="3734" y="0"/>
                  </a:moveTo>
                  <a:cubicBezTo>
                    <a:pt x="3240" y="0"/>
                    <a:pt x="2747" y="88"/>
                    <a:pt x="2263" y="167"/>
                  </a:cubicBezTo>
                  <a:cubicBezTo>
                    <a:pt x="1453" y="322"/>
                    <a:pt x="643" y="512"/>
                    <a:pt x="0" y="1024"/>
                  </a:cubicBezTo>
                  <a:cubicBezTo>
                    <a:pt x="12" y="1024"/>
                    <a:pt x="203" y="1048"/>
                    <a:pt x="191" y="1048"/>
                  </a:cubicBezTo>
                  <a:cubicBezTo>
                    <a:pt x="298" y="1060"/>
                    <a:pt x="405" y="1072"/>
                    <a:pt x="489" y="1095"/>
                  </a:cubicBezTo>
                  <a:cubicBezTo>
                    <a:pt x="703" y="1119"/>
                    <a:pt x="893" y="1143"/>
                    <a:pt x="1096" y="1167"/>
                  </a:cubicBezTo>
                  <a:cubicBezTo>
                    <a:pt x="1548" y="1215"/>
                    <a:pt x="1989" y="1238"/>
                    <a:pt x="2441" y="1286"/>
                  </a:cubicBezTo>
                  <a:cubicBezTo>
                    <a:pt x="3275" y="1357"/>
                    <a:pt x="4120" y="1453"/>
                    <a:pt x="4942" y="1691"/>
                  </a:cubicBezTo>
                  <a:cubicBezTo>
                    <a:pt x="5299" y="1798"/>
                    <a:pt x="5644" y="1941"/>
                    <a:pt x="5965" y="2108"/>
                  </a:cubicBezTo>
                  <a:cubicBezTo>
                    <a:pt x="6025" y="2131"/>
                    <a:pt x="6085" y="2167"/>
                    <a:pt x="6144" y="2179"/>
                  </a:cubicBezTo>
                  <a:cubicBezTo>
                    <a:pt x="6239" y="2215"/>
                    <a:pt x="6323" y="2227"/>
                    <a:pt x="6394" y="2274"/>
                  </a:cubicBezTo>
                  <a:cubicBezTo>
                    <a:pt x="6632" y="2393"/>
                    <a:pt x="6811" y="2667"/>
                    <a:pt x="6978" y="2893"/>
                  </a:cubicBezTo>
                  <a:cubicBezTo>
                    <a:pt x="7168" y="3167"/>
                    <a:pt x="7347" y="3429"/>
                    <a:pt x="7489" y="3727"/>
                  </a:cubicBezTo>
                  <a:cubicBezTo>
                    <a:pt x="7501" y="3762"/>
                    <a:pt x="7513" y="3774"/>
                    <a:pt x="7513" y="3798"/>
                  </a:cubicBezTo>
                  <a:cubicBezTo>
                    <a:pt x="7811" y="4417"/>
                    <a:pt x="8025" y="5072"/>
                    <a:pt x="8180" y="5727"/>
                  </a:cubicBezTo>
                  <a:cubicBezTo>
                    <a:pt x="8833" y="8224"/>
                    <a:pt x="9089" y="10842"/>
                    <a:pt x="8949" y="13433"/>
                  </a:cubicBezTo>
                  <a:lnTo>
                    <a:pt x="8949" y="13433"/>
                  </a:lnTo>
                  <a:lnTo>
                    <a:pt x="9454" y="12847"/>
                  </a:lnTo>
                  <a:cubicBezTo>
                    <a:pt x="10371" y="10192"/>
                    <a:pt x="10049" y="7215"/>
                    <a:pt x="9013" y="4596"/>
                  </a:cubicBezTo>
                  <a:cubicBezTo>
                    <a:pt x="8573" y="3477"/>
                    <a:pt x="8001" y="2405"/>
                    <a:pt x="7168" y="1560"/>
                  </a:cubicBezTo>
                  <a:cubicBezTo>
                    <a:pt x="6335" y="703"/>
                    <a:pt x="5227" y="83"/>
                    <a:pt x="4037" y="12"/>
                  </a:cubicBezTo>
                  <a:cubicBezTo>
                    <a:pt x="3936" y="4"/>
                    <a:pt x="3835" y="0"/>
                    <a:pt x="3734" y="0"/>
                  </a:cubicBezTo>
                  <a:close/>
                  <a:moveTo>
                    <a:pt x="8949" y="13433"/>
                  </a:moveTo>
                  <a:lnTo>
                    <a:pt x="8859" y="13537"/>
                  </a:lnTo>
                  <a:cubicBezTo>
                    <a:pt x="8871" y="13609"/>
                    <a:pt x="8894" y="13668"/>
                    <a:pt x="8930" y="13740"/>
                  </a:cubicBezTo>
                  <a:cubicBezTo>
                    <a:pt x="8937" y="13638"/>
                    <a:pt x="8943" y="13535"/>
                    <a:pt x="8949" y="13433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3" name="Google Shape;883;p15"/>
            <p:cNvSpPr/>
            <p:nvPr/>
          </p:nvSpPr>
          <p:spPr>
            <a:xfrm>
              <a:off x="3872500" y="1902275"/>
              <a:ext cx="492950" cy="148125"/>
            </a:xfrm>
            <a:custGeom>
              <a:avLst/>
              <a:gdLst/>
              <a:ahLst/>
              <a:cxnLst/>
              <a:rect l="l" t="t" r="r" b="b"/>
              <a:pathLst>
                <a:path w="19718" h="5925" extrusionOk="0">
                  <a:moveTo>
                    <a:pt x="12112" y="0"/>
                  </a:moveTo>
                  <a:cubicBezTo>
                    <a:pt x="10553" y="0"/>
                    <a:pt x="8982" y="306"/>
                    <a:pt x="7513" y="817"/>
                  </a:cubicBezTo>
                  <a:cubicBezTo>
                    <a:pt x="5120" y="1662"/>
                    <a:pt x="2929" y="3055"/>
                    <a:pt x="905" y="4579"/>
                  </a:cubicBezTo>
                  <a:lnTo>
                    <a:pt x="0" y="5925"/>
                  </a:lnTo>
                  <a:cubicBezTo>
                    <a:pt x="1786" y="4472"/>
                    <a:pt x="3810" y="3317"/>
                    <a:pt x="5965" y="2508"/>
                  </a:cubicBezTo>
                  <a:cubicBezTo>
                    <a:pt x="7670" y="1893"/>
                    <a:pt x="9443" y="1459"/>
                    <a:pt x="11262" y="1459"/>
                  </a:cubicBezTo>
                  <a:cubicBezTo>
                    <a:pt x="11310" y="1459"/>
                    <a:pt x="11358" y="1459"/>
                    <a:pt x="11407" y="1460"/>
                  </a:cubicBezTo>
                  <a:cubicBezTo>
                    <a:pt x="13264" y="1472"/>
                    <a:pt x="15133" y="1948"/>
                    <a:pt x="16681" y="2960"/>
                  </a:cubicBezTo>
                  <a:cubicBezTo>
                    <a:pt x="17848" y="3722"/>
                    <a:pt x="18788" y="4758"/>
                    <a:pt x="19717" y="5782"/>
                  </a:cubicBezTo>
                  <a:cubicBezTo>
                    <a:pt x="19527" y="4496"/>
                    <a:pt x="18788" y="3365"/>
                    <a:pt x="17955" y="2365"/>
                  </a:cubicBezTo>
                  <a:cubicBezTo>
                    <a:pt x="17526" y="1877"/>
                    <a:pt x="17086" y="1400"/>
                    <a:pt x="16550" y="1043"/>
                  </a:cubicBezTo>
                  <a:cubicBezTo>
                    <a:pt x="16086" y="734"/>
                    <a:pt x="15550" y="531"/>
                    <a:pt x="15014" y="388"/>
                  </a:cubicBezTo>
                  <a:cubicBezTo>
                    <a:pt x="14071" y="122"/>
                    <a:pt x="13094" y="0"/>
                    <a:pt x="12112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4" name="Google Shape;884;p15"/>
            <p:cNvSpPr/>
            <p:nvPr/>
          </p:nvSpPr>
          <p:spPr>
            <a:xfrm>
              <a:off x="3665925" y="1657925"/>
              <a:ext cx="233075" cy="371350"/>
            </a:xfrm>
            <a:custGeom>
              <a:avLst/>
              <a:gdLst/>
              <a:ahLst/>
              <a:cxnLst/>
              <a:rect l="l" t="t" r="r" b="b"/>
              <a:pathLst>
                <a:path w="9323" h="14854" extrusionOk="0">
                  <a:moveTo>
                    <a:pt x="2490" y="1"/>
                  </a:moveTo>
                  <a:cubicBezTo>
                    <a:pt x="1596" y="1"/>
                    <a:pt x="714" y="246"/>
                    <a:pt x="0" y="780"/>
                  </a:cubicBezTo>
                  <a:cubicBezTo>
                    <a:pt x="1905" y="816"/>
                    <a:pt x="3929" y="1102"/>
                    <a:pt x="5418" y="2304"/>
                  </a:cubicBezTo>
                  <a:cubicBezTo>
                    <a:pt x="6430" y="3102"/>
                    <a:pt x="7097" y="4269"/>
                    <a:pt x="7585" y="5459"/>
                  </a:cubicBezTo>
                  <a:cubicBezTo>
                    <a:pt x="8775" y="8400"/>
                    <a:pt x="8894" y="11663"/>
                    <a:pt x="8871" y="14853"/>
                  </a:cubicBezTo>
                  <a:lnTo>
                    <a:pt x="9323" y="14115"/>
                  </a:lnTo>
                  <a:cubicBezTo>
                    <a:pt x="9228" y="12567"/>
                    <a:pt x="9144" y="11020"/>
                    <a:pt x="9013" y="9496"/>
                  </a:cubicBezTo>
                  <a:cubicBezTo>
                    <a:pt x="8859" y="7781"/>
                    <a:pt x="8656" y="6067"/>
                    <a:pt x="8037" y="4471"/>
                  </a:cubicBezTo>
                  <a:cubicBezTo>
                    <a:pt x="7418" y="2864"/>
                    <a:pt x="6358" y="1399"/>
                    <a:pt x="4858" y="590"/>
                  </a:cubicBezTo>
                  <a:cubicBezTo>
                    <a:pt x="4140" y="208"/>
                    <a:pt x="3310" y="1"/>
                    <a:pt x="2490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5" name="Google Shape;885;p15"/>
            <p:cNvSpPr/>
            <p:nvPr/>
          </p:nvSpPr>
          <p:spPr>
            <a:xfrm>
              <a:off x="3803450" y="1601225"/>
              <a:ext cx="162825" cy="358400"/>
            </a:xfrm>
            <a:custGeom>
              <a:avLst/>
              <a:gdLst/>
              <a:ahLst/>
              <a:cxnLst/>
              <a:rect l="l" t="t" r="r" b="b"/>
              <a:pathLst>
                <a:path w="6513" h="14336" extrusionOk="0">
                  <a:moveTo>
                    <a:pt x="0" y="0"/>
                  </a:moveTo>
                  <a:cubicBezTo>
                    <a:pt x="2274" y="750"/>
                    <a:pt x="4024" y="2727"/>
                    <a:pt x="4905" y="4953"/>
                  </a:cubicBezTo>
                  <a:cubicBezTo>
                    <a:pt x="5787" y="7204"/>
                    <a:pt x="5894" y="9680"/>
                    <a:pt x="5667" y="12073"/>
                  </a:cubicBezTo>
                  <a:cubicBezTo>
                    <a:pt x="5596" y="12835"/>
                    <a:pt x="5489" y="13585"/>
                    <a:pt x="5298" y="14335"/>
                  </a:cubicBezTo>
                  <a:lnTo>
                    <a:pt x="6084" y="13347"/>
                  </a:lnTo>
                  <a:cubicBezTo>
                    <a:pt x="6287" y="10513"/>
                    <a:pt x="6513" y="7632"/>
                    <a:pt x="6132" y="4810"/>
                  </a:cubicBezTo>
                  <a:cubicBezTo>
                    <a:pt x="6037" y="4203"/>
                    <a:pt x="5917" y="3572"/>
                    <a:pt x="5667" y="3013"/>
                  </a:cubicBezTo>
                  <a:cubicBezTo>
                    <a:pt x="5203" y="1977"/>
                    <a:pt x="4298" y="1203"/>
                    <a:pt x="3274" y="727"/>
                  </a:cubicBezTo>
                  <a:cubicBezTo>
                    <a:pt x="2262" y="250"/>
                    <a:pt x="1131" y="72"/>
                    <a:pt x="0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6" name="Google Shape;886;p15"/>
            <p:cNvSpPr/>
            <p:nvPr/>
          </p:nvSpPr>
          <p:spPr>
            <a:xfrm>
              <a:off x="3940350" y="1811675"/>
              <a:ext cx="492950" cy="115500"/>
            </a:xfrm>
            <a:custGeom>
              <a:avLst/>
              <a:gdLst/>
              <a:ahLst/>
              <a:cxnLst/>
              <a:rect l="l" t="t" r="r" b="b"/>
              <a:pathLst>
                <a:path w="19718" h="4620" extrusionOk="0">
                  <a:moveTo>
                    <a:pt x="14595" y="0"/>
                  </a:moveTo>
                  <a:cubicBezTo>
                    <a:pt x="13560" y="0"/>
                    <a:pt x="12523" y="144"/>
                    <a:pt x="11502" y="333"/>
                  </a:cubicBezTo>
                  <a:cubicBezTo>
                    <a:pt x="7883" y="983"/>
                    <a:pt x="4369" y="2222"/>
                    <a:pt x="1138" y="3974"/>
                  </a:cubicBezTo>
                  <a:lnTo>
                    <a:pt x="1138" y="3974"/>
                  </a:lnTo>
                  <a:cubicBezTo>
                    <a:pt x="1164" y="3967"/>
                    <a:pt x="1190" y="3960"/>
                    <a:pt x="1215" y="3953"/>
                  </a:cubicBezTo>
                  <a:cubicBezTo>
                    <a:pt x="4263" y="3096"/>
                    <a:pt x="7335" y="2298"/>
                    <a:pt x="10407" y="1572"/>
                  </a:cubicBezTo>
                  <a:cubicBezTo>
                    <a:pt x="10931" y="1453"/>
                    <a:pt x="11467" y="1333"/>
                    <a:pt x="12002" y="1286"/>
                  </a:cubicBezTo>
                  <a:cubicBezTo>
                    <a:pt x="12130" y="1278"/>
                    <a:pt x="12259" y="1274"/>
                    <a:pt x="12388" y="1274"/>
                  </a:cubicBezTo>
                  <a:cubicBezTo>
                    <a:pt x="12811" y="1274"/>
                    <a:pt x="13235" y="1314"/>
                    <a:pt x="13646" y="1369"/>
                  </a:cubicBezTo>
                  <a:cubicBezTo>
                    <a:pt x="15384" y="1643"/>
                    <a:pt x="17063" y="2298"/>
                    <a:pt x="18539" y="3274"/>
                  </a:cubicBezTo>
                  <a:cubicBezTo>
                    <a:pt x="18863" y="3490"/>
                    <a:pt x="19206" y="3735"/>
                    <a:pt x="19595" y="3735"/>
                  </a:cubicBezTo>
                  <a:cubicBezTo>
                    <a:pt x="19635" y="3735"/>
                    <a:pt x="19676" y="3732"/>
                    <a:pt x="19718" y="3727"/>
                  </a:cubicBezTo>
                  <a:cubicBezTo>
                    <a:pt x="19682" y="3119"/>
                    <a:pt x="19372" y="2536"/>
                    <a:pt x="19015" y="2024"/>
                  </a:cubicBezTo>
                  <a:cubicBezTo>
                    <a:pt x="18610" y="1453"/>
                    <a:pt x="18134" y="893"/>
                    <a:pt x="17527" y="560"/>
                  </a:cubicBezTo>
                  <a:cubicBezTo>
                    <a:pt x="17051" y="286"/>
                    <a:pt x="16515" y="167"/>
                    <a:pt x="15979" y="95"/>
                  </a:cubicBezTo>
                  <a:cubicBezTo>
                    <a:pt x="15519" y="29"/>
                    <a:pt x="15058" y="0"/>
                    <a:pt x="14595" y="0"/>
                  </a:cubicBezTo>
                  <a:close/>
                  <a:moveTo>
                    <a:pt x="1138" y="3974"/>
                  </a:moveTo>
                  <a:lnTo>
                    <a:pt x="1138" y="3974"/>
                  </a:lnTo>
                  <a:cubicBezTo>
                    <a:pt x="762" y="4081"/>
                    <a:pt x="369" y="4215"/>
                    <a:pt x="108" y="4501"/>
                  </a:cubicBezTo>
                  <a:lnTo>
                    <a:pt x="108" y="4501"/>
                  </a:lnTo>
                  <a:cubicBezTo>
                    <a:pt x="108" y="4501"/>
                    <a:pt x="108" y="4501"/>
                    <a:pt x="108" y="4501"/>
                  </a:cubicBezTo>
                  <a:lnTo>
                    <a:pt x="108" y="4501"/>
                  </a:lnTo>
                  <a:lnTo>
                    <a:pt x="1" y="4620"/>
                  </a:lnTo>
                  <a:cubicBezTo>
                    <a:pt x="16" y="4611"/>
                    <a:pt x="30" y="4602"/>
                    <a:pt x="45" y="4593"/>
                  </a:cubicBezTo>
                  <a:lnTo>
                    <a:pt x="45" y="4593"/>
                  </a:lnTo>
                  <a:cubicBezTo>
                    <a:pt x="46" y="4594"/>
                    <a:pt x="48" y="4594"/>
                    <a:pt x="49" y="4594"/>
                  </a:cubicBezTo>
                  <a:cubicBezTo>
                    <a:pt x="60" y="4594"/>
                    <a:pt x="82" y="4581"/>
                    <a:pt x="98" y="4562"/>
                  </a:cubicBezTo>
                  <a:lnTo>
                    <a:pt x="98" y="4562"/>
                  </a:lnTo>
                  <a:cubicBezTo>
                    <a:pt x="441" y="4361"/>
                    <a:pt x="788" y="4164"/>
                    <a:pt x="1138" y="3974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7" name="Google Shape;887;p15"/>
            <p:cNvSpPr/>
            <p:nvPr/>
          </p:nvSpPr>
          <p:spPr>
            <a:xfrm>
              <a:off x="3928450" y="1558900"/>
              <a:ext cx="125050" cy="293575"/>
            </a:xfrm>
            <a:custGeom>
              <a:avLst/>
              <a:gdLst/>
              <a:ahLst/>
              <a:cxnLst/>
              <a:rect l="l" t="t" r="r" b="b"/>
              <a:pathLst>
                <a:path w="5002" h="11743" extrusionOk="0">
                  <a:moveTo>
                    <a:pt x="119" y="1"/>
                  </a:moveTo>
                  <a:cubicBezTo>
                    <a:pt x="80" y="1"/>
                    <a:pt x="40" y="2"/>
                    <a:pt x="1" y="3"/>
                  </a:cubicBezTo>
                  <a:cubicBezTo>
                    <a:pt x="2025" y="967"/>
                    <a:pt x="3454" y="2955"/>
                    <a:pt x="3989" y="5134"/>
                  </a:cubicBezTo>
                  <a:cubicBezTo>
                    <a:pt x="4525" y="7301"/>
                    <a:pt x="4251" y="9623"/>
                    <a:pt x="3525" y="11742"/>
                  </a:cubicBezTo>
                  <a:lnTo>
                    <a:pt x="4251" y="11254"/>
                  </a:lnTo>
                  <a:cubicBezTo>
                    <a:pt x="4406" y="10694"/>
                    <a:pt x="4597" y="9920"/>
                    <a:pt x="4727" y="8992"/>
                  </a:cubicBezTo>
                  <a:cubicBezTo>
                    <a:pt x="4835" y="8218"/>
                    <a:pt x="5001" y="7099"/>
                    <a:pt x="4918" y="5753"/>
                  </a:cubicBezTo>
                  <a:cubicBezTo>
                    <a:pt x="4847" y="4384"/>
                    <a:pt x="4775" y="3420"/>
                    <a:pt x="4299" y="2515"/>
                  </a:cubicBezTo>
                  <a:cubicBezTo>
                    <a:pt x="3496" y="1002"/>
                    <a:pt x="1828" y="1"/>
                    <a:pt x="11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8" name="Google Shape;888;p15"/>
            <p:cNvSpPr/>
            <p:nvPr/>
          </p:nvSpPr>
          <p:spPr>
            <a:xfrm>
              <a:off x="4020125" y="1728575"/>
              <a:ext cx="382525" cy="106625"/>
            </a:xfrm>
            <a:custGeom>
              <a:avLst/>
              <a:gdLst/>
              <a:ahLst/>
              <a:cxnLst/>
              <a:rect l="l" t="t" r="r" b="b"/>
              <a:pathLst>
                <a:path w="15301" h="4265" extrusionOk="0">
                  <a:moveTo>
                    <a:pt x="10691" y="0"/>
                  </a:moveTo>
                  <a:cubicBezTo>
                    <a:pt x="9995" y="0"/>
                    <a:pt x="9111" y="90"/>
                    <a:pt x="7966" y="336"/>
                  </a:cubicBezTo>
                  <a:cubicBezTo>
                    <a:pt x="6394" y="681"/>
                    <a:pt x="3978" y="1395"/>
                    <a:pt x="1251" y="3014"/>
                  </a:cubicBezTo>
                  <a:lnTo>
                    <a:pt x="1" y="4265"/>
                  </a:lnTo>
                  <a:cubicBezTo>
                    <a:pt x="3324" y="2297"/>
                    <a:pt x="7197" y="1246"/>
                    <a:pt x="11067" y="1246"/>
                  </a:cubicBezTo>
                  <a:cubicBezTo>
                    <a:pt x="11717" y="1246"/>
                    <a:pt x="12367" y="1276"/>
                    <a:pt x="13014" y="1336"/>
                  </a:cubicBezTo>
                  <a:cubicBezTo>
                    <a:pt x="13800" y="1407"/>
                    <a:pt x="14634" y="1550"/>
                    <a:pt x="15265" y="2050"/>
                  </a:cubicBezTo>
                  <a:cubicBezTo>
                    <a:pt x="15272" y="2056"/>
                    <a:pt x="15276" y="2059"/>
                    <a:pt x="15277" y="2059"/>
                  </a:cubicBezTo>
                  <a:cubicBezTo>
                    <a:pt x="15300" y="2059"/>
                    <a:pt x="14030" y="777"/>
                    <a:pt x="12598" y="300"/>
                  </a:cubicBezTo>
                  <a:cubicBezTo>
                    <a:pt x="12164" y="146"/>
                    <a:pt x="11580" y="0"/>
                    <a:pt x="10691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9" name="Google Shape;889;p15"/>
            <p:cNvSpPr/>
            <p:nvPr/>
          </p:nvSpPr>
          <p:spPr>
            <a:xfrm>
              <a:off x="4021025" y="1515275"/>
              <a:ext cx="107175" cy="244025"/>
            </a:xfrm>
            <a:custGeom>
              <a:avLst/>
              <a:gdLst/>
              <a:ahLst/>
              <a:cxnLst/>
              <a:rect l="l" t="t" r="r" b="b"/>
              <a:pathLst>
                <a:path w="4287" h="9761" extrusionOk="0">
                  <a:moveTo>
                    <a:pt x="1634" y="0"/>
                  </a:moveTo>
                  <a:cubicBezTo>
                    <a:pt x="1042" y="0"/>
                    <a:pt x="451" y="205"/>
                    <a:pt x="1" y="581"/>
                  </a:cubicBezTo>
                  <a:cubicBezTo>
                    <a:pt x="148" y="545"/>
                    <a:pt x="297" y="528"/>
                    <a:pt x="447" y="528"/>
                  </a:cubicBezTo>
                  <a:cubicBezTo>
                    <a:pt x="1285" y="528"/>
                    <a:pt x="2121" y="1064"/>
                    <a:pt x="2596" y="1771"/>
                  </a:cubicBezTo>
                  <a:cubicBezTo>
                    <a:pt x="3168" y="2605"/>
                    <a:pt x="3358" y="3653"/>
                    <a:pt x="3453" y="4665"/>
                  </a:cubicBezTo>
                  <a:cubicBezTo>
                    <a:pt x="3620" y="6367"/>
                    <a:pt x="3537" y="8082"/>
                    <a:pt x="3251" y="9760"/>
                  </a:cubicBezTo>
                  <a:lnTo>
                    <a:pt x="3775" y="9272"/>
                  </a:lnTo>
                  <a:cubicBezTo>
                    <a:pt x="3894" y="8248"/>
                    <a:pt x="4192" y="5689"/>
                    <a:pt x="4263" y="3212"/>
                  </a:cubicBezTo>
                  <a:cubicBezTo>
                    <a:pt x="4287" y="2795"/>
                    <a:pt x="4263" y="2081"/>
                    <a:pt x="3870" y="1343"/>
                  </a:cubicBezTo>
                  <a:cubicBezTo>
                    <a:pt x="3513" y="676"/>
                    <a:pt x="2858" y="200"/>
                    <a:pt x="2108" y="45"/>
                  </a:cubicBezTo>
                  <a:cubicBezTo>
                    <a:pt x="1952" y="15"/>
                    <a:pt x="1793" y="0"/>
                    <a:pt x="1634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0" name="Google Shape;890;p15"/>
            <p:cNvSpPr/>
            <p:nvPr/>
          </p:nvSpPr>
          <p:spPr>
            <a:xfrm>
              <a:off x="4121925" y="1657650"/>
              <a:ext cx="309000" cy="84375"/>
            </a:xfrm>
            <a:custGeom>
              <a:avLst/>
              <a:gdLst/>
              <a:ahLst/>
              <a:cxnLst/>
              <a:rect l="l" t="t" r="r" b="b"/>
              <a:pathLst>
                <a:path w="12360" h="3375" extrusionOk="0">
                  <a:moveTo>
                    <a:pt x="8540" y="1"/>
                  </a:moveTo>
                  <a:cubicBezTo>
                    <a:pt x="7711" y="1"/>
                    <a:pt x="6881" y="169"/>
                    <a:pt x="6085" y="398"/>
                  </a:cubicBezTo>
                  <a:cubicBezTo>
                    <a:pt x="4115" y="944"/>
                    <a:pt x="2233" y="1817"/>
                    <a:pt x="557" y="2974"/>
                  </a:cubicBezTo>
                  <a:lnTo>
                    <a:pt x="557" y="2974"/>
                  </a:lnTo>
                  <a:cubicBezTo>
                    <a:pt x="1414" y="2732"/>
                    <a:pt x="2278" y="2483"/>
                    <a:pt x="3132" y="2244"/>
                  </a:cubicBezTo>
                  <a:cubicBezTo>
                    <a:pt x="4649" y="1812"/>
                    <a:pt x="6231" y="1373"/>
                    <a:pt x="7792" y="1373"/>
                  </a:cubicBezTo>
                  <a:cubicBezTo>
                    <a:pt x="8338" y="1373"/>
                    <a:pt x="8882" y="1427"/>
                    <a:pt x="9419" y="1553"/>
                  </a:cubicBezTo>
                  <a:cubicBezTo>
                    <a:pt x="10419" y="1791"/>
                    <a:pt x="11347" y="2256"/>
                    <a:pt x="12359" y="2256"/>
                  </a:cubicBezTo>
                  <a:cubicBezTo>
                    <a:pt x="11967" y="1101"/>
                    <a:pt x="10835" y="351"/>
                    <a:pt x="9657" y="113"/>
                  </a:cubicBezTo>
                  <a:cubicBezTo>
                    <a:pt x="9287" y="35"/>
                    <a:pt x="8914" y="1"/>
                    <a:pt x="8540" y="1"/>
                  </a:cubicBezTo>
                  <a:close/>
                  <a:moveTo>
                    <a:pt x="557" y="2974"/>
                  </a:moveTo>
                  <a:cubicBezTo>
                    <a:pt x="435" y="3009"/>
                    <a:pt x="313" y="3043"/>
                    <a:pt x="191" y="3077"/>
                  </a:cubicBezTo>
                  <a:lnTo>
                    <a:pt x="1" y="3375"/>
                  </a:lnTo>
                  <a:cubicBezTo>
                    <a:pt x="184" y="3238"/>
                    <a:pt x="369" y="3104"/>
                    <a:pt x="557" y="2974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1" name="Google Shape;891;p15"/>
            <p:cNvSpPr/>
            <p:nvPr/>
          </p:nvSpPr>
          <p:spPr>
            <a:xfrm>
              <a:off x="4139800" y="1510775"/>
              <a:ext cx="69675" cy="184725"/>
            </a:xfrm>
            <a:custGeom>
              <a:avLst/>
              <a:gdLst/>
              <a:ahLst/>
              <a:cxnLst/>
              <a:rect l="l" t="t" r="r" b="b"/>
              <a:pathLst>
                <a:path w="2787" h="7389" extrusionOk="0">
                  <a:moveTo>
                    <a:pt x="162" y="0"/>
                  </a:moveTo>
                  <a:cubicBezTo>
                    <a:pt x="131" y="0"/>
                    <a:pt x="123" y="11"/>
                    <a:pt x="119" y="23"/>
                  </a:cubicBezTo>
                  <a:cubicBezTo>
                    <a:pt x="0" y="165"/>
                    <a:pt x="857" y="737"/>
                    <a:pt x="1250" y="1689"/>
                  </a:cubicBezTo>
                  <a:cubicBezTo>
                    <a:pt x="1369" y="1963"/>
                    <a:pt x="1465" y="2356"/>
                    <a:pt x="1369" y="3737"/>
                  </a:cubicBezTo>
                  <a:cubicBezTo>
                    <a:pt x="1203" y="5928"/>
                    <a:pt x="738" y="7297"/>
                    <a:pt x="953" y="7381"/>
                  </a:cubicBezTo>
                  <a:cubicBezTo>
                    <a:pt x="957" y="7385"/>
                    <a:pt x="963" y="7388"/>
                    <a:pt x="974" y="7388"/>
                  </a:cubicBezTo>
                  <a:cubicBezTo>
                    <a:pt x="1021" y="7388"/>
                    <a:pt x="1146" y="7311"/>
                    <a:pt x="1441" y="6869"/>
                  </a:cubicBezTo>
                  <a:cubicBezTo>
                    <a:pt x="1941" y="6107"/>
                    <a:pt x="2786" y="4845"/>
                    <a:pt x="2691" y="3023"/>
                  </a:cubicBezTo>
                  <a:cubicBezTo>
                    <a:pt x="2655" y="2487"/>
                    <a:pt x="2584" y="1106"/>
                    <a:pt x="1798" y="630"/>
                  </a:cubicBezTo>
                  <a:cubicBezTo>
                    <a:pt x="1572" y="499"/>
                    <a:pt x="1107" y="320"/>
                    <a:pt x="786" y="201"/>
                  </a:cubicBezTo>
                  <a:cubicBezTo>
                    <a:pt x="381" y="42"/>
                    <a:pt x="225" y="0"/>
                    <a:pt x="162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2" name="Google Shape;892;p15"/>
            <p:cNvSpPr/>
            <p:nvPr/>
          </p:nvSpPr>
          <p:spPr>
            <a:xfrm>
              <a:off x="4213600" y="1609225"/>
              <a:ext cx="205125" cy="50050"/>
            </a:xfrm>
            <a:custGeom>
              <a:avLst/>
              <a:gdLst/>
              <a:ahLst/>
              <a:cxnLst/>
              <a:rect l="l" t="t" r="r" b="b"/>
              <a:pathLst>
                <a:path w="8205" h="2002" extrusionOk="0">
                  <a:moveTo>
                    <a:pt x="5324" y="0"/>
                  </a:moveTo>
                  <a:cubicBezTo>
                    <a:pt x="5092" y="0"/>
                    <a:pt x="4861" y="15"/>
                    <a:pt x="4632" y="37"/>
                  </a:cubicBezTo>
                  <a:cubicBezTo>
                    <a:pt x="3335" y="168"/>
                    <a:pt x="2073" y="585"/>
                    <a:pt x="953" y="1264"/>
                  </a:cubicBezTo>
                  <a:lnTo>
                    <a:pt x="1346" y="883"/>
                  </a:lnTo>
                  <a:lnTo>
                    <a:pt x="1346" y="883"/>
                  </a:lnTo>
                  <a:cubicBezTo>
                    <a:pt x="834" y="1180"/>
                    <a:pt x="394" y="1561"/>
                    <a:pt x="1" y="2002"/>
                  </a:cubicBezTo>
                  <a:cubicBezTo>
                    <a:pt x="1128" y="1269"/>
                    <a:pt x="2491" y="963"/>
                    <a:pt x="3825" y="963"/>
                  </a:cubicBezTo>
                  <a:cubicBezTo>
                    <a:pt x="3900" y="963"/>
                    <a:pt x="3975" y="964"/>
                    <a:pt x="4049" y="966"/>
                  </a:cubicBezTo>
                  <a:cubicBezTo>
                    <a:pt x="5466" y="978"/>
                    <a:pt x="6847" y="1323"/>
                    <a:pt x="8204" y="1752"/>
                  </a:cubicBezTo>
                  <a:cubicBezTo>
                    <a:pt x="8026" y="1049"/>
                    <a:pt x="7430" y="514"/>
                    <a:pt x="6764" y="252"/>
                  </a:cubicBezTo>
                  <a:cubicBezTo>
                    <a:pt x="6310" y="65"/>
                    <a:pt x="5817" y="0"/>
                    <a:pt x="5324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3" name="Google Shape;893;p15"/>
            <p:cNvSpPr/>
            <p:nvPr/>
          </p:nvSpPr>
          <p:spPr>
            <a:xfrm>
              <a:off x="4187725" y="1496100"/>
              <a:ext cx="66400" cy="139675"/>
            </a:xfrm>
            <a:custGeom>
              <a:avLst/>
              <a:gdLst/>
              <a:ahLst/>
              <a:cxnLst/>
              <a:rect l="l" t="t" r="r" b="b"/>
              <a:pathLst>
                <a:path w="2656" h="5587" extrusionOk="0">
                  <a:moveTo>
                    <a:pt x="859" y="1"/>
                  </a:moveTo>
                  <a:cubicBezTo>
                    <a:pt x="568" y="1"/>
                    <a:pt x="277" y="53"/>
                    <a:pt x="0" y="145"/>
                  </a:cubicBezTo>
                  <a:cubicBezTo>
                    <a:pt x="964" y="550"/>
                    <a:pt x="1631" y="1479"/>
                    <a:pt x="1881" y="2491"/>
                  </a:cubicBezTo>
                  <a:cubicBezTo>
                    <a:pt x="2155" y="3503"/>
                    <a:pt x="2048" y="4574"/>
                    <a:pt x="1798" y="5586"/>
                  </a:cubicBezTo>
                  <a:lnTo>
                    <a:pt x="1905" y="5336"/>
                  </a:lnTo>
                  <a:cubicBezTo>
                    <a:pt x="2167" y="4277"/>
                    <a:pt x="2393" y="3229"/>
                    <a:pt x="2572" y="2157"/>
                  </a:cubicBezTo>
                  <a:cubicBezTo>
                    <a:pt x="2619" y="1836"/>
                    <a:pt x="2655" y="1526"/>
                    <a:pt x="2596" y="1217"/>
                  </a:cubicBezTo>
                  <a:cubicBezTo>
                    <a:pt x="2500" y="693"/>
                    <a:pt x="2060" y="288"/>
                    <a:pt x="1560" y="110"/>
                  </a:cubicBezTo>
                  <a:cubicBezTo>
                    <a:pt x="1331" y="35"/>
                    <a:pt x="1095" y="1"/>
                    <a:pt x="85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4" name="Google Shape;894;p15"/>
            <p:cNvSpPr/>
            <p:nvPr/>
          </p:nvSpPr>
          <p:spPr>
            <a:xfrm>
              <a:off x="4266600" y="1497350"/>
              <a:ext cx="33050" cy="115200"/>
            </a:xfrm>
            <a:custGeom>
              <a:avLst/>
              <a:gdLst/>
              <a:ahLst/>
              <a:cxnLst/>
              <a:rect l="l" t="t" r="r" b="b"/>
              <a:pathLst>
                <a:path w="1322" h="4608" extrusionOk="0">
                  <a:moveTo>
                    <a:pt x="179" y="0"/>
                  </a:moveTo>
                  <a:cubicBezTo>
                    <a:pt x="965" y="1417"/>
                    <a:pt x="893" y="3262"/>
                    <a:pt x="0" y="4608"/>
                  </a:cubicBezTo>
                  <a:lnTo>
                    <a:pt x="417" y="4203"/>
                  </a:lnTo>
                  <a:cubicBezTo>
                    <a:pt x="536" y="3953"/>
                    <a:pt x="643" y="3715"/>
                    <a:pt x="762" y="3453"/>
                  </a:cubicBezTo>
                  <a:cubicBezTo>
                    <a:pt x="1036" y="2834"/>
                    <a:pt x="1322" y="2191"/>
                    <a:pt x="1310" y="1512"/>
                  </a:cubicBezTo>
                  <a:cubicBezTo>
                    <a:pt x="1274" y="833"/>
                    <a:pt x="846" y="107"/>
                    <a:pt x="179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5" name="Google Shape;895;p15"/>
            <p:cNvSpPr/>
            <p:nvPr/>
          </p:nvSpPr>
          <p:spPr>
            <a:xfrm>
              <a:off x="4299925" y="1572950"/>
              <a:ext cx="93800" cy="26800"/>
            </a:xfrm>
            <a:custGeom>
              <a:avLst/>
              <a:gdLst/>
              <a:ahLst/>
              <a:cxnLst/>
              <a:rect l="l" t="t" r="r" b="b"/>
              <a:pathLst>
                <a:path w="3752" h="1072" extrusionOk="0">
                  <a:moveTo>
                    <a:pt x="1855" y="0"/>
                  </a:moveTo>
                  <a:cubicBezTo>
                    <a:pt x="1724" y="0"/>
                    <a:pt x="1593" y="5"/>
                    <a:pt x="1465" y="12"/>
                  </a:cubicBezTo>
                  <a:cubicBezTo>
                    <a:pt x="1120" y="48"/>
                    <a:pt x="763" y="107"/>
                    <a:pt x="429" y="167"/>
                  </a:cubicBezTo>
                  <a:lnTo>
                    <a:pt x="1" y="667"/>
                  </a:lnTo>
                  <a:cubicBezTo>
                    <a:pt x="263" y="524"/>
                    <a:pt x="560" y="429"/>
                    <a:pt x="834" y="393"/>
                  </a:cubicBezTo>
                  <a:cubicBezTo>
                    <a:pt x="931" y="383"/>
                    <a:pt x="1027" y="378"/>
                    <a:pt x="1124" y="378"/>
                  </a:cubicBezTo>
                  <a:cubicBezTo>
                    <a:pt x="1467" y="378"/>
                    <a:pt x="1809" y="438"/>
                    <a:pt x="2144" y="512"/>
                  </a:cubicBezTo>
                  <a:cubicBezTo>
                    <a:pt x="2334" y="536"/>
                    <a:pt x="2537" y="584"/>
                    <a:pt x="2715" y="631"/>
                  </a:cubicBezTo>
                  <a:cubicBezTo>
                    <a:pt x="3084" y="726"/>
                    <a:pt x="3442" y="881"/>
                    <a:pt x="3751" y="1072"/>
                  </a:cubicBezTo>
                  <a:cubicBezTo>
                    <a:pt x="3632" y="631"/>
                    <a:pt x="3251" y="298"/>
                    <a:pt x="2811" y="131"/>
                  </a:cubicBezTo>
                  <a:cubicBezTo>
                    <a:pt x="2506" y="30"/>
                    <a:pt x="2178" y="0"/>
                    <a:pt x="1855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6" name="Google Shape;896;p15"/>
            <p:cNvSpPr/>
            <p:nvPr/>
          </p:nvSpPr>
          <p:spPr>
            <a:xfrm>
              <a:off x="4311825" y="1505400"/>
              <a:ext cx="24450" cy="74125"/>
            </a:xfrm>
            <a:custGeom>
              <a:avLst/>
              <a:gdLst/>
              <a:ahLst/>
              <a:cxnLst/>
              <a:rect l="l" t="t" r="r" b="b"/>
              <a:pathLst>
                <a:path w="978" h="2965" extrusionOk="0">
                  <a:moveTo>
                    <a:pt x="217" y="0"/>
                  </a:moveTo>
                  <a:cubicBezTo>
                    <a:pt x="205" y="0"/>
                    <a:pt x="192" y="4"/>
                    <a:pt x="180" y="11"/>
                  </a:cubicBezTo>
                  <a:cubicBezTo>
                    <a:pt x="120" y="59"/>
                    <a:pt x="120" y="130"/>
                    <a:pt x="144" y="202"/>
                  </a:cubicBezTo>
                  <a:cubicBezTo>
                    <a:pt x="346" y="1107"/>
                    <a:pt x="299" y="2083"/>
                    <a:pt x="1" y="2952"/>
                  </a:cubicBezTo>
                  <a:lnTo>
                    <a:pt x="84" y="2964"/>
                  </a:lnTo>
                  <a:cubicBezTo>
                    <a:pt x="406" y="2619"/>
                    <a:pt x="751" y="2226"/>
                    <a:pt x="858" y="1750"/>
                  </a:cubicBezTo>
                  <a:cubicBezTo>
                    <a:pt x="977" y="1154"/>
                    <a:pt x="739" y="547"/>
                    <a:pt x="346" y="83"/>
                  </a:cubicBezTo>
                  <a:cubicBezTo>
                    <a:pt x="309" y="45"/>
                    <a:pt x="264" y="0"/>
                    <a:pt x="217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7" name="Google Shape;897;p15"/>
            <p:cNvSpPr/>
            <p:nvPr/>
          </p:nvSpPr>
          <p:spPr>
            <a:xfrm>
              <a:off x="3753725" y="1536925"/>
              <a:ext cx="622725" cy="732550"/>
            </a:xfrm>
            <a:custGeom>
              <a:avLst/>
              <a:gdLst/>
              <a:ahLst/>
              <a:cxnLst/>
              <a:rect l="l" t="t" r="r" b="b"/>
              <a:pathLst>
                <a:path w="24909" h="29302" extrusionOk="0">
                  <a:moveTo>
                    <a:pt x="24909" y="1"/>
                  </a:moveTo>
                  <a:cubicBezTo>
                    <a:pt x="22075" y="1620"/>
                    <a:pt x="19408" y="3513"/>
                    <a:pt x="16896" y="5644"/>
                  </a:cubicBezTo>
                  <a:cubicBezTo>
                    <a:pt x="15646" y="6692"/>
                    <a:pt x="14455" y="7799"/>
                    <a:pt x="13300" y="8954"/>
                  </a:cubicBezTo>
                  <a:cubicBezTo>
                    <a:pt x="12717" y="9537"/>
                    <a:pt x="12145" y="10121"/>
                    <a:pt x="11597" y="10728"/>
                  </a:cubicBezTo>
                  <a:cubicBezTo>
                    <a:pt x="11335" y="11026"/>
                    <a:pt x="11050" y="11323"/>
                    <a:pt x="10776" y="11633"/>
                  </a:cubicBezTo>
                  <a:lnTo>
                    <a:pt x="9978" y="12562"/>
                  </a:lnTo>
                  <a:cubicBezTo>
                    <a:pt x="7859" y="15062"/>
                    <a:pt x="5942" y="17705"/>
                    <a:pt x="4275" y="20527"/>
                  </a:cubicBezTo>
                  <a:cubicBezTo>
                    <a:pt x="2608" y="23325"/>
                    <a:pt x="1156" y="26254"/>
                    <a:pt x="1" y="29302"/>
                  </a:cubicBezTo>
                  <a:cubicBezTo>
                    <a:pt x="751" y="27861"/>
                    <a:pt x="1513" y="26432"/>
                    <a:pt x="2322" y="25027"/>
                  </a:cubicBezTo>
                  <a:cubicBezTo>
                    <a:pt x="3132" y="23622"/>
                    <a:pt x="3989" y="22253"/>
                    <a:pt x="4870" y="20896"/>
                  </a:cubicBezTo>
                  <a:cubicBezTo>
                    <a:pt x="5323" y="20205"/>
                    <a:pt x="5763" y="19551"/>
                    <a:pt x="6228" y="18884"/>
                  </a:cubicBezTo>
                  <a:cubicBezTo>
                    <a:pt x="6454" y="18562"/>
                    <a:pt x="6692" y="18229"/>
                    <a:pt x="6930" y="17908"/>
                  </a:cubicBezTo>
                  <a:lnTo>
                    <a:pt x="7287" y="17407"/>
                  </a:lnTo>
                  <a:lnTo>
                    <a:pt x="7656" y="16931"/>
                  </a:lnTo>
                  <a:cubicBezTo>
                    <a:pt x="8609" y="15622"/>
                    <a:pt x="9621" y="14371"/>
                    <a:pt x="10657" y="13145"/>
                  </a:cubicBezTo>
                  <a:lnTo>
                    <a:pt x="11455" y="12216"/>
                  </a:lnTo>
                  <a:cubicBezTo>
                    <a:pt x="11705" y="11907"/>
                    <a:pt x="11990" y="11609"/>
                    <a:pt x="12252" y="11311"/>
                  </a:cubicBezTo>
                  <a:cubicBezTo>
                    <a:pt x="12526" y="11014"/>
                    <a:pt x="12788" y="10704"/>
                    <a:pt x="13074" y="10418"/>
                  </a:cubicBezTo>
                  <a:lnTo>
                    <a:pt x="13907" y="9537"/>
                  </a:lnTo>
                  <a:cubicBezTo>
                    <a:pt x="15026" y="8359"/>
                    <a:pt x="16181" y="7251"/>
                    <a:pt x="17372" y="6144"/>
                  </a:cubicBezTo>
                  <a:cubicBezTo>
                    <a:pt x="19753" y="3953"/>
                    <a:pt x="22289" y="1929"/>
                    <a:pt x="2490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98" name="Google Shape;898;p15"/>
          <p:cNvGrpSpPr/>
          <p:nvPr/>
        </p:nvGrpSpPr>
        <p:grpSpPr>
          <a:xfrm rot="856444">
            <a:off x="10458752" y="5017294"/>
            <a:ext cx="2369497" cy="2359785"/>
            <a:chOff x="4532700" y="3320475"/>
            <a:chExt cx="647125" cy="644450"/>
          </a:xfrm>
        </p:grpSpPr>
        <p:sp>
          <p:nvSpPr>
            <p:cNvPr id="899" name="Google Shape;899;p15"/>
            <p:cNvSpPr/>
            <p:nvPr/>
          </p:nvSpPr>
          <p:spPr>
            <a:xfrm>
              <a:off x="4941975" y="3407400"/>
              <a:ext cx="118800" cy="358075"/>
            </a:xfrm>
            <a:custGeom>
              <a:avLst/>
              <a:gdLst/>
              <a:ahLst/>
              <a:cxnLst/>
              <a:rect l="l" t="t" r="r" b="b"/>
              <a:pathLst>
                <a:path w="4752" h="14323" extrusionOk="0">
                  <a:moveTo>
                    <a:pt x="4751" y="0"/>
                  </a:moveTo>
                  <a:lnTo>
                    <a:pt x="4751" y="0"/>
                  </a:lnTo>
                  <a:cubicBezTo>
                    <a:pt x="3775" y="334"/>
                    <a:pt x="2822" y="810"/>
                    <a:pt x="2036" y="1489"/>
                  </a:cubicBezTo>
                  <a:cubicBezTo>
                    <a:pt x="1227" y="2167"/>
                    <a:pt x="584" y="3024"/>
                    <a:pt x="274" y="4025"/>
                  </a:cubicBezTo>
                  <a:cubicBezTo>
                    <a:pt x="72" y="4679"/>
                    <a:pt x="0" y="5382"/>
                    <a:pt x="12" y="6072"/>
                  </a:cubicBezTo>
                  <a:cubicBezTo>
                    <a:pt x="48" y="9370"/>
                    <a:pt x="1405" y="12502"/>
                    <a:pt x="4215" y="14228"/>
                  </a:cubicBezTo>
                  <a:lnTo>
                    <a:pt x="4370" y="14288"/>
                  </a:lnTo>
                  <a:cubicBezTo>
                    <a:pt x="4343" y="14288"/>
                    <a:pt x="4379" y="14323"/>
                    <a:pt x="4402" y="14323"/>
                  </a:cubicBezTo>
                  <a:cubicBezTo>
                    <a:pt x="4409" y="14323"/>
                    <a:pt x="4415" y="14320"/>
                    <a:pt x="4418" y="14312"/>
                  </a:cubicBezTo>
                  <a:cubicBezTo>
                    <a:pt x="4430" y="14288"/>
                    <a:pt x="4418" y="14252"/>
                    <a:pt x="4382" y="14228"/>
                  </a:cubicBezTo>
                  <a:cubicBezTo>
                    <a:pt x="3834" y="13633"/>
                    <a:pt x="3346" y="12966"/>
                    <a:pt x="2846" y="12335"/>
                  </a:cubicBezTo>
                  <a:cubicBezTo>
                    <a:pt x="2477" y="11847"/>
                    <a:pt x="2108" y="11347"/>
                    <a:pt x="1822" y="10799"/>
                  </a:cubicBezTo>
                  <a:cubicBezTo>
                    <a:pt x="1572" y="10275"/>
                    <a:pt x="1394" y="9692"/>
                    <a:pt x="1263" y="9132"/>
                  </a:cubicBezTo>
                  <a:cubicBezTo>
                    <a:pt x="1120" y="8608"/>
                    <a:pt x="1024" y="8073"/>
                    <a:pt x="977" y="7525"/>
                  </a:cubicBezTo>
                  <a:cubicBezTo>
                    <a:pt x="846" y="6049"/>
                    <a:pt x="1096" y="4537"/>
                    <a:pt x="1751" y="3191"/>
                  </a:cubicBezTo>
                  <a:cubicBezTo>
                    <a:pt x="2406" y="1858"/>
                    <a:pt x="3465" y="703"/>
                    <a:pt x="4751" y="0"/>
                  </a:cubicBezTo>
                  <a:close/>
                </a:path>
              </a:pathLst>
            </a:custGeom>
            <a:solidFill>
              <a:srgbClr val="A7A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0" name="Google Shape;900;p15"/>
            <p:cNvSpPr/>
            <p:nvPr/>
          </p:nvSpPr>
          <p:spPr>
            <a:xfrm>
              <a:off x="4796725" y="3749700"/>
              <a:ext cx="254225" cy="215225"/>
            </a:xfrm>
            <a:custGeom>
              <a:avLst/>
              <a:gdLst/>
              <a:ahLst/>
              <a:cxnLst/>
              <a:rect l="l" t="t" r="r" b="b"/>
              <a:pathLst>
                <a:path w="10169" h="8609" extrusionOk="0">
                  <a:moveTo>
                    <a:pt x="10168" y="441"/>
                  </a:moveTo>
                  <a:lnTo>
                    <a:pt x="10168" y="441"/>
                  </a:lnTo>
                  <a:cubicBezTo>
                    <a:pt x="10082" y="446"/>
                    <a:pt x="9996" y="452"/>
                    <a:pt x="9910" y="459"/>
                  </a:cubicBezTo>
                  <a:lnTo>
                    <a:pt x="9910" y="459"/>
                  </a:lnTo>
                  <a:lnTo>
                    <a:pt x="10013" y="524"/>
                  </a:lnTo>
                  <a:cubicBezTo>
                    <a:pt x="10061" y="500"/>
                    <a:pt x="10121" y="465"/>
                    <a:pt x="10168" y="441"/>
                  </a:cubicBezTo>
                  <a:close/>
                  <a:moveTo>
                    <a:pt x="7879" y="0"/>
                  </a:moveTo>
                  <a:cubicBezTo>
                    <a:pt x="6222" y="0"/>
                    <a:pt x="4558" y="504"/>
                    <a:pt x="3108" y="1310"/>
                  </a:cubicBezTo>
                  <a:cubicBezTo>
                    <a:pt x="2286" y="1751"/>
                    <a:pt x="1536" y="2298"/>
                    <a:pt x="953" y="3037"/>
                  </a:cubicBezTo>
                  <a:cubicBezTo>
                    <a:pt x="369" y="3763"/>
                    <a:pt x="0" y="4680"/>
                    <a:pt x="60" y="5608"/>
                  </a:cubicBezTo>
                  <a:cubicBezTo>
                    <a:pt x="95" y="6073"/>
                    <a:pt x="226" y="6513"/>
                    <a:pt x="357" y="6966"/>
                  </a:cubicBezTo>
                  <a:cubicBezTo>
                    <a:pt x="548" y="7561"/>
                    <a:pt x="774" y="8180"/>
                    <a:pt x="1238" y="8609"/>
                  </a:cubicBezTo>
                  <a:lnTo>
                    <a:pt x="1238" y="8454"/>
                  </a:lnTo>
                  <a:lnTo>
                    <a:pt x="1238" y="8216"/>
                  </a:lnTo>
                  <a:lnTo>
                    <a:pt x="1238" y="7739"/>
                  </a:lnTo>
                  <a:cubicBezTo>
                    <a:pt x="1227" y="7394"/>
                    <a:pt x="1203" y="7037"/>
                    <a:pt x="1191" y="6692"/>
                  </a:cubicBezTo>
                  <a:cubicBezTo>
                    <a:pt x="1167" y="6037"/>
                    <a:pt x="1143" y="5382"/>
                    <a:pt x="1262" y="4727"/>
                  </a:cubicBezTo>
                  <a:cubicBezTo>
                    <a:pt x="1310" y="4441"/>
                    <a:pt x="1405" y="4168"/>
                    <a:pt x="1489" y="3894"/>
                  </a:cubicBezTo>
                  <a:cubicBezTo>
                    <a:pt x="1500" y="3846"/>
                    <a:pt x="1524" y="3787"/>
                    <a:pt x="1536" y="3739"/>
                  </a:cubicBezTo>
                  <a:cubicBezTo>
                    <a:pt x="1548" y="3668"/>
                    <a:pt x="1560" y="3596"/>
                    <a:pt x="1584" y="3537"/>
                  </a:cubicBezTo>
                  <a:cubicBezTo>
                    <a:pt x="1655" y="3346"/>
                    <a:pt x="1846" y="3179"/>
                    <a:pt x="1989" y="3025"/>
                  </a:cubicBezTo>
                  <a:cubicBezTo>
                    <a:pt x="2179" y="2846"/>
                    <a:pt x="2381" y="2703"/>
                    <a:pt x="2584" y="2548"/>
                  </a:cubicBezTo>
                  <a:cubicBezTo>
                    <a:pt x="2608" y="2536"/>
                    <a:pt x="2620" y="2525"/>
                    <a:pt x="2632" y="2525"/>
                  </a:cubicBezTo>
                  <a:cubicBezTo>
                    <a:pt x="3084" y="2227"/>
                    <a:pt x="3560" y="2013"/>
                    <a:pt x="4048" y="1810"/>
                  </a:cubicBezTo>
                  <a:cubicBezTo>
                    <a:pt x="5921" y="1068"/>
                    <a:pt x="7892" y="610"/>
                    <a:pt x="9910" y="459"/>
                  </a:cubicBezTo>
                  <a:lnTo>
                    <a:pt x="9910" y="459"/>
                  </a:lnTo>
                  <a:lnTo>
                    <a:pt x="9430" y="155"/>
                  </a:lnTo>
                  <a:cubicBezTo>
                    <a:pt x="8918" y="50"/>
                    <a:pt x="8399" y="0"/>
                    <a:pt x="7879" y="0"/>
                  </a:cubicBezTo>
                  <a:close/>
                </a:path>
              </a:pathLst>
            </a:custGeom>
            <a:solidFill>
              <a:srgbClr val="A7A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1" name="Google Shape;901;p15"/>
            <p:cNvSpPr/>
            <p:nvPr/>
          </p:nvSpPr>
          <p:spPr>
            <a:xfrm>
              <a:off x="4848225" y="3358575"/>
              <a:ext cx="150625" cy="380125"/>
            </a:xfrm>
            <a:custGeom>
              <a:avLst/>
              <a:gdLst/>
              <a:ahLst/>
              <a:cxnLst/>
              <a:rect l="l" t="t" r="r" b="b"/>
              <a:pathLst>
                <a:path w="6025" h="15205" extrusionOk="0">
                  <a:moveTo>
                    <a:pt x="3989" y="1"/>
                  </a:moveTo>
                  <a:lnTo>
                    <a:pt x="3989" y="1"/>
                  </a:lnTo>
                  <a:cubicBezTo>
                    <a:pt x="3012" y="263"/>
                    <a:pt x="2215" y="953"/>
                    <a:pt x="1524" y="1691"/>
                  </a:cubicBezTo>
                  <a:cubicBezTo>
                    <a:pt x="1191" y="2049"/>
                    <a:pt x="857" y="2453"/>
                    <a:pt x="631" y="2906"/>
                  </a:cubicBezTo>
                  <a:cubicBezTo>
                    <a:pt x="441" y="3287"/>
                    <a:pt x="333" y="3715"/>
                    <a:pt x="274" y="4156"/>
                  </a:cubicBezTo>
                  <a:cubicBezTo>
                    <a:pt x="0" y="6097"/>
                    <a:pt x="464" y="8121"/>
                    <a:pt x="1345" y="9895"/>
                  </a:cubicBezTo>
                  <a:cubicBezTo>
                    <a:pt x="2238" y="11669"/>
                    <a:pt x="3524" y="13217"/>
                    <a:pt x="4905" y="14633"/>
                  </a:cubicBezTo>
                  <a:lnTo>
                    <a:pt x="6025" y="15205"/>
                  </a:lnTo>
                  <a:cubicBezTo>
                    <a:pt x="4727" y="13979"/>
                    <a:pt x="3643" y="12514"/>
                    <a:pt x="2810" y="10942"/>
                  </a:cubicBezTo>
                  <a:cubicBezTo>
                    <a:pt x="2131" y="9657"/>
                    <a:pt x="1619" y="8275"/>
                    <a:pt x="1453" y="6847"/>
                  </a:cubicBezTo>
                  <a:cubicBezTo>
                    <a:pt x="1286" y="5418"/>
                    <a:pt x="1464" y="3918"/>
                    <a:pt x="2096" y="2620"/>
                  </a:cubicBezTo>
                  <a:cubicBezTo>
                    <a:pt x="2572" y="1656"/>
                    <a:pt x="3286" y="822"/>
                    <a:pt x="3989" y="1"/>
                  </a:cubicBezTo>
                  <a:close/>
                </a:path>
              </a:pathLst>
            </a:custGeom>
            <a:solidFill>
              <a:srgbClr val="A7A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2" name="Google Shape;902;p15"/>
            <p:cNvSpPr/>
            <p:nvPr/>
          </p:nvSpPr>
          <p:spPr>
            <a:xfrm>
              <a:off x="4703850" y="3721725"/>
              <a:ext cx="277150" cy="212850"/>
            </a:xfrm>
            <a:custGeom>
              <a:avLst/>
              <a:gdLst/>
              <a:ahLst/>
              <a:cxnLst/>
              <a:rect l="l" t="t" r="r" b="b"/>
              <a:pathLst>
                <a:path w="11086" h="8514" extrusionOk="0">
                  <a:moveTo>
                    <a:pt x="10454" y="0"/>
                  </a:moveTo>
                  <a:cubicBezTo>
                    <a:pt x="9264" y="226"/>
                    <a:pt x="8097" y="441"/>
                    <a:pt x="6918" y="703"/>
                  </a:cubicBezTo>
                  <a:cubicBezTo>
                    <a:pt x="5620" y="977"/>
                    <a:pt x="4311" y="1322"/>
                    <a:pt x="3156" y="1953"/>
                  </a:cubicBezTo>
                  <a:cubicBezTo>
                    <a:pt x="1977" y="2584"/>
                    <a:pt x="953" y="3560"/>
                    <a:pt x="477" y="4787"/>
                  </a:cubicBezTo>
                  <a:cubicBezTo>
                    <a:pt x="0" y="6025"/>
                    <a:pt x="179" y="7561"/>
                    <a:pt x="1096" y="8513"/>
                  </a:cubicBezTo>
                  <a:cubicBezTo>
                    <a:pt x="929" y="7037"/>
                    <a:pt x="965" y="5441"/>
                    <a:pt x="1739" y="4179"/>
                  </a:cubicBezTo>
                  <a:cubicBezTo>
                    <a:pt x="2275" y="3322"/>
                    <a:pt x="3096" y="2691"/>
                    <a:pt x="3965" y="2203"/>
                  </a:cubicBezTo>
                  <a:cubicBezTo>
                    <a:pt x="6132" y="1000"/>
                    <a:pt x="8633" y="584"/>
                    <a:pt x="11085" y="286"/>
                  </a:cubicBezTo>
                  <a:lnTo>
                    <a:pt x="10454" y="0"/>
                  </a:lnTo>
                  <a:close/>
                </a:path>
              </a:pathLst>
            </a:custGeom>
            <a:solidFill>
              <a:srgbClr val="A7A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3" name="Google Shape;903;p15"/>
            <p:cNvSpPr/>
            <p:nvPr/>
          </p:nvSpPr>
          <p:spPr>
            <a:xfrm>
              <a:off x="4657725" y="3686600"/>
              <a:ext cx="264925" cy="150050"/>
            </a:xfrm>
            <a:custGeom>
              <a:avLst/>
              <a:gdLst/>
              <a:ahLst/>
              <a:cxnLst/>
              <a:rect l="l" t="t" r="r" b="b"/>
              <a:pathLst>
                <a:path w="10597" h="6002" extrusionOk="0">
                  <a:moveTo>
                    <a:pt x="9751" y="0"/>
                  </a:moveTo>
                  <a:cubicBezTo>
                    <a:pt x="7537" y="107"/>
                    <a:pt x="5310" y="227"/>
                    <a:pt x="3167" y="810"/>
                  </a:cubicBezTo>
                  <a:cubicBezTo>
                    <a:pt x="2691" y="929"/>
                    <a:pt x="2226" y="1072"/>
                    <a:pt x="1810" y="1334"/>
                  </a:cubicBezTo>
                  <a:cubicBezTo>
                    <a:pt x="1072" y="1774"/>
                    <a:pt x="560" y="2560"/>
                    <a:pt x="298" y="3394"/>
                  </a:cubicBezTo>
                  <a:cubicBezTo>
                    <a:pt x="24" y="4227"/>
                    <a:pt x="0" y="5120"/>
                    <a:pt x="60" y="6001"/>
                  </a:cubicBezTo>
                  <a:cubicBezTo>
                    <a:pt x="417" y="4156"/>
                    <a:pt x="1762" y="2620"/>
                    <a:pt x="3405" y="1715"/>
                  </a:cubicBezTo>
                  <a:cubicBezTo>
                    <a:pt x="5036" y="822"/>
                    <a:pt x="6929" y="500"/>
                    <a:pt x="8811" y="441"/>
                  </a:cubicBezTo>
                  <a:cubicBezTo>
                    <a:pt x="9018" y="433"/>
                    <a:pt x="9225" y="427"/>
                    <a:pt x="9433" y="427"/>
                  </a:cubicBezTo>
                  <a:cubicBezTo>
                    <a:pt x="9821" y="427"/>
                    <a:pt x="10209" y="446"/>
                    <a:pt x="10597" y="500"/>
                  </a:cubicBezTo>
                  <a:lnTo>
                    <a:pt x="9751" y="0"/>
                  </a:lnTo>
                  <a:close/>
                </a:path>
              </a:pathLst>
            </a:custGeom>
            <a:solidFill>
              <a:srgbClr val="A7A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4" name="Google Shape;904;p15"/>
            <p:cNvSpPr/>
            <p:nvPr/>
          </p:nvSpPr>
          <p:spPr>
            <a:xfrm>
              <a:off x="4769625" y="3320475"/>
              <a:ext cx="127125" cy="377750"/>
            </a:xfrm>
            <a:custGeom>
              <a:avLst/>
              <a:gdLst/>
              <a:ahLst/>
              <a:cxnLst/>
              <a:rect l="l" t="t" r="r" b="b"/>
              <a:pathLst>
                <a:path w="5085" h="15110" extrusionOk="0">
                  <a:moveTo>
                    <a:pt x="2453" y="1"/>
                  </a:moveTo>
                  <a:lnTo>
                    <a:pt x="2453" y="1"/>
                  </a:lnTo>
                  <a:cubicBezTo>
                    <a:pt x="1977" y="84"/>
                    <a:pt x="1560" y="382"/>
                    <a:pt x="1203" y="703"/>
                  </a:cubicBezTo>
                  <a:cubicBezTo>
                    <a:pt x="798" y="1072"/>
                    <a:pt x="429" y="1489"/>
                    <a:pt x="215" y="2001"/>
                  </a:cubicBezTo>
                  <a:cubicBezTo>
                    <a:pt x="60" y="2382"/>
                    <a:pt x="13" y="2822"/>
                    <a:pt x="13" y="3239"/>
                  </a:cubicBezTo>
                  <a:cubicBezTo>
                    <a:pt x="1" y="4394"/>
                    <a:pt x="275" y="5537"/>
                    <a:pt x="632" y="6656"/>
                  </a:cubicBezTo>
                  <a:cubicBezTo>
                    <a:pt x="1506" y="9385"/>
                    <a:pt x="2809" y="11980"/>
                    <a:pt x="4482" y="14305"/>
                  </a:cubicBezTo>
                  <a:lnTo>
                    <a:pt x="4482" y="14305"/>
                  </a:lnTo>
                  <a:cubicBezTo>
                    <a:pt x="4477" y="14291"/>
                    <a:pt x="4471" y="14278"/>
                    <a:pt x="4466" y="14264"/>
                  </a:cubicBezTo>
                  <a:cubicBezTo>
                    <a:pt x="3513" y="12002"/>
                    <a:pt x="2596" y="9704"/>
                    <a:pt x="1727" y="7406"/>
                  </a:cubicBezTo>
                  <a:cubicBezTo>
                    <a:pt x="1572" y="7002"/>
                    <a:pt x="1430" y="6609"/>
                    <a:pt x="1334" y="6192"/>
                  </a:cubicBezTo>
                  <a:cubicBezTo>
                    <a:pt x="1263" y="5775"/>
                    <a:pt x="1239" y="5358"/>
                    <a:pt x="1251" y="4930"/>
                  </a:cubicBezTo>
                  <a:cubicBezTo>
                    <a:pt x="1275" y="3549"/>
                    <a:pt x="1620" y="2191"/>
                    <a:pt x="2227" y="953"/>
                  </a:cubicBezTo>
                  <a:cubicBezTo>
                    <a:pt x="2382" y="655"/>
                    <a:pt x="2537" y="334"/>
                    <a:pt x="2453" y="1"/>
                  </a:cubicBezTo>
                  <a:close/>
                  <a:moveTo>
                    <a:pt x="4482" y="14305"/>
                  </a:moveTo>
                  <a:lnTo>
                    <a:pt x="4482" y="14305"/>
                  </a:lnTo>
                  <a:cubicBezTo>
                    <a:pt x="4602" y="14592"/>
                    <a:pt x="4753" y="14892"/>
                    <a:pt x="5002" y="15062"/>
                  </a:cubicBezTo>
                  <a:lnTo>
                    <a:pt x="5002" y="15062"/>
                  </a:lnTo>
                  <a:cubicBezTo>
                    <a:pt x="5002" y="15062"/>
                    <a:pt x="5002" y="15062"/>
                    <a:pt x="5001" y="15062"/>
                  </a:cubicBezTo>
                  <a:lnTo>
                    <a:pt x="5013" y="15069"/>
                  </a:lnTo>
                  <a:lnTo>
                    <a:pt x="5013" y="15069"/>
                  </a:lnTo>
                  <a:cubicBezTo>
                    <a:pt x="5029" y="15079"/>
                    <a:pt x="5045" y="15089"/>
                    <a:pt x="5061" y="15098"/>
                  </a:cubicBezTo>
                  <a:cubicBezTo>
                    <a:pt x="5065" y="15101"/>
                    <a:pt x="5069" y="15102"/>
                    <a:pt x="5071" y="15102"/>
                  </a:cubicBezTo>
                  <a:cubicBezTo>
                    <a:pt x="5071" y="15102"/>
                    <a:pt x="5071" y="15102"/>
                    <a:pt x="5071" y="15102"/>
                  </a:cubicBezTo>
                  <a:lnTo>
                    <a:pt x="5071" y="15102"/>
                  </a:lnTo>
                  <a:lnTo>
                    <a:pt x="5085" y="15110"/>
                  </a:lnTo>
                  <a:cubicBezTo>
                    <a:pt x="5080" y="15104"/>
                    <a:pt x="5076" y="15098"/>
                    <a:pt x="5071" y="15092"/>
                  </a:cubicBezTo>
                  <a:lnTo>
                    <a:pt x="5071" y="15092"/>
                  </a:lnTo>
                  <a:cubicBezTo>
                    <a:pt x="5069" y="15087"/>
                    <a:pt x="5064" y="15081"/>
                    <a:pt x="5058" y="15076"/>
                  </a:cubicBezTo>
                  <a:lnTo>
                    <a:pt x="5058" y="15076"/>
                  </a:lnTo>
                  <a:cubicBezTo>
                    <a:pt x="4862" y="14822"/>
                    <a:pt x="4670" y="14565"/>
                    <a:pt x="4482" y="14305"/>
                  </a:cubicBezTo>
                  <a:close/>
                </a:path>
              </a:pathLst>
            </a:custGeom>
            <a:solidFill>
              <a:srgbClr val="A7A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5" name="Google Shape;905;p15"/>
            <p:cNvSpPr/>
            <p:nvPr/>
          </p:nvSpPr>
          <p:spPr>
            <a:xfrm>
              <a:off x="4609200" y="3630750"/>
              <a:ext cx="222375" cy="113625"/>
            </a:xfrm>
            <a:custGeom>
              <a:avLst/>
              <a:gdLst/>
              <a:ahLst/>
              <a:cxnLst/>
              <a:rect l="l" t="t" r="r" b="b"/>
              <a:pathLst>
                <a:path w="8895" h="4545" extrusionOk="0">
                  <a:moveTo>
                    <a:pt x="6110" y="0"/>
                  </a:moveTo>
                  <a:cubicBezTo>
                    <a:pt x="5569" y="0"/>
                    <a:pt x="4906" y="29"/>
                    <a:pt x="4167" y="175"/>
                  </a:cubicBezTo>
                  <a:cubicBezTo>
                    <a:pt x="3108" y="365"/>
                    <a:pt x="2382" y="508"/>
                    <a:pt x="1727" y="972"/>
                  </a:cubicBezTo>
                  <a:cubicBezTo>
                    <a:pt x="608" y="1758"/>
                    <a:pt x="0" y="3211"/>
                    <a:pt x="203" y="4544"/>
                  </a:cubicBezTo>
                  <a:cubicBezTo>
                    <a:pt x="750" y="2889"/>
                    <a:pt x="2143" y="1579"/>
                    <a:pt x="3763" y="960"/>
                  </a:cubicBezTo>
                  <a:cubicBezTo>
                    <a:pt x="4713" y="593"/>
                    <a:pt x="5721" y="431"/>
                    <a:pt x="6733" y="431"/>
                  </a:cubicBezTo>
                  <a:cubicBezTo>
                    <a:pt x="7457" y="431"/>
                    <a:pt x="8184" y="514"/>
                    <a:pt x="8894" y="663"/>
                  </a:cubicBezTo>
                  <a:lnTo>
                    <a:pt x="8466" y="139"/>
                  </a:lnTo>
                  <a:cubicBezTo>
                    <a:pt x="8037" y="79"/>
                    <a:pt x="7418" y="20"/>
                    <a:pt x="6680" y="8"/>
                  </a:cubicBezTo>
                  <a:cubicBezTo>
                    <a:pt x="6510" y="5"/>
                    <a:pt x="6319" y="0"/>
                    <a:pt x="6110" y="0"/>
                  </a:cubicBezTo>
                  <a:close/>
                </a:path>
              </a:pathLst>
            </a:custGeom>
            <a:solidFill>
              <a:srgbClr val="A7A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6" name="Google Shape;906;p15"/>
            <p:cNvSpPr/>
            <p:nvPr/>
          </p:nvSpPr>
          <p:spPr>
            <a:xfrm>
              <a:off x="4705925" y="3356825"/>
              <a:ext cx="112550" cy="289025"/>
            </a:xfrm>
            <a:custGeom>
              <a:avLst/>
              <a:gdLst/>
              <a:ahLst/>
              <a:cxnLst/>
              <a:rect l="l" t="t" r="r" b="b"/>
              <a:pathLst>
                <a:path w="4502" h="11561" extrusionOk="0">
                  <a:moveTo>
                    <a:pt x="1292" y="1"/>
                  </a:moveTo>
                  <a:cubicBezTo>
                    <a:pt x="1273" y="1"/>
                    <a:pt x="417" y="1087"/>
                    <a:pt x="191" y="2238"/>
                  </a:cubicBezTo>
                  <a:cubicBezTo>
                    <a:pt x="60" y="2869"/>
                    <a:pt x="1" y="3857"/>
                    <a:pt x="691" y="5809"/>
                  </a:cubicBezTo>
                  <a:cubicBezTo>
                    <a:pt x="1108" y="7000"/>
                    <a:pt x="1894" y="8786"/>
                    <a:pt x="3406" y="10727"/>
                  </a:cubicBezTo>
                  <a:lnTo>
                    <a:pt x="4501" y="11560"/>
                  </a:lnTo>
                  <a:cubicBezTo>
                    <a:pt x="2323" y="8786"/>
                    <a:pt x="1072" y="5321"/>
                    <a:pt x="953" y="1809"/>
                  </a:cubicBezTo>
                  <a:cubicBezTo>
                    <a:pt x="941" y="1178"/>
                    <a:pt x="953" y="547"/>
                    <a:pt x="1287" y="11"/>
                  </a:cubicBezTo>
                  <a:cubicBezTo>
                    <a:pt x="1291" y="4"/>
                    <a:pt x="1293" y="1"/>
                    <a:pt x="1292" y="1"/>
                  </a:cubicBezTo>
                  <a:close/>
                </a:path>
              </a:pathLst>
            </a:custGeom>
            <a:solidFill>
              <a:srgbClr val="A7A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7" name="Google Shape;907;p15"/>
            <p:cNvSpPr/>
            <p:nvPr/>
          </p:nvSpPr>
          <p:spPr>
            <a:xfrm>
              <a:off x="4565725" y="3580925"/>
              <a:ext cx="185775" cy="94675"/>
            </a:xfrm>
            <a:custGeom>
              <a:avLst/>
              <a:gdLst/>
              <a:ahLst/>
              <a:cxnLst/>
              <a:rect l="l" t="t" r="r" b="b"/>
              <a:pathLst>
                <a:path w="7431" h="3787" extrusionOk="0">
                  <a:moveTo>
                    <a:pt x="6978" y="1"/>
                  </a:moveTo>
                  <a:cubicBezTo>
                    <a:pt x="6168" y="12"/>
                    <a:pt x="4168" y="48"/>
                    <a:pt x="2263" y="227"/>
                  </a:cubicBezTo>
                  <a:cubicBezTo>
                    <a:pt x="1930" y="251"/>
                    <a:pt x="1394" y="346"/>
                    <a:pt x="858" y="715"/>
                  </a:cubicBezTo>
                  <a:cubicBezTo>
                    <a:pt x="382" y="1060"/>
                    <a:pt x="84" y="1620"/>
                    <a:pt x="37" y="2203"/>
                  </a:cubicBezTo>
                  <a:cubicBezTo>
                    <a:pt x="1" y="2787"/>
                    <a:pt x="239" y="3382"/>
                    <a:pt x="668" y="3787"/>
                  </a:cubicBezTo>
                  <a:cubicBezTo>
                    <a:pt x="382" y="3037"/>
                    <a:pt x="727" y="2179"/>
                    <a:pt x="1323" y="1656"/>
                  </a:cubicBezTo>
                  <a:cubicBezTo>
                    <a:pt x="1906" y="1132"/>
                    <a:pt x="2692" y="894"/>
                    <a:pt x="3466" y="715"/>
                  </a:cubicBezTo>
                  <a:cubicBezTo>
                    <a:pt x="4547" y="467"/>
                    <a:pt x="5653" y="343"/>
                    <a:pt x="6764" y="343"/>
                  </a:cubicBezTo>
                  <a:cubicBezTo>
                    <a:pt x="6986" y="343"/>
                    <a:pt x="7208" y="348"/>
                    <a:pt x="7430" y="358"/>
                  </a:cubicBezTo>
                  <a:lnTo>
                    <a:pt x="6978" y="1"/>
                  </a:lnTo>
                  <a:close/>
                </a:path>
              </a:pathLst>
            </a:custGeom>
            <a:solidFill>
              <a:srgbClr val="A7A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8" name="Google Shape;908;p15"/>
            <p:cNvSpPr/>
            <p:nvPr/>
          </p:nvSpPr>
          <p:spPr>
            <a:xfrm>
              <a:off x="4648200" y="3341025"/>
              <a:ext cx="88425" cy="235450"/>
            </a:xfrm>
            <a:custGeom>
              <a:avLst/>
              <a:gdLst/>
              <a:ahLst/>
              <a:cxnLst/>
              <a:rect l="l" t="t" r="r" b="b"/>
              <a:pathLst>
                <a:path w="3537" h="9418" extrusionOk="0">
                  <a:moveTo>
                    <a:pt x="1441" y="0"/>
                  </a:moveTo>
                  <a:cubicBezTo>
                    <a:pt x="607" y="429"/>
                    <a:pt x="131" y="1369"/>
                    <a:pt x="60" y="2310"/>
                  </a:cubicBezTo>
                  <a:cubicBezTo>
                    <a:pt x="0" y="3251"/>
                    <a:pt x="286" y="4167"/>
                    <a:pt x="643" y="5037"/>
                  </a:cubicBezTo>
                  <a:cubicBezTo>
                    <a:pt x="1263" y="6491"/>
                    <a:pt x="2114" y="7849"/>
                    <a:pt x="3170" y="9025"/>
                  </a:cubicBezTo>
                  <a:lnTo>
                    <a:pt x="3170" y="9025"/>
                  </a:lnTo>
                  <a:lnTo>
                    <a:pt x="2357" y="7120"/>
                  </a:lnTo>
                  <a:cubicBezTo>
                    <a:pt x="1703" y="5596"/>
                    <a:pt x="1048" y="3989"/>
                    <a:pt x="1203" y="2334"/>
                  </a:cubicBezTo>
                  <a:cubicBezTo>
                    <a:pt x="1286" y="1548"/>
                    <a:pt x="1548" y="774"/>
                    <a:pt x="1441" y="0"/>
                  </a:cubicBezTo>
                  <a:close/>
                  <a:moveTo>
                    <a:pt x="3170" y="9025"/>
                  </a:moveTo>
                  <a:lnTo>
                    <a:pt x="3286" y="9299"/>
                  </a:lnTo>
                  <a:lnTo>
                    <a:pt x="3536" y="9418"/>
                  </a:lnTo>
                  <a:cubicBezTo>
                    <a:pt x="3411" y="9290"/>
                    <a:pt x="3289" y="9159"/>
                    <a:pt x="3170" y="9025"/>
                  </a:cubicBezTo>
                  <a:close/>
                </a:path>
              </a:pathLst>
            </a:custGeom>
            <a:solidFill>
              <a:srgbClr val="A7A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9" name="Google Shape;909;p15"/>
            <p:cNvSpPr/>
            <p:nvPr/>
          </p:nvSpPr>
          <p:spPr>
            <a:xfrm>
              <a:off x="4555025" y="3524250"/>
              <a:ext cx="141400" cy="59500"/>
            </a:xfrm>
            <a:custGeom>
              <a:avLst/>
              <a:gdLst/>
              <a:ahLst/>
              <a:cxnLst/>
              <a:rect l="l" t="t" r="r" b="b"/>
              <a:pathLst>
                <a:path w="5656" h="2380" extrusionOk="0">
                  <a:moveTo>
                    <a:pt x="2838" y="0"/>
                  </a:moveTo>
                  <a:cubicBezTo>
                    <a:pt x="2610" y="0"/>
                    <a:pt x="2370" y="20"/>
                    <a:pt x="2120" y="65"/>
                  </a:cubicBezTo>
                  <a:cubicBezTo>
                    <a:pt x="1703" y="148"/>
                    <a:pt x="643" y="339"/>
                    <a:pt x="369" y="994"/>
                  </a:cubicBezTo>
                  <a:cubicBezTo>
                    <a:pt x="298" y="1172"/>
                    <a:pt x="191" y="1541"/>
                    <a:pt x="131" y="1815"/>
                  </a:cubicBezTo>
                  <a:cubicBezTo>
                    <a:pt x="0" y="2315"/>
                    <a:pt x="24" y="2363"/>
                    <a:pt x="36" y="2375"/>
                  </a:cubicBezTo>
                  <a:cubicBezTo>
                    <a:pt x="42" y="2378"/>
                    <a:pt x="48" y="2380"/>
                    <a:pt x="54" y="2380"/>
                  </a:cubicBezTo>
                  <a:cubicBezTo>
                    <a:pt x="189" y="2380"/>
                    <a:pt x="545" y="1713"/>
                    <a:pt x="1215" y="1339"/>
                  </a:cubicBezTo>
                  <a:cubicBezTo>
                    <a:pt x="1429" y="1220"/>
                    <a:pt x="1727" y="1101"/>
                    <a:pt x="2798" y="1041"/>
                  </a:cubicBezTo>
                  <a:cubicBezTo>
                    <a:pt x="3119" y="1023"/>
                    <a:pt x="3418" y="1017"/>
                    <a:pt x="3693" y="1017"/>
                  </a:cubicBezTo>
                  <a:cubicBezTo>
                    <a:pt x="4437" y="1017"/>
                    <a:pt x="5005" y="1065"/>
                    <a:pt x="5334" y="1065"/>
                  </a:cubicBezTo>
                  <a:cubicBezTo>
                    <a:pt x="5530" y="1065"/>
                    <a:pt x="5641" y="1048"/>
                    <a:pt x="5656" y="994"/>
                  </a:cubicBezTo>
                  <a:cubicBezTo>
                    <a:pt x="5656" y="958"/>
                    <a:pt x="5656" y="886"/>
                    <a:pt x="5203" y="660"/>
                  </a:cubicBezTo>
                  <a:cubicBezTo>
                    <a:pt x="4676" y="406"/>
                    <a:pt x="3877" y="0"/>
                    <a:pt x="2838" y="0"/>
                  </a:cubicBezTo>
                  <a:close/>
                </a:path>
              </a:pathLst>
            </a:custGeom>
            <a:solidFill>
              <a:srgbClr val="A7A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0" name="Google Shape;910;p15"/>
            <p:cNvSpPr/>
            <p:nvPr/>
          </p:nvSpPr>
          <p:spPr>
            <a:xfrm>
              <a:off x="4609200" y="3355900"/>
              <a:ext cx="53600" cy="157775"/>
            </a:xfrm>
            <a:custGeom>
              <a:avLst/>
              <a:gdLst/>
              <a:ahLst/>
              <a:cxnLst/>
              <a:rect l="l" t="t" r="r" b="b"/>
              <a:pathLst>
                <a:path w="2144" h="6311" extrusionOk="0">
                  <a:moveTo>
                    <a:pt x="1143" y="0"/>
                  </a:moveTo>
                  <a:lnTo>
                    <a:pt x="1143" y="0"/>
                  </a:lnTo>
                  <a:cubicBezTo>
                    <a:pt x="631" y="215"/>
                    <a:pt x="274" y="715"/>
                    <a:pt x="131" y="1263"/>
                  </a:cubicBezTo>
                  <a:cubicBezTo>
                    <a:pt x="0" y="1822"/>
                    <a:pt x="60" y="2382"/>
                    <a:pt x="191" y="2929"/>
                  </a:cubicBezTo>
                  <a:cubicBezTo>
                    <a:pt x="429" y="3930"/>
                    <a:pt x="881" y="4870"/>
                    <a:pt x="1500" y="5656"/>
                  </a:cubicBezTo>
                  <a:lnTo>
                    <a:pt x="1155" y="5382"/>
                  </a:lnTo>
                  <a:lnTo>
                    <a:pt x="1155" y="5382"/>
                  </a:lnTo>
                  <a:cubicBezTo>
                    <a:pt x="1429" y="5751"/>
                    <a:pt x="1751" y="6061"/>
                    <a:pt x="2143" y="6311"/>
                  </a:cubicBezTo>
                  <a:cubicBezTo>
                    <a:pt x="1429" y="5477"/>
                    <a:pt x="1060" y="4394"/>
                    <a:pt x="941" y="3287"/>
                  </a:cubicBezTo>
                  <a:cubicBezTo>
                    <a:pt x="822" y="2191"/>
                    <a:pt x="953" y="1084"/>
                    <a:pt x="1143" y="0"/>
                  </a:cubicBezTo>
                  <a:close/>
                </a:path>
              </a:pathLst>
            </a:custGeom>
            <a:solidFill>
              <a:srgbClr val="A7A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1" name="Google Shape;911;p15"/>
            <p:cNvSpPr/>
            <p:nvPr/>
          </p:nvSpPr>
          <p:spPr>
            <a:xfrm>
              <a:off x="4536575" y="3494600"/>
              <a:ext cx="106875" cy="54800"/>
            </a:xfrm>
            <a:custGeom>
              <a:avLst/>
              <a:gdLst/>
              <a:ahLst/>
              <a:cxnLst/>
              <a:rect l="l" t="t" r="r" b="b"/>
              <a:pathLst>
                <a:path w="4275" h="2192" extrusionOk="0">
                  <a:moveTo>
                    <a:pt x="1548" y="1"/>
                  </a:moveTo>
                  <a:cubicBezTo>
                    <a:pt x="1298" y="1"/>
                    <a:pt x="1048" y="1"/>
                    <a:pt x="822" y="84"/>
                  </a:cubicBezTo>
                  <a:cubicBezTo>
                    <a:pt x="441" y="215"/>
                    <a:pt x="167" y="584"/>
                    <a:pt x="84" y="989"/>
                  </a:cubicBezTo>
                  <a:cubicBezTo>
                    <a:pt x="0" y="1394"/>
                    <a:pt x="84" y="1822"/>
                    <a:pt x="262" y="2192"/>
                  </a:cubicBezTo>
                  <a:cubicBezTo>
                    <a:pt x="465" y="1406"/>
                    <a:pt x="1119" y="798"/>
                    <a:pt x="1881" y="501"/>
                  </a:cubicBezTo>
                  <a:cubicBezTo>
                    <a:pt x="2392" y="301"/>
                    <a:pt x="2930" y="225"/>
                    <a:pt x="3473" y="225"/>
                  </a:cubicBezTo>
                  <a:cubicBezTo>
                    <a:pt x="3740" y="225"/>
                    <a:pt x="4008" y="243"/>
                    <a:pt x="4275" y="275"/>
                  </a:cubicBezTo>
                  <a:lnTo>
                    <a:pt x="4072" y="215"/>
                  </a:lnTo>
                  <a:cubicBezTo>
                    <a:pt x="3239" y="108"/>
                    <a:pt x="2405" y="37"/>
                    <a:pt x="1548" y="1"/>
                  </a:cubicBezTo>
                  <a:close/>
                </a:path>
              </a:pathLst>
            </a:custGeom>
            <a:solidFill>
              <a:srgbClr val="A7A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2" name="Google Shape;912;p15"/>
            <p:cNvSpPr/>
            <p:nvPr/>
          </p:nvSpPr>
          <p:spPr>
            <a:xfrm>
              <a:off x="4532700" y="3459825"/>
              <a:ext cx="89325" cy="25875"/>
            </a:xfrm>
            <a:custGeom>
              <a:avLst/>
              <a:gdLst/>
              <a:ahLst/>
              <a:cxnLst/>
              <a:rect l="l" t="t" r="r" b="b"/>
              <a:pathLst>
                <a:path w="3573" h="1035" extrusionOk="0">
                  <a:moveTo>
                    <a:pt x="1339" y="0"/>
                  </a:moveTo>
                  <a:cubicBezTo>
                    <a:pt x="1242" y="0"/>
                    <a:pt x="1145" y="7"/>
                    <a:pt x="1048" y="23"/>
                  </a:cubicBezTo>
                  <a:cubicBezTo>
                    <a:pt x="512" y="106"/>
                    <a:pt x="12" y="499"/>
                    <a:pt x="0" y="1035"/>
                  </a:cubicBezTo>
                  <a:cubicBezTo>
                    <a:pt x="590" y="604"/>
                    <a:pt x="1322" y="384"/>
                    <a:pt x="2054" y="384"/>
                  </a:cubicBezTo>
                  <a:cubicBezTo>
                    <a:pt x="2577" y="384"/>
                    <a:pt x="3101" y="497"/>
                    <a:pt x="3572" y="725"/>
                  </a:cubicBezTo>
                  <a:lnTo>
                    <a:pt x="3215" y="463"/>
                  </a:lnTo>
                  <a:cubicBezTo>
                    <a:pt x="3001" y="404"/>
                    <a:pt x="2810" y="320"/>
                    <a:pt x="2596" y="261"/>
                  </a:cubicBezTo>
                  <a:cubicBezTo>
                    <a:pt x="2198" y="134"/>
                    <a:pt x="1768" y="0"/>
                    <a:pt x="1339" y="0"/>
                  </a:cubicBezTo>
                  <a:close/>
                </a:path>
              </a:pathLst>
            </a:custGeom>
            <a:solidFill>
              <a:srgbClr val="A7A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3" name="Google Shape;913;p15"/>
            <p:cNvSpPr/>
            <p:nvPr/>
          </p:nvSpPr>
          <p:spPr>
            <a:xfrm>
              <a:off x="4582100" y="3380300"/>
              <a:ext cx="18775" cy="73850"/>
            </a:xfrm>
            <a:custGeom>
              <a:avLst/>
              <a:gdLst/>
              <a:ahLst/>
              <a:cxnLst/>
              <a:rect l="l" t="t" r="r" b="b"/>
              <a:pathLst>
                <a:path w="751" h="2954" extrusionOk="0">
                  <a:moveTo>
                    <a:pt x="691" y="1"/>
                  </a:moveTo>
                  <a:lnTo>
                    <a:pt x="691" y="1"/>
                  </a:lnTo>
                  <a:cubicBezTo>
                    <a:pt x="370" y="144"/>
                    <a:pt x="144" y="465"/>
                    <a:pt x="72" y="822"/>
                  </a:cubicBezTo>
                  <a:cubicBezTo>
                    <a:pt x="1" y="1168"/>
                    <a:pt x="37" y="1537"/>
                    <a:pt x="120" y="1882"/>
                  </a:cubicBezTo>
                  <a:cubicBezTo>
                    <a:pt x="179" y="2144"/>
                    <a:pt x="251" y="2406"/>
                    <a:pt x="334" y="2668"/>
                  </a:cubicBezTo>
                  <a:lnTo>
                    <a:pt x="751" y="2954"/>
                  </a:lnTo>
                  <a:cubicBezTo>
                    <a:pt x="620" y="2775"/>
                    <a:pt x="525" y="2549"/>
                    <a:pt x="453" y="2323"/>
                  </a:cubicBezTo>
                  <a:cubicBezTo>
                    <a:pt x="370" y="2001"/>
                    <a:pt x="394" y="1644"/>
                    <a:pt x="418" y="1299"/>
                  </a:cubicBezTo>
                  <a:cubicBezTo>
                    <a:pt x="429" y="1156"/>
                    <a:pt x="429" y="1001"/>
                    <a:pt x="453" y="858"/>
                  </a:cubicBezTo>
                  <a:cubicBezTo>
                    <a:pt x="501" y="560"/>
                    <a:pt x="572" y="275"/>
                    <a:pt x="691" y="1"/>
                  </a:cubicBezTo>
                  <a:close/>
                </a:path>
              </a:pathLst>
            </a:custGeom>
            <a:solidFill>
              <a:srgbClr val="A7A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4" name="Google Shape;914;p15"/>
            <p:cNvSpPr/>
            <p:nvPr/>
          </p:nvSpPr>
          <p:spPr>
            <a:xfrm>
              <a:off x="4533900" y="3432550"/>
              <a:ext cx="58650" cy="17950"/>
            </a:xfrm>
            <a:custGeom>
              <a:avLst/>
              <a:gdLst/>
              <a:ahLst/>
              <a:cxnLst/>
              <a:rect l="l" t="t" r="r" b="b"/>
              <a:pathLst>
                <a:path w="2346" h="718" extrusionOk="0">
                  <a:moveTo>
                    <a:pt x="1198" y="0"/>
                  </a:moveTo>
                  <a:cubicBezTo>
                    <a:pt x="782" y="0"/>
                    <a:pt x="367" y="237"/>
                    <a:pt x="83" y="554"/>
                  </a:cubicBezTo>
                  <a:cubicBezTo>
                    <a:pt x="36" y="578"/>
                    <a:pt x="0" y="637"/>
                    <a:pt x="36" y="685"/>
                  </a:cubicBezTo>
                  <a:cubicBezTo>
                    <a:pt x="54" y="709"/>
                    <a:pt x="80" y="718"/>
                    <a:pt x="109" y="718"/>
                  </a:cubicBezTo>
                  <a:cubicBezTo>
                    <a:pt x="137" y="718"/>
                    <a:pt x="167" y="709"/>
                    <a:pt x="191" y="697"/>
                  </a:cubicBezTo>
                  <a:cubicBezTo>
                    <a:pt x="624" y="545"/>
                    <a:pt x="1088" y="465"/>
                    <a:pt x="1552" y="465"/>
                  </a:cubicBezTo>
                  <a:cubicBezTo>
                    <a:pt x="1814" y="465"/>
                    <a:pt x="2076" y="491"/>
                    <a:pt x="2334" y="542"/>
                  </a:cubicBezTo>
                  <a:lnTo>
                    <a:pt x="2346" y="483"/>
                  </a:lnTo>
                  <a:cubicBezTo>
                    <a:pt x="2024" y="256"/>
                    <a:pt x="1691" y="30"/>
                    <a:pt x="1310" y="6"/>
                  </a:cubicBezTo>
                  <a:cubicBezTo>
                    <a:pt x="1272" y="2"/>
                    <a:pt x="1235" y="0"/>
                    <a:pt x="1198" y="0"/>
                  </a:cubicBezTo>
                  <a:close/>
                </a:path>
              </a:pathLst>
            </a:custGeom>
            <a:solidFill>
              <a:srgbClr val="A7A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5" name="Google Shape;915;p15"/>
            <p:cNvSpPr/>
            <p:nvPr/>
          </p:nvSpPr>
          <p:spPr>
            <a:xfrm>
              <a:off x="4552950" y="3400550"/>
              <a:ext cx="626875" cy="408100"/>
            </a:xfrm>
            <a:custGeom>
              <a:avLst/>
              <a:gdLst/>
              <a:ahLst/>
              <a:cxnLst/>
              <a:rect l="l" t="t" r="r" b="b"/>
              <a:pathLst>
                <a:path w="25075" h="16324" extrusionOk="0">
                  <a:moveTo>
                    <a:pt x="0" y="0"/>
                  </a:moveTo>
                  <a:cubicBezTo>
                    <a:pt x="1524" y="2024"/>
                    <a:pt x="3250" y="3906"/>
                    <a:pt x="5144" y="5644"/>
                  </a:cubicBezTo>
                  <a:cubicBezTo>
                    <a:pt x="6072" y="6501"/>
                    <a:pt x="7060" y="7323"/>
                    <a:pt x="8061" y="8097"/>
                  </a:cubicBezTo>
                  <a:cubicBezTo>
                    <a:pt x="8561" y="8478"/>
                    <a:pt x="9061" y="8871"/>
                    <a:pt x="9585" y="9228"/>
                  </a:cubicBezTo>
                  <a:cubicBezTo>
                    <a:pt x="9858" y="9406"/>
                    <a:pt x="10108" y="9597"/>
                    <a:pt x="10370" y="9775"/>
                  </a:cubicBezTo>
                  <a:lnTo>
                    <a:pt x="11168" y="10311"/>
                  </a:lnTo>
                  <a:cubicBezTo>
                    <a:pt x="13311" y="11680"/>
                    <a:pt x="15538" y="12907"/>
                    <a:pt x="17871" y="13919"/>
                  </a:cubicBezTo>
                  <a:cubicBezTo>
                    <a:pt x="20193" y="14931"/>
                    <a:pt x="22610" y="15752"/>
                    <a:pt x="25075" y="16324"/>
                  </a:cubicBezTo>
                  <a:cubicBezTo>
                    <a:pt x="22693" y="15455"/>
                    <a:pt x="20372" y="14478"/>
                    <a:pt x="18109" y="13383"/>
                  </a:cubicBezTo>
                  <a:cubicBezTo>
                    <a:pt x="17550" y="13109"/>
                    <a:pt x="17002" y="12812"/>
                    <a:pt x="16431" y="12538"/>
                  </a:cubicBezTo>
                  <a:cubicBezTo>
                    <a:pt x="16157" y="12383"/>
                    <a:pt x="15883" y="12240"/>
                    <a:pt x="15597" y="12085"/>
                  </a:cubicBezTo>
                  <a:lnTo>
                    <a:pt x="15180" y="11859"/>
                  </a:lnTo>
                  <a:lnTo>
                    <a:pt x="14788" y="11621"/>
                  </a:lnTo>
                  <a:cubicBezTo>
                    <a:pt x="13680" y="11014"/>
                    <a:pt x="12621" y="10359"/>
                    <a:pt x="11573" y="9680"/>
                  </a:cubicBezTo>
                  <a:lnTo>
                    <a:pt x="10775" y="9156"/>
                  </a:lnTo>
                  <a:cubicBezTo>
                    <a:pt x="10513" y="8978"/>
                    <a:pt x="10263" y="8799"/>
                    <a:pt x="10001" y="8621"/>
                  </a:cubicBezTo>
                  <a:cubicBezTo>
                    <a:pt x="9489" y="8263"/>
                    <a:pt x="8977" y="7894"/>
                    <a:pt x="8477" y="7513"/>
                  </a:cubicBezTo>
                  <a:cubicBezTo>
                    <a:pt x="7441" y="6775"/>
                    <a:pt x="6477" y="5977"/>
                    <a:pt x="5513" y="5180"/>
                  </a:cubicBezTo>
                  <a:cubicBezTo>
                    <a:pt x="3572" y="3560"/>
                    <a:pt x="1762" y="1834"/>
                    <a:pt x="0" y="0"/>
                  </a:cubicBezTo>
                  <a:close/>
                </a:path>
              </a:pathLst>
            </a:custGeom>
            <a:solidFill>
              <a:srgbClr val="A7A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16" name="Google Shape;916;p15"/>
          <p:cNvGrpSpPr/>
          <p:nvPr/>
        </p:nvGrpSpPr>
        <p:grpSpPr>
          <a:xfrm>
            <a:off x="-365596" y="-8344"/>
            <a:ext cx="1545719" cy="1455079"/>
            <a:chOff x="3611750" y="1496100"/>
            <a:chExt cx="821550" cy="773375"/>
          </a:xfrm>
        </p:grpSpPr>
        <p:sp>
          <p:nvSpPr>
            <p:cNvPr id="917" name="Google Shape;917;p15"/>
            <p:cNvSpPr/>
            <p:nvPr/>
          </p:nvSpPr>
          <p:spPr>
            <a:xfrm>
              <a:off x="3829175" y="2004725"/>
              <a:ext cx="455900" cy="178425"/>
            </a:xfrm>
            <a:custGeom>
              <a:avLst/>
              <a:gdLst/>
              <a:ahLst/>
              <a:cxnLst/>
              <a:rect l="l" t="t" r="r" b="b"/>
              <a:pathLst>
                <a:path w="18236" h="7137" extrusionOk="0">
                  <a:moveTo>
                    <a:pt x="9519" y="1"/>
                  </a:moveTo>
                  <a:cubicBezTo>
                    <a:pt x="5908" y="1"/>
                    <a:pt x="2471" y="1297"/>
                    <a:pt x="174" y="4148"/>
                  </a:cubicBezTo>
                  <a:lnTo>
                    <a:pt x="66" y="4351"/>
                  </a:lnTo>
                  <a:cubicBezTo>
                    <a:pt x="66" y="4343"/>
                    <a:pt x="63" y="4340"/>
                    <a:pt x="58" y="4340"/>
                  </a:cubicBezTo>
                  <a:cubicBezTo>
                    <a:pt x="40" y="4340"/>
                    <a:pt x="0" y="4380"/>
                    <a:pt x="19" y="4399"/>
                  </a:cubicBezTo>
                  <a:cubicBezTo>
                    <a:pt x="33" y="4409"/>
                    <a:pt x="48" y="4414"/>
                    <a:pt x="62" y="4414"/>
                  </a:cubicBezTo>
                  <a:cubicBezTo>
                    <a:pt x="95" y="4414"/>
                    <a:pt x="129" y="4391"/>
                    <a:pt x="162" y="4375"/>
                  </a:cubicBezTo>
                  <a:cubicBezTo>
                    <a:pt x="1007" y="3779"/>
                    <a:pt x="1912" y="3244"/>
                    <a:pt x="2817" y="2720"/>
                  </a:cubicBezTo>
                  <a:cubicBezTo>
                    <a:pt x="3507" y="2315"/>
                    <a:pt x="4186" y="1934"/>
                    <a:pt x="4936" y="1660"/>
                  </a:cubicBezTo>
                  <a:cubicBezTo>
                    <a:pt x="5650" y="1410"/>
                    <a:pt x="6389" y="1291"/>
                    <a:pt x="7151" y="1196"/>
                  </a:cubicBezTo>
                  <a:cubicBezTo>
                    <a:pt x="7689" y="1141"/>
                    <a:pt x="8220" y="1100"/>
                    <a:pt x="8755" y="1100"/>
                  </a:cubicBezTo>
                  <a:cubicBezTo>
                    <a:pt x="8918" y="1100"/>
                    <a:pt x="9082" y="1104"/>
                    <a:pt x="9246" y="1112"/>
                  </a:cubicBezTo>
                  <a:cubicBezTo>
                    <a:pt x="11151" y="1172"/>
                    <a:pt x="13056" y="1755"/>
                    <a:pt x="14652" y="2791"/>
                  </a:cubicBezTo>
                  <a:cubicBezTo>
                    <a:pt x="16247" y="3839"/>
                    <a:pt x="17533" y="5363"/>
                    <a:pt x="18235" y="7137"/>
                  </a:cubicBezTo>
                  <a:cubicBezTo>
                    <a:pt x="17973" y="5827"/>
                    <a:pt x="17509" y="4553"/>
                    <a:pt x="16783" y="3422"/>
                  </a:cubicBezTo>
                  <a:cubicBezTo>
                    <a:pt x="16057" y="2291"/>
                    <a:pt x="15056" y="1339"/>
                    <a:pt x="13830" y="767"/>
                  </a:cubicBezTo>
                  <a:cubicBezTo>
                    <a:pt x="13032" y="398"/>
                    <a:pt x="12151" y="208"/>
                    <a:pt x="11270" y="100"/>
                  </a:cubicBezTo>
                  <a:cubicBezTo>
                    <a:pt x="10685" y="34"/>
                    <a:pt x="10099" y="1"/>
                    <a:pt x="951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8" name="Google Shape;918;p15"/>
            <p:cNvSpPr/>
            <p:nvPr/>
          </p:nvSpPr>
          <p:spPr>
            <a:xfrm>
              <a:off x="3611750" y="1770000"/>
              <a:ext cx="259275" cy="343500"/>
            </a:xfrm>
            <a:custGeom>
              <a:avLst/>
              <a:gdLst/>
              <a:ahLst/>
              <a:cxnLst/>
              <a:rect l="l" t="t" r="r" b="b"/>
              <a:pathLst>
                <a:path w="10371" h="13740" extrusionOk="0">
                  <a:moveTo>
                    <a:pt x="3734" y="0"/>
                  </a:moveTo>
                  <a:cubicBezTo>
                    <a:pt x="3240" y="0"/>
                    <a:pt x="2747" y="88"/>
                    <a:pt x="2263" y="167"/>
                  </a:cubicBezTo>
                  <a:cubicBezTo>
                    <a:pt x="1453" y="322"/>
                    <a:pt x="643" y="512"/>
                    <a:pt x="0" y="1024"/>
                  </a:cubicBezTo>
                  <a:cubicBezTo>
                    <a:pt x="12" y="1024"/>
                    <a:pt x="203" y="1048"/>
                    <a:pt x="191" y="1048"/>
                  </a:cubicBezTo>
                  <a:cubicBezTo>
                    <a:pt x="298" y="1060"/>
                    <a:pt x="405" y="1072"/>
                    <a:pt x="489" y="1095"/>
                  </a:cubicBezTo>
                  <a:cubicBezTo>
                    <a:pt x="703" y="1119"/>
                    <a:pt x="893" y="1143"/>
                    <a:pt x="1096" y="1167"/>
                  </a:cubicBezTo>
                  <a:cubicBezTo>
                    <a:pt x="1548" y="1215"/>
                    <a:pt x="1989" y="1238"/>
                    <a:pt x="2441" y="1286"/>
                  </a:cubicBezTo>
                  <a:cubicBezTo>
                    <a:pt x="3275" y="1357"/>
                    <a:pt x="4120" y="1453"/>
                    <a:pt x="4942" y="1691"/>
                  </a:cubicBezTo>
                  <a:cubicBezTo>
                    <a:pt x="5299" y="1798"/>
                    <a:pt x="5644" y="1941"/>
                    <a:pt x="5965" y="2108"/>
                  </a:cubicBezTo>
                  <a:cubicBezTo>
                    <a:pt x="6025" y="2131"/>
                    <a:pt x="6085" y="2167"/>
                    <a:pt x="6144" y="2179"/>
                  </a:cubicBezTo>
                  <a:cubicBezTo>
                    <a:pt x="6239" y="2215"/>
                    <a:pt x="6323" y="2227"/>
                    <a:pt x="6394" y="2274"/>
                  </a:cubicBezTo>
                  <a:cubicBezTo>
                    <a:pt x="6632" y="2393"/>
                    <a:pt x="6811" y="2667"/>
                    <a:pt x="6978" y="2893"/>
                  </a:cubicBezTo>
                  <a:cubicBezTo>
                    <a:pt x="7168" y="3167"/>
                    <a:pt x="7347" y="3429"/>
                    <a:pt x="7489" y="3727"/>
                  </a:cubicBezTo>
                  <a:cubicBezTo>
                    <a:pt x="7501" y="3762"/>
                    <a:pt x="7513" y="3774"/>
                    <a:pt x="7513" y="3798"/>
                  </a:cubicBezTo>
                  <a:cubicBezTo>
                    <a:pt x="7811" y="4417"/>
                    <a:pt x="8025" y="5072"/>
                    <a:pt x="8180" y="5727"/>
                  </a:cubicBezTo>
                  <a:cubicBezTo>
                    <a:pt x="8833" y="8224"/>
                    <a:pt x="9089" y="10842"/>
                    <a:pt x="8949" y="13433"/>
                  </a:cubicBezTo>
                  <a:lnTo>
                    <a:pt x="8949" y="13433"/>
                  </a:lnTo>
                  <a:lnTo>
                    <a:pt x="9454" y="12847"/>
                  </a:lnTo>
                  <a:cubicBezTo>
                    <a:pt x="10371" y="10192"/>
                    <a:pt x="10049" y="7215"/>
                    <a:pt x="9013" y="4596"/>
                  </a:cubicBezTo>
                  <a:cubicBezTo>
                    <a:pt x="8573" y="3477"/>
                    <a:pt x="8001" y="2405"/>
                    <a:pt x="7168" y="1560"/>
                  </a:cubicBezTo>
                  <a:cubicBezTo>
                    <a:pt x="6335" y="703"/>
                    <a:pt x="5227" y="83"/>
                    <a:pt x="4037" y="12"/>
                  </a:cubicBezTo>
                  <a:cubicBezTo>
                    <a:pt x="3936" y="4"/>
                    <a:pt x="3835" y="0"/>
                    <a:pt x="3734" y="0"/>
                  </a:cubicBezTo>
                  <a:close/>
                  <a:moveTo>
                    <a:pt x="8949" y="13433"/>
                  </a:moveTo>
                  <a:lnTo>
                    <a:pt x="8859" y="13537"/>
                  </a:lnTo>
                  <a:cubicBezTo>
                    <a:pt x="8871" y="13609"/>
                    <a:pt x="8894" y="13668"/>
                    <a:pt x="8930" y="13740"/>
                  </a:cubicBezTo>
                  <a:cubicBezTo>
                    <a:pt x="8937" y="13638"/>
                    <a:pt x="8943" y="13535"/>
                    <a:pt x="8949" y="13433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9" name="Google Shape;919;p15"/>
            <p:cNvSpPr/>
            <p:nvPr/>
          </p:nvSpPr>
          <p:spPr>
            <a:xfrm>
              <a:off x="3872500" y="1902275"/>
              <a:ext cx="492950" cy="148125"/>
            </a:xfrm>
            <a:custGeom>
              <a:avLst/>
              <a:gdLst/>
              <a:ahLst/>
              <a:cxnLst/>
              <a:rect l="l" t="t" r="r" b="b"/>
              <a:pathLst>
                <a:path w="19718" h="5925" extrusionOk="0">
                  <a:moveTo>
                    <a:pt x="12112" y="0"/>
                  </a:moveTo>
                  <a:cubicBezTo>
                    <a:pt x="10553" y="0"/>
                    <a:pt x="8982" y="306"/>
                    <a:pt x="7513" y="817"/>
                  </a:cubicBezTo>
                  <a:cubicBezTo>
                    <a:pt x="5120" y="1662"/>
                    <a:pt x="2929" y="3055"/>
                    <a:pt x="905" y="4579"/>
                  </a:cubicBezTo>
                  <a:lnTo>
                    <a:pt x="0" y="5925"/>
                  </a:lnTo>
                  <a:cubicBezTo>
                    <a:pt x="1786" y="4472"/>
                    <a:pt x="3810" y="3317"/>
                    <a:pt x="5965" y="2508"/>
                  </a:cubicBezTo>
                  <a:cubicBezTo>
                    <a:pt x="7670" y="1893"/>
                    <a:pt x="9443" y="1459"/>
                    <a:pt x="11262" y="1459"/>
                  </a:cubicBezTo>
                  <a:cubicBezTo>
                    <a:pt x="11310" y="1459"/>
                    <a:pt x="11358" y="1459"/>
                    <a:pt x="11407" y="1460"/>
                  </a:cubicBezTo>
                  <a:cubicBezTo>
                    <a:pt x="13264" y="1472"/>
                    <a:pt x="15133" y="1948"/>
                    <a:pt x="16681" y="2960"/>
                  </a:cubicBezTo>
                  <a:cubicBezTo>
                    <a:pt x="17848" y="3722"/>
                    <a:pt x="18788" y="4758"/>
                    <a:pt x="19717" y="5782"/>
                  </a:cubicBezTo>
                  <a:cubicBezTo>
                    <a:pt x="19527" y="4496"/>
                    <a:pt x="18788" y="3365"/>
                    <a:pt x="17955" y="2365"/>
                  </a:cubicBezTo>
                  <a:cubicBezTo>
                    <a:pt x="17526" y="1877"/>
                    <a:pt x="17086" y="1400"/>
                    <a:pt x="16550" y="1043"/>
                  </a:cubicBezTo>
                  <a:cubicBezTo>
                    <a:pt x="16086" y="734"/>
                    <a:pt x="15550" y="531"/>
                    <a:pt x="15014" y="388"/>
                  </a:cubicBezTo>
                  <a:cubicBezTo>
                    <a:pt x="14071" y="122"/>
                    <a:pt x="13094" y="0"/>
                    <a:pt x="12112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0" name="Google Shape;920;p15"/>
            <p:cNvSpPr/>
            <p:nvPr/>
          </p:nvSpPr>
          <p:spPr>
            <a:xfrm>
              <a:off x="3665925" y="1657925"/>
              <a:ext cx="233075" cy="371350"/>
            </a:xfrm>
            <a:custGeom>
              <a:avLst/>
              <a:gdLst/>
              <a:ahLst/>
              <a:cxnLst/>
              <a:rect l="l" t="t" r="r" b="b"/>
              <a:pathLst>
                <a:path w="9323" h="14854" extrusionOk="0">
                  <a:moveTo>
                    <a:pt x="2490" y="1"/>
                  </a:moveTo>
                  <a:cubicBezTo>
                    <a:pt x="1596" y="1"/>
                    <a:pt x="714" y="246"/>
                    <a:pt x="0" y="780"/>
                  </a:cubicBezTo>
                  <a:cubicBezTo>
                    <a:pt x="1905" y="816"/>
                    <a:pt x="3929" y="1102"/>
                    <a:pt x="5418" y="2304"/>
                  </a:cubicBezTo>
                  <a:cubicBezTo>
                    <a:pt x="6430" y="3102"/>
                    <a:pt x="7097" y="4269"/>
                    <a:pt x="7585" y="5459"/>
                  </a:cubicBezTo>
                  <a:cubicBezTo>
                    <a:pt x="8775" y="8400"/>
                    <a:pt x="8894" y="11663"/>
                    <a:pt x="8871" y="14853"/>
                  </a:cubicBezTo>
                  <a:lnTo>
                    <a:pt x="9323" y="14115"/>
                  </a:lnTo>
                  <a:cubicBezTo>
                    <a:pt x="9228" y="12567"/>
                    <a:pt x="9144" y="11020"/>
                    <a:pt x="9013" y="9496"/>
                  </a:cubicBezTo>
                  <a:cubicBezTo>
                    <a:pt x="8859" y="7781"/>
                    <a:pt x="8656" y="6067"/>
                    <a:pt x="8037" y="4471"/>
                  </a:cubicBezTo>
                  <a:cubicBezTo>
                    <a:pt x="7418" y="2864"/>
                    <a:pt x="6358" y="1399"/>
                    <a:pt x="4858" y="590"/>
                  </a:cubicBezTo>
                  <a:cubicBezTo>
                    <a:pt x="4140" y="208"/>
                    <a:pt x="3310" y="1"/>
                    <a:pt x="2490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1" name="Google Shape;921;p15"/>
            <p:cNvSpPr/>
            <p:nvPr/>
          </p:nvSpPr>
          <p:spPr>
            <a:xfrm>
              <a:off x="3803450" y="1601225"/>
              <a:ext cx="162825" cy="358400"/>
            </a:xfrm>
            <a:custGeom>
              <a:avLst/>
              <a:gdLst/>
              <a:ahLst/>
              <a:cxnLst/>
              <a:rect l="l" t="t" r="r" b="b"/>
              <a:pathLst>
                <a:path w="6513" h="14336" extrusionOk="0">
                  <a:moveTo>
                    <a:pt x="0" y="0"/>
                  </a:moveTo>
                  <a:cubicBezTo>
                    <a:pt x="2274" y="750"/>
                    <a:pt x="4024" y="2727"/>
                    <a:pt x="4905" y="4953"/>
                  </a:cubicBezTo>
                  <a:cubicBezTo>
                    <a:pt x="5787" y="7204"/>
                    <a:pt x="5894" y="9680"/>
                    <a:pt x="5667" y="12073"/>
                  </a:cubicBezTo>
                  <a:cubicBezTo>
                    <a:pt x="5596" y="12835"/>
                    <a:pt x="5489" y="13585"/>
                    <a:pt x="5298" y="14335"/>
                  </a:cubicBezTo>
                  <a:lnTo>
                    <a:pt x="6084" y="13347"/>
                  </a:lnTo>
                  <a:cubicBezTo>
                    <a:pt x="6287" y="10513"/>
                    <a:pt x="6513" y="7632"/>
                    <a:pt x="6132" y="4810"/>
                  </a:cubicBezTo>
                  <a:cubicBezTo>
                    <a:pt x="6037" y="4203"/>
                    <a:pt x="5917" y="3572"/>
                    <a:pt x="5667" y="3013"/>
                  </a:cubicBezTo>
                  <a:cubicBezTo>
                    <a:pt x="5203" y="1977"/>
                    <a:pt x="4298" y="1203"/>
                    <a:pt x="3274" y="727"/>
                  </a:cubicBezTo>
                  <a:cubicBezTo>
                    <a:pt x="2262" y="250"/>
                    <a:pt x="1131" y="72"/>
                    <a:pt x="0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2" name="Google Shape;922;p15"/>
            <p:cNvSpPr/>
            <p:nvPr/>
          </p:nvSpPr>
          <p:spPr>
            <a:xfrm>
              <a:off x="3940350" y="1811675"/>
              <a:ext cx="492950" cy="115500"/>
            </a:xfrm>
            <a:custGeom>
              <a:avLst/>
              <a:gdLst/>
              <a:ahLst/>
              <a:cxnLst/>
              <a:rect l="l" t="t" r="r" b="b"/>
              <a:pathLst>
                <a:path w="19718" h="4620" extrusionOk="0">
                  <a:moveTo>
                    <a:pt x="14595" y="0"/>
                  </a:moveTo>
                  <a:cubicBezTo>
                    <a:pt x="13560" y="0"/>
                    <a:pt x="12523" y="144"/>
                    <a:pt x="11502" y="333"/>
                  </a:cubicBezTo>
                  <a:cubicBezTo>
                    <a:pt x="7883" y="983"/>
                    <a:pt x="4369" y="2222"/>
                    <a:pt x="1138" y="3974"/>
                  </a:cubicBezTo>
                  <a:lnTo>
                    <a:pt x="1138" y="3974"/>
                  </a:lnTo>
                  <a:cubicBezTo>
                    <a:pt x="1164" y="3967"/>
                    <a:pt x="1190" y="3960"/>
                    <a:pt x="1215" y="3953"/>
                  </a:cubicBezTo>
                  <a:cubicBezTo>
                    <a:pt x="4263" y="3096"/>
                    <a:pt x="7335" y="2298"/>
                    <a:pt x="10407" y="1572"/>
                  </a:cubicBezTo>
                  <a:cubicBezTo>
                    <a:pt x="10931" y="1453"/>
                    <a:pt x="11467" y="1333"/>
                    <a:pt x="12002" y="1286"/>
                  </a:cubicBezTo>
                  <a:cubicBezTo>
                    <a:pt x="12130" y="1278"/>
                    <a:pt x="12259" y="1274"/>
                    <a:pt x="12388" y="1274"/>
                  </a:cubicBezTo>
                  <a:cubicBezTo>
                    <a:pt x="12811" y="1274"/>
                    <a:pt x="13235" y="1314"/>
                    <a:pt x="13646" y="1369"/>
                  </a:cubicBezTo>
                  <a:cubicBezTo>
                    <a:pt x="15384" y="1643"/>
                    <a:pt x="17063" y="2298"/>
                    <a:pt x="18539" y="3274"/>
                  </a:cubicBezTo>
                  <a:cubicBezTo>
                    <a:pt x="18863" y="3490"/>
                    <a:pt x="19206" y="3735"/>
                    <a:pt x="19595" y="3735"/>
                  </a:cubicBezTo>
                  <a:cubicBezTo>
                    <a:pt x="19635" y="3735"/>
                    <a:pt x="19676" y="3732"/>
                    <a:pt x="19718" y="3727"/>
                  </a:cubicBezTo>
                  <a:cubicBezTo>
                    <a:pt x="19682" y="3119"/>
                    <a:pt x="19372" y="2536"/>
                    <a:pt x="19015" y="2024"/>
                  </a:cubicBezTo>
                  <a:cubicBezTo>
                    <a:pt x="18610" y="1453"/>
                    <a:pt x="18134" y="893"/>
                    <a:pt x="17527" y="560"/>
                  </a:cubicBezTo>
                  <a:cubicBezTo>
                    <a:pt x="17051" y="286"/>
                    <a:pt x="16515" y="167"/>
                    <a:pt x="15979" y="95"/>
                  </a:cubicBezTo>
                  <a:cubicBezTo>
                    <a:pt x="15519" y="29"/>
                    <a:pt x="15058" y="0"/>
                    <a:pt x="14595" y="0"/>
                  </a:cubicBezTo>
                  <a:close/>
                  <a:moveTo>
                    <a:pt x="1138" y="3974"/>
                  </a:moveTo>
                  <a:lnTo>
                    <a:pt x="1138" y="3974"/>
                  </a:lnTo>
                  <a:cubicBezTo>
                    <a:pt x="762" y="4081"/>
                    <a:pt x="369" y="4215"/>
                    <a:pt x="108" y="4501"/>
                  </a:cubicBezTo>
                  <a:lnTo>
                    <a:pt x="108" y="4501"/>
                  </a:lnTo>
                  <a:cubicBezTo>
                    <a:pt x="108" y="4501"/>
                    <a:pt x="108" y="4501"/>
                    <a:pt x="108" y="4501"/>
                  </a:cubicBezTo>
                  <a:lnTo>
                    <a:pt x="108" y="4501"/>
                  </a:lnTo>
                  <a:lnTo>
                    <a:pt x="1" y="4620"/>
                  </a:lnTo>
                  <a:cubicBezTo>
                    <a:pt x="16" y="4611"/>
                    <a:pt x="30" y="4602"/>
                    <a:pt x="45" y="4593"/>
                  </a:cubicBezTo>
                  <a:lnTo>
                    <a:pt x="45" y="4593"/>
                  </a:lnTo>
                  <a:cubicBezTo>
                    <a:pt x="46" y="4594"/>
                    <a:pt x="48" y="4594"/>
                    <a:pt x="49" y="4594"/>
                  </a:cubicBezTo>
                  <a:cubicBezTo>
                    <a:pt x="60" y="4594"/>
                    <a:pt x="82" y="4581"/>
                    <a:pt x="98" y="4562"/>
                  </a:cubicBezTo>
                  <a:lnTo>
                    <a:pt x="98" y="4562"/>
                  </a:lnTo>
                  <a:cubicBezTo>
                    <a:pt x="441" y="4361"/>
                    <a:pt x="788" y="4164"/>
                    <a:pt x="1138" y="3974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3" name="Google Shape;923;p15"/>
            <p:cNvSpPr/>
            <p:nvPr/>
          </p:nvSpPr>
          <p:spPr>
            <a:xfrm>
              <a:off x="3928450" y="1558900"/>
              <a:ext cx="125050" cy="293575"/>
            </a:xfrm>
            <a:custGeom>
              <a:avLst/>
              <a:gdLst/>
              <a:ahLst/>
              <a:cxnLst/>
              <a:rect l="l" t="t" r="r" b="b"/>
              <a:pathLst>
                <a:path w="5002" h="11743" extrusionOk="0">
                  <a:moveTo>
                    <a:pt x="119" y="1"/>
                  </a:moveTo>
                  <a:cubicBezTo>
                    <a:pt x="80" y="1"/>
                    <a:pt x="40" y="2"/>
                    <a:pt x="1" y="3"/>
                  </a:cubicBezTo>
                  <a:cubicBezTo>
                    <a:pt x="2025" y="967"/>
                    <a:pt x="3454" y="2955"/>
                    <a:pt x="3989" y="5134"/>
                  </a:cubicBezTo>
                  <a:cubicBezTo>
                    <a:pt x="4525" y="7301"/>
                    <a:pt x="4251" y="9623"/>
                    <a:pt x="3525" y="11742"/>
                  </a:cubicBezTo>
                  <a:lnTo>
                    <a:pt x="4251" y="11254"/>
                  </a:lnTo>
                  <a:cubicBezTo>
                    <a:pt x="4406" y="10694"/>
                    <a:pt x="4597" y="9920"/>
                    <a:pt x="4727" y="8992"/>
                  </a:cubicBezTo>
                  <a:cubicBezTo>
                    <a:pt x="4835" y="8218"/>
                    <a:pt x="5001" y="7099"/>
                    <a:pt x="4918" y="5753"/>
                  </a:cubicBezTo>
                  <a:cubicBezTo>
                    <a:pt x="4847" y="4384"/>
                    <a:pt x="4775" y="3420"/>
                    <a:pt x="4299" y="2515"/>
                  </a:cubicBezTo>
                  <a:cubicBezTo>
                    <a:pt x="3496" y="1002"/>
                    <a:pt x="1828" y="1"/>
                    <a:pt x="11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4" name="Google Shape;924;p15"/>
            <p:cNvSpPr/>
            <p:nvPr/>
          </p:nvSpPr>
          <p:spPr>
            <a:xfrm>
              <a:off x="4020125" y="1728575"/>
              <a:ext cx="382525" cy="106625"/>
            </a:xfrm>
            <a:custGeom>
              <a:avLst/>
              <a:gdLst/>
              <a:ahLst/>
              <a:cxnLst/>
              <a:rect l="l" t="t" r="r" b="b"/>
              <a:pathLst>
                <a:path w="15301" h="4265" extrusionOk="0">
                  <a:moveTo>
                    <a:pt x="10691" y="0"/>
                  </a:moveTo>
                  <a:cubicBezTo>
                    <a:pt x="9995" y="0"/>
                    <a:pt x="9111" y="90"/>
                    <a:pt x="7966" y="336"/>
                  </a:cubicBezTo>
                  <a:cubicBezTo>
                    <a:pt x="6394" y="681"/>
                    <a:pt x="3978" y="1395"/>
                    <a:pt x="1251" y="3014"/>
                  </a:cubicBezTo>
                  <a:lnTo>
                    <a:pt x="1" y="4265"/>
                  </a:lnTo>
                  <a:cubicBezTo>
                    <a:pt x="3324" y="2297"/>
                    <a:pt x="7197" y="1246"/>
                    <a:pt x="11067" y="1246"/>
                  </a:cubicBezTo>
                  <a:cubicBezTo>
                    <a:pt x="11717" y="1246"/>
                    <a:pt x="12367" y="1276"/>
                    <a:pt x="13014" y="1336"/>
                  </a:cubicBezTo>
                  <a:cubicBezTo>
                    <a:pt x="13800" y="1407"/>
                    <a:pt x="14634" y="1550"/>
                    <a:pt x="15265" y="2050"/>
                  </a:cubicBezTo>
                  <a:cubicBezTo>
                    <a:pt x="15272" y="2056"/>
                    <a:pt x="15276" y="2059"/>
                    <a:pt x="15277" y="2059"/>
                  </a:cubicBezTo>
                  <a:cubicBezTo>
                    <a:pt x="15300" y="2059"/>
                    <a:pt x="14030" y="777"/>
                    <a:pt x="12598" y="300"/>
                  </a:cubicBezTo>
                  <a:cubicBezTo>
                    <a:pt x="12164" y="146"/>
                    <a:pt x="11580" y="0"/>
                    <a:pt x="10691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5" name="Google Shape;925;p15"/>
            <p:cNvSpPr/>
            <p:nvPr/>
          </p:nvSpPr>
          <p:spPr>
            <a:xfrm>
              <a:off x="4021025" y="1515275"/>
              <a:ext cx="107175" cy="244025"/>
            </a:xfrm>
            <a:custGeom>
              <a:avLst/>
              <a:gdLst/>
              <a:ahLst/>
              <a:cxnLst/>
              <a:rect l="l" t="t" r="r" b="b"/>
              <a:pathLst>
                <a:path w="4287" h="9761" extrusionOk="0">
                  <a:moveTo>
                    <a:pt x="1634" y="0"/>
                  </a:moveTo>
                  <a:cubicBezTo>
                    <a:pt x="1042" y="0"/>
                    <a:pt x="451" y="205"/>
                    <a:pt x="1" y="581"/>
                  </a:cubicBezTo>
                  <a:cubicBezTo>
                    <a:pt x="148" y="545"/>
                    <a:pt x="297" y="528"/>
                    <a:pt x="447" y="528"/>
                  </a:cubicBezTo>
                  <a:cubicBezTo>
                    <a:pt x="1285" y="528"/>
                    <a:pt x="2121" y="1064"/>
                    <a:pt x="2596" y="1771"/>
                  </a:cubicBezTo>
                  <a:cubicBezTo>
                    <a:pt x="3168" y="2605"/>
                    <a:pt x="3358" y="3653"/>
                    <a:pt x="3453" y="4665"/>
                  </a:cubicBezTo>
                  <a:cubicBezTo>
                    <a:pt x="3620" y="6367"/>
                    <a:pt x="3537" y="8082"/>
                    <a:pt x="3251" y="9760"/>
                  </a:cubicBezTo>
                  <a:lnTo>
                    <a:pt x="3775" y="9272"/>
                  </a:lnTo>
                  <a:cubicBezTo>
                    <a:pt x="3894" y="8248"/>
                    <a:pt x="4192" y="5689"/>
                    <a:pt x="4263" y="3212"/>
                  </a:cubicBezTo>
                  <a:cubicBezTo>
                    <a:pt x="4287" y="2795"/>
                    <a:pt x="4263" y="2081"/>
                    <a:pt x="3870" y="1343"/>
                  </a:cubicBezTo>
                  <a:cubicBezTo>
                    <a:pt x="3513" y="676"/>
                    <a:pt x="2858" y="200"/>
                    <a:pt x="2108" y="45"/>
                  </a:cubicBezTo>
                  <a:cubicBezTo>
                    <a:pt x="1952" y="15"/>
                    <a:pt x="1793" y="0"/>
                    <a:pt x="1634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6" name="Google Shape;926;p15"/>
            <p:cNvSpPr/>
            <p:nvPr/>
          </p:nvSpPr>
          <p:spPr>
            <a:xfrm>
              <a:off x="4121925" y="1657650"/>
              <a:ext cx="309000" cy="84375"/>
            </a:xfrm>
            <a:custGeom>
              <a:avLst/>
              <a:gdLst/>
              <a:ahLst/>
              <a:cxnLst/>
              <a:rect l="l" t="t" r="r" b="b"/>
              <a:pathLst>
                <a:path w="12360" h="3375" extrusionOk="0">
                  <a:moveTo>
                    <a:pt x="8540" y="1"/>
                  </a:moveTo>
                  <a:cubicBezTo>
                    <a:pt x="7711" y="1"/>
                    <a:pt x="6881" y="169"/>
                    <a:pt x="6085" y="398"/>
                  </a:cubicBezTo>
                  <a:cubicBezTo>
                    <a:pt x="4115" y="944"/>
                    <a:pt x="2233" y="1817"/>
                    <a:pt x="557" y="2974"/>
                  </a:cubicBezTo>
                  <a:lnTo>
                    <a:pt x="557" y="2974"/>
                  </a:lnTo>
                  <a:cubicBezTo>
                    <a:pt x="1414" y="2732"/>
                    <a:pt x="2278" y="2483"/>
                    <a:pt x="3132" y="2244"/>
                  </a:cubicBezTo>
                  <a:cubicBezTo>
                    <a:pt x="4649" y="1812"/>
                    <a:pt x="6231" y="1373"/>
                    <a:pt x="7792" y="1373"/>
                  </a:cubicBezTo>
                  <a:cubicBezTo>
                    <a:pt x="8338" y="1373"/>
                    <a:pt x="8882" y="1427"/>
                    <a:pt x="9419" y="1553"/>
                  </a:cubicBezTo>
                  <a:cubicBezTo>
                    <a:pt x="10419" y="1791"/>
                    <a:pt x="11347" y="2256"/>
                    <a:pt x="12359" y="2256"/>
                  </a:cubicBezTo>
                  <a:cubicBezTo>
                    <a:pt x="11967" y="1101"/>
                    <a:pt x="10835" y="351"/>
                    <a:pt x="9657" y="113"/>
                  </a:cubicBezTo>
                  <a:cubicBezTo>
                    <a:pt x="9287" y="35"/>
                    <a:pt x="8914" y="1"/>
                    <a:pt x="8540" y="1"/>
                  </a:cubicBezTo>
                  <a:close/>
                  <a:moveTo>
                    <a:pt x="557" y="2974"/>
                  </a:moveTo>
                  <a:cubicBezTo>
                    <a:pt x="435" y="3009"/>
                    <a:pt x="313" y="3043"/>
                    <a:pt x="191" y="3077"/>
                  </a:cubicBezTo>
                  <a:lnTo>
                    <a:pt x="1" y="3375"/>
                  </a:lnTo>
                  <a:cubicBezTo>
                    <a:pt x="184" y="3238"/>
                    <a:pt x="369" y="3104"/>
                    <a:pt x="557" y="2974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7" name="Google Shape;927;p15"/>
            <p:cNvSpPr/>
            <p:nvPr/>
          </p:nvSpPr>
          <p:spPr>
            <a:xfrm>
              <a:off x="4139800" y="1510775"/>
              <a:ext cx="69675" cy="184725"/>
            </a:xfrm>
            <a:custGeom>
              <a:avLst/>
              <a:gdLst/>
              <a:ahLst/>
              <a:cxnLst/>
              <a:rect l="l" t="t" r="r" b="b"/>
              <a:pathLst>
                <a:path w="2787" h="7389" extrusionOk="0">
                  <a:moveTo>
                    <a:pt x="162" y="0"/>
                  </a:moveTo>
                  <a:cubicBezTo>
                    <a:pt x="131" y="0"/>
                    <a:pt x="123" y="11"/>
                    <a:pt x="119" y="23"/>
                  </a:cubicBezTo>
                  <a:cubicBezTo>
                    <a:pt x="0" y="165"/>
                    <a:pt x="857" y="737"/>
                    <a:pt x="1250" y="1689"/>
                  </a:cubicBezTo>
                  <a:cubicBezTo>
                    <a:pt x="1369" y="1963"/>
                    <a:pt x="1465" y="2356"/>
                    <a:pt x="1369" y="3737"/>
                  </a:cubicBezTo>
                  <a:cubicBezTo>
                    <a:pt x="1203" y="5928"/>
                    <a:pt x="738" y="7297"/>
                    <a:pt x="953" y="7381"/>
                  </a:cubicBezTo>
                  <a:cubicBezTo>
                    <a:pt x="957" y="7385"/>
                    <a:pt x="963" y="7388"/>
                    <a:pt x="974" y="7388"/>
                  </a:cubicBezTo>
                  <a:cubicBezTo>
                    <a:pt x="1021" y="7388"/>
                    <a:pt x="1146" y="7311"/>
                    <a:pt x="1441" y="6869"/>
                  </a:cubicBezTo>
                  <a:cubicBezTo>
                    <a:pt x="1941" y="6107"/>
                    <a:pt x="2786" y="4845"/>
                    <a:pt x="2691" y="3023"/>
                  </a:cubicBezTo>
                  <a:cubicBezTo>
                    <a:pt x="2655" y="2487"/>
                    <a:pt x="2584" y="1106"/>
                    <a:pt x="1798" y="630"/>
                  </a:cubicBezTo>
                  <a:cubicBezTo>
                    <a:pt x="1572" y="499"/>
                    <a:pt x="1107" y="320"/>
                    <a:pt x="786" y="201"/>
                  </a:cubicBezTo>
                  <a:cubicBezTo>
                    <a:pt x="381" y="42"/>
                    <a:pt x="225" y="0"/>
                    <a:pt x="162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8" name="Google Shape;928;p15"/>
            <p:cNvSpPr/>
            <p:nvPr/>
          </p:nvSpPr>
          <p:spPr>
            <a:xfrm>
              <a:off x="4213600" y="1609225"/>
              <a:ext cx="205125" cy="50050"/>
            </a:xfrm>
            <a:custGeom>
              <a:avLst/>
              <a:gdLst/>
              <a:ahLst/>
              <a:cxnLst/>
              <a:rect l="l" t="t" r="r" b="b"/>
              <a:pathLst>
                <a:path w="8205" h="2002" extrusionOk="0">
                  <a:moveTo>
                    <a:pt x="5324" y="0"/>
                  </a:moveTo>
                  <a:cubicBezTo>
                    <a:pt x="5092" y="0"/>
                    <a:pt x="4861" y="15"/>
                    <a:pt x="4632" y="37"/>
                  </a:cubicBezTo>
                  <a:cubicBezTo>
                    <a:pt x="3335" y="168"/>
                    <a:pt x="2073" y="585"/>
                    <a:pt x="953" y="1264"/>
                  </a:cubicBezTo>
                  <a:lnTo>
                    <a:pt x="1346" y="883"/>
                  </a:lnTo>
                  <a:lnTo>
                    <a:pt x="1346" y="883"/>
                  </a:lnTo>
                  <a:cubicBezTo>
                    <a:pt x="834" y="1180"/>
                    <a:pt x="394" y="1561"/>
                    <a:pt x="1" y="2002"/>
                  </a:cubicBezTo>
                  <a:cubicBezTo>
                    <a:pt x="1128" y="1269"/>
                    <a:pt x="2491" y="963"/>
                    <a:pt x="3825" y="963"/>
                  </a:cubicBezTo>
                  <a:cubicBezTo>
                    <a:pt x="3900" y="963"/>
                    <a:pt x="3975" y="964"/>
                    <a:pt x="4049" y="966"/>
                  </a:cubicBezTo>
                  <a:cubicBezTo>
                    <a:pt x="5466" y="978"/>
                    <a:pt x="6847" y="1323"/>
                    <a:pt x="8204" y="1752"/>
                  </a:cubicBezTo>
                  <a:cubicBezTo>
                    <a:pt x="8026" y="1049"/>
                    <a:pt x="7430" y="514"/>
                    <a:pt x="6764" y="252"/>
                  </a:cubicBezTo>
                  <a:cubicBezTo>
                    <a:pt x="6310" y="65"/>
                    <a:pt x="5817" y="0"/>
                    <a:pt x="5324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9" name="Google Shape;929;p15"/>
            <p:cNvSpPr/>
            <p:nvPr/>
          </p:nvSpPr>
          <p:spPr>
            <a:xfrm>
              <a:off x="4187725" y="1496100"/>
              <a:ext cx="66400" cy="139675"/>
            </a:xfrm>
            <a:custGeom>
              <a:avLst/>
              <a:gdLst/>
              <a:ahLst/>
              <a:cxnLst/>
              <a:rect l="l" t="t" r="r" b="b"/>
              <a:pathLst>
                <a:path w="2656" h="5587" extrusionOk="0">
                  <a:moveTo>
                    <a:pt x="859" y="1"/>
                  </a:moveTo>
                  <a:cubicBezTo>
                    <a:pt x="568" y="1"/>
                    <a:pt x="277" y="53"/>
                    <a:pt x="0" y="145"/>
                  </a:cubicBezTo>
                  <a:cubicBezTo>
                    <a:pt x="964" y="550"/>
                    <a:pt x="1631" y="1479"/>
                    <a:pt x="1881" y="2491"/>
                  </a:cubicBezTo>
                  <a:cubicBezTo>
                    <a:pt x="2155" y="3503"/>
                    <a:pt x="2048" y="4574"/>
                    <a:pt x="1798" y="5586"/>
                  </a:cubicBezTo>
                  <a:lnTo>
                    <a:pt x="1905" y="5336"/>
                  </a:lnTo>
                  <a:cubicBezTo>
                    <a:pt x="2167" y="4277"/>
                    <a:pt x="2393" y="3229"/>
                    <a:pt x="2572" y="2157"/>
                  </a:cubicBezTo>
                  <a:cubicBezTo>
                    <a:pt x="2619" y="1836"/>
                    <a:pt x="2655" y="1526"/>
                    <a:pt x="2596" y="1217"/>
                  </a:cubicBezTo>
                  <a:cubicBezTo>
                    <a:pt x="2500" y="693"/>
                    <a:pt x="2060" y="288"/>
                    <a:pt x="1560" y="110"/>
                  </a:cubicBezTo>
                  <a:cubicBezTo>
                    <a:pt x="1331" y="35"/>
                    <a:pt x="1095" y="1"/>
                    <a:pt x="85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0" name="Google Shape;930;p15"/>
            <p:cNvSpPr/>
            <p:nvPr/>
          </p:nvSpPr>
          <p:spPr>
            <a:xfrm>
              <a:off x="4266600" y="1497350"/>
              <a:ext cx="33050" cy="115200"/>
            </a:xfrm>
            <a:custGeom>
              <a:avLst/>
              <a:gdLst/>
              <a:ahLst/>
              <a:cxnLst/>
              <a:rect l="l" t="t" r="r" b="b"/>
              <a:pathLst>
                <a:path w="1322" h="4608" extrusionOk="0">
                  <a:moveTo>
                    <a:pt x="179" y="0"/>
                  </a:moveTo>
                  <a:cubicBezTo>
                    <a:pt x="965" y="1417"/>
                    <a:pt x="893" y="3262"/>
                    <a:pt x="0" y="4608"/>
                  </a:cubicBezTo>
                  <a:lnTo>
                    <a:pt x="417" y="4203"/>
                  </a:lnTo>
                  <a:cubicBezTo>
                    <a:pt x="536" y="3953"/>
                    <a:pt x="643" y="3715"/>
                    <a:pt x="762" y="3453"/>
                  </a:cubicBezTo>
                  <a:cubicBezTo>
                    <a:pt x="1036" y="2834"/>
                    <a:pt x="1322" y="2191"/>
                    <a:pt x="1310" y="1512"/>
                  </a:cubicBezTo>
                  <a:cubicBezTo>
                    <a:pt x="1274" y="833"/>
                    <a:pt x="846" y="107"/>
                    <a:pt x="179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1" name="Google Shape;931;p15"/>
            <p:cNvSpPr/>
            <p:nvPr/>
          </p:nvSpPr>
          <p:spPr>
            <a:xfrm>
              <a:off x="4299925" y="1572950"/>
              <a:ext cx="93800" cy="26800"/>
            </a:xfrm>
            <a:custGeom>
              <a:avLst/>
              <a:gdLst/>
              <a:ahLst/>
              <a:cxnLst/>
              <a:rect l="l" t="t" r="r" b="b"/>
              <a:pathLst>
                <a:path w="3752" h="1072" extrusionOk="0">
                  <a:moveTo>
                    <a:pt x="1855" y="0"/>
                  </a:moveTo>
                  <a:cubicBezTo>
                    <a:pt x="1724" y="0"/>
                    <a:pt x="1593" y="5"/>
                    <a:pt x="1465" y="12"/>
                  </a:cubicBezTo>
                  <a:cubicBezTo>
                    <a:pt x="1120" y="48"/>
                    <a:pt x="763" y="107"/>
                    <a:pt x="429" y="167"/>
                  </a:cubicBezTo>
                  <a:lnTo>
                    <a:pt x="1" y="667"/>
                  </a:lnTo>
                  <a:cubicBezTo>
                    <a:pt x="263" y="524"/>
                    <a:pt x="560" y="429"/>
                    <a:pt x="834" y="393"/>
                  </a:cubicBezTo>
                  <a:cubicBezTo>
                    <a:pt x="931" y="383"/>
                    <a:pt x="1027" y="378"/>
                    <a:pt x="1124" y="378"/>
                  </a:cubicBezTo>
                  <a:cubicBezTo>
                    <a:pt x="1467" y="378"/>
                    <a:pt x="1809" y="438"/>
                    <a:pt x="2144" y="512"/>
                  </a:cubicBezTo>
                  <a:cubicBezTo>
                    <a:pt x="2334" y="536"/>
                    <a:pt x="2537" y="584"/>
                    <a:pt x="2715" y="631"/>
                  </a:cubicBezTo>
                  <a:cubicBezTo>
                    <a:pt x="3084" y="726"/>
                    <a:pt x="3442" y="881"/>
                    <a:pt x="3751" y="1072"/>
                  </a:cubicBezTo>
                  <a:cubicBezTo>
                    <a:pt x="3632" y="631"/>
                    <a:pt x="3251" y="298"/>
                    <a:pt x="2811" y="131"/>
                  </a:cubicBezTo>
                  <a:cubicBezTo>
                    <a:pt x="2506" y="30"/>
                    <a:pt x="2178" y="0"/>
                    <a:pt x="1855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2" name="Google Shape;932;p15"/>
            <p:cNvSpPr/>
            <p:nvPr/>
          </p:nvSpPr>
          <p:spPr>
            <a:xfrm>
              <a:off x="4311825" y="1505400"/>
              <a:ext cx="24450" cy="74125"/>
            </a:xfrm>
            <a:custGeom>
              <a:avLst/>
              <a:gdLst/>
              <a:ahLst/>
              <a:cxnLst/>
              <a:rect l="l" t="t" r="r" b="b"/>
              <a:pathLst>
                <a:path w="978" h="2965" extrusionOk="0">
                  <a:moveTo>
                    <a:pt x="217" y="0"/>
                  </a:moveTo>
                  <a:cubicBezTo>
                    <a:pt x="205" y="0"/>
                    <a:pt x="192" y="4"/>
                    <a:pt x="180" y="11"/>
                  </a:cubicBezTo>
                  <a:cubicBezTo>
                    <a:pt x="120" y="59"/>
                    <a:pt x="120" y="130"/>
                    <a:pt x="144" y="202"/>
                  </a:cubicBezTo>
                  <a:cubicBezTo>
                    <a:pt x="346" y="1107"/>
                    <a:pt x="299" y="2083"/>
                    <a:pt x="1" y="2952"/>
                  </a:cubicBezTo>
                  <a:lnTo>
                    <a:pt x="84" y="2964"/>
                  </a:lnTo>
                  <a:cubicBezTo>
                    <a:pt x="406" y="2619"/>
                    <a:pt x="751" y="2226"/>
                    <a:pt x="858" y="1750"/>
                  </a:cubicBezTo>
                  <a:cubicBezTo>
                    <a:pt x="977" y="1154"/>
                    <a:pt x="739" y="547"/>
                    <a:pt x="346" y="83"/>
                  </a:cubicBezTo>
                  <a:cubicBezTo>
                    <a:pt x="309" y="45"/>
                    <a:pt x="264" y="0"/>
                    <a:pt x="217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3" name="Google Shape;933;p15"/>
            <p:cNvSpPr/>
            <p:nvPr/>
          </p:nvSpPr>
          <p:spPr>
            <a:xfrm>
              <a:off x="3753725" y="1536925"/>
              <a:ext cx="622725" cy="732550"/>
            </a:xfrm>
            <a:custGeom>
              <a:avLst/>
              <a:gdLst/>
              <a:ahLst/>
              <a:cxnLst/>
              <a:rect l="l" t="t" r="r" b="b"/>
              <a:pathLst>
                <a:path w="24909" h="29302" extrusionOk="0">
                  <a:moveTo>
                    <a:pt x="24909" y="1"/>
                  </a:moveTo>
                  <a:cubicBezTo>
                    <a:pt x="22075" y="1620"/>
                    <a:pt x="19408" y="3513"/>
                    <a:pt x="16896" y="5644"/>
                  </a:cubicBezTo>
                  <a:cubicBezTo>
                    <a:pt x="15646" y="6692"/>
                    <a:pt x="14455" y="7799"/>
                    <a:pt x="13300" y="8954"/>
                  </a:cubicBezTo>
                  <a:cubicBezTo>
                    <a:pt x="12717" y="9537"/>
                    <a:pt x="12145" y="10121"/>
                    <a:pt x="11597" y="10728"/>
                  </a:cubicBezTo>
                  <a:cubicBezTo>
                    <a:pt x="11335" y="11026"/>
                    <a:pt x="11050" y="11323"/>
                    <a:pt x="10776" y="11633"/>
                  </a:cubicBezTo>
                  <a:lnTo>
                    <a:pt x="9978" y="12562"/>
                  </a:lnTo>
                  <a:cubicBezTo>
                    <a:pt x="7859" y="15062"/>
                    <a:pt x="5942" y="17705"/>
                    <a:pt x="4275" y="20527"/>
                  </a:cubicBezTo>
                  <a:cubicBezTo>
                    <a:pt x="2608" y="23325"/>
                    <a:pt x="1156" y="26254"/>
                    <a:pt x="1" y="29302"/>
                  </a:cubicBezTo>
                  <a:cubicBezTo>
                    <a:pt x="751" y="27861"/>
                    <a:pt x="1513" y="26432"/>
                    <a:pt x="2322" y="25027"/>
                  </a:cubicBezTo>
                  <a:cubicBezTo>
                    <a:pt x="3132" y="23622"/>
                    <a:pt x="3989" y="22253"/>
                    <a:pt x="4870" y="20896"/>
                  </a:cubicBezTo>
                  <a:cubicBezTo>
                    <a:pt x="5323" y="20205"/>
                    <a:pt x="5763" y="19551"/>
                    <a:pt x="6228" y="18884"/>
                  </a:cubicBezTo>
                  <a:cubicBezTo>
                    <a:pt x="6454" y="18562"/>
                    <a:pt x="6692" y="18229"/>
                    <a:pt x="6930" y="17908"/>
                  </a:cubicBezTo>
                  <a:lnTo>
                    <a:pt x="7287" y="17407"/>
                  </a:lnTo>
                  <a:lnTo>
                    <a:pt x="7656" y="16931"/>
                  </a:lnTo>
                  <a:cubicBezTo>
                    <a:pt x="8609" y="15622"/>
                    <a:pt x="9621" y="14371"/>
                    <a:pt x="10657" y="13145"/>
                  </a:cubicBezTo>
                  <a:lnTo>
                    <a:pt x="11455" y="12216"/>
                  </a:lnTo>
                  <a:cubicBezTo>
                    <a:pt x="11705" y="11907"/>
                    <a:pt x="11990" y="11609"/>
                    <a:pt x="12252" y="11311"/>
                  </a:cubicBezTo>
                  <a:cubicBezTo>
                    <a:pt x="12526" y="11014"/>
                    <a:pt x="12788" y="10704"/>
                    <a:pt x="13074" y="10418"/>
                  </a:cubicBezTo>
                  <a:lnTo>
                    <a:pt x="13907" y="9537"/>
                  </a:lnTo>
                  <a:cubicBezTo>
                    <a:pt x="15026" y="8359"/>
                    <a:pt x="16181" y="7251"/>
                    <a:pt x="17372" y="6144"/>
                  </a:cubicBezTo>
                  <a:cubicBezTo>
                    <a:pt x="19753" y="3953"/>
                    <a:pt x="22289" y="1929"/>
                    <a:pt x="2490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34" name="Google Shape;934;p15"/>
          <p:cNvGrpSpPr/>
          <p:nvPr/>
        </p:nvGrpSpPr>
        <p:grpSpPr>
          <a:xfrm>
            <a:off x="11089063" y="3848681"/>
            <a:ext cx="1263517" cy="2290123"/>
            <a:chOff x="5329525" y="1305350"/>
            <a:chExt cx="595325" cy="1079025"/>
          </a:xfrm>
        </p:grpSpPr>
        <p:sp>
          <p:nvSpPr>
            <p:cNvPr id="935" name="Google Shape;935;p15"/>
            <p:cNvSpPr/>
            <p:nvPr/>
          </p:nvSpPr>
          <p:spPr>
            <a:xfrm>
              <a:off x="5350650" y="1843500"/>
              <a:ext cx="574200" cy="517650"/>
            </a:xfrm>
            <a:custGeom>
              <a:avLst/>
              <a:gdLst/>
              <a:ahLst/>
              <a:cxnLst/>
              <a:rect l="l" t="t" r="r" b="b"/>
              <a:pathLst>
                <a:path w="22968" h="20706" extrusionOk="0">
                  <a:moveTo>
                    <a:pt x="22968" y="1"/>
                  </a:moveTo>
                  <a:lnTo>
                    <a:pt x="22968" y="1"/>
                  </a:lnTo>
                  <a:cubicBezTo>
                    <a:pt x="20444" y="4871"/>
                    <a:pt x="17229" y="9371"/>
                    <a:pt x="13431" y="13348"/>
                  </a:cubicBezTo>
                  <a:cubicBezTo>
                    <a:pt x="12883" y="13931"/>
                    <a:pt x="12312" y="14491"/>
                    <a:pt x="11705" y="15003"/>
                  </a:cubicBezTo>
                  <a:cubicBezTo>
                    <a:pt x="10585" y="15943"/>
                    <a:pt x="9323" y="16693"/>
                    <a:pt x="8037" y="17384"/>
                  </a:cubicBezTo>
                  <a:cubicBezTo>
                    <a:pt x="5573" y="18694"/>
                    <a:pt x="3001" y="19789"/>
                    <a:pt x="334" y="20623"/>
                  </a:cubicBezTo>
                  <a:lnTo>
                    <a:pt x="1" y="20706"/>
                  </a:lnTo>
                  <a:cubicBezTo>
                    <a:pt x="4168" y="20551"/>
                    <a:pt x="8204" y="18956"/>
                    <a:pt x="11728" y="16729"/>
                  </a:cubicBezTo>
                  <a:cubicBezTo>
                    <a:pt x="14681" y="14872"/>
                    <a:pt x="17348" y="12514"/>
                    <a:pt x="19348" y="9669"/>
                  </a:cubicBezTo>
                  <a:cubicBezTo>
                    <a:pt x="21372" y="6835"/>
                    <a:pt x="22718" y="3478"/>
                    <a:pt x="229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6" name="Google Shape;936;p15"/>
            <p:cNvSpPr/>
            <p:nvPr/>
          </p:nvSpPr>
          <p:spPr>
            <a:xfrm>
              <a:off x="5501575" y="1305350"/>
              <a:ext cx="91400" cy="290825"/>
            </a:xfrm>
            <a:custGeom>
              <a:avLst/>
              <a:gdLst/>
              <a:ahLst/>
              <a:cxnLst/>
              <a:rect l="l" t="t" r="r" b="b"/>
              <a:pathLst>
                <a:path w="3656" h="11633" extrusionOk="0">
                  <a:moveTo>
                    <a:pt x="2810" y="0"/>
                  </a:moveTo>
                  <a:cubicBezTo>
                    <a:pt x="1810" y="3775"/>
                    <a:pt x="869" y="7549"/>
                    <a:pt x="0" y="11347"/>
                  </a:cubicBezTo>
                  <a:lnTo>
                    <a:pt x="143" y="11633"/>
                  </a:lnTo>
                  <a:cubicBezTo>
                    <a:pt x="2655" y="8382"/>
                    <a:pt x="3655" y="4001"/>
                    <a:pt x="2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7" name="Google Shape;937;p15"/>
            <p:cNvSpPr/>
            <p:nvPr/>
          </p:nvSpPr>
          <p:spPr>
            <a:xfrm>
              <a:off x="5483700" y="1317250"/>
              <a:ext cx="37550" cy="188450"/>
            </a:xfrm>
            <a:custGeom>
              <a:avLst/>
              <a:gdLst/>
              <a:ahLst/>
              <a:cxnLst/>
              <a:rect l="l" t="t" r="r" b="b"/>
              <a:pathLst>
                <a:path w="1502" h="7538" extrusionOk="0">
                  <a:moveTo>
                    <a:pt x="1144" y="1"/>
                  </a:moveTo>
                  <a:cubicBezTo>
                    <a:pt x="918" y="60"/>
                    <a:pt x="834" y="334"/>
                    <a:pt x="787" y="548"/>
                  </a:cubicBezTo>
                  <a:cubicBezTo>
                    <a:pt x="275" y="2846"/>
                    <a:pt x="13" y="5180"/>
                    <a:pt x="1" y="7537"/>
                  </a:cubicBezTo>
                  <a:lnTo>
                    <a:pt x="275" y="7525"/>
                  </a:lnTo>
                  <a:cubicBezTo>
                    <a:pt x="1203" y="5144"/>
                    <a:pt x="1501" y="2537"/>
                    <a:pt x="1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8" name="Google Shape;938;p15"/>
            <p:cNvSpPr/>
            <p:nvPr/>
          </p:nvSpPr>
          <p:spPr>
            <a:xfrm>
              <a:off x="5510500" y="1323200"/>
              <a:ext cx="171175" cy="330425"/>
            </a:xfrm>
            <a:custGeom>
              <a:avLst/>
              <a:gdLst/>
              <a:ahLst/>
              <a:cxnLst/>
              <a:rect l="l" t="t" r="r" b="b"/>
              <a:pathLst>
                <a:path w="6847" h="13217" extrusionOk="0">
                  <a:moveTo>
                    <a:pt x="6442" y="1"/>
                  </a:moveTo>
                  <a:cubicBezTo>
                    <a:pt x="5263" y="4501"/>
                    <a:pt x="3537" y="9073"/>
                    <a:pt x="96" y="12193"/>
                  </a:cubicBezTo>
                  <a:lnTo>
                    <a:pt x="84" y="12145"/>
                  </a:lnTo>
                  <a:lnTo>
                    <a:pt x="84" y="12145"/>
                  </a:lnTo>
                  <a:cubicBezTo>
                    <a:pt x="0" y="12526"/>
                    <a:pt x="84" y="12919"/>
                    <a:pt x="310" y="13217"/>
                  </a:cubicBezTo>
                  <a:cubicBezTo>
                    <a:pt x="1846" y="12181"/>
                    <a:pt x="3120" y="10824"/>
                    <a:pt x="4406" y="9466"/>
                  </a:cubicBezTo>
                  <a:cubicBezTo>
                    <a:pt x="4930" y="8919"/>
                    <a:pt x="5453" y="8335"/>
                    <a:pt x="5787" y="7657"/>
                  </a:cubicBezTo>
                  <a:cubicBezTo>
                    <a:pt x="6013" y="7192"/>
                    <a:pt x="6108" y="6692"/>
                    <a:pt x="6215" y="6180"/>
                  </a:cubicBezTo>
                  <a:cubicBezTo>
                    <a:pt x="6489" y="4859"/>
                    <a:pt x="6668" y="3513"/>
                    <a:pt x="6763" y="2168"/>
                  </a:cubicBezTo>
                  <a:cubicBezTo>
                    <a:pt x="6823" y="1418"/>
                    <a:pt x="6847" y="632"/>
                    <a:pt x="6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9" name="Google Shape;939;p15"/>
            <p:cNvSpPr/>
            <p:nvPr/>
          </p:nvSpPr>
          <p:spPr>
            <a:xfrm>
              <a:off x="5517950" y="1381250"/>
              <a:ext cx="256300" cy="365850"/>
            </a:xfrm>
            <a:custGeom>
              <a:avLst/>
              <a:gdLst/>
              <a:ahLst/>
              <a:cxnLst/>
              <a:rect l="l" t="t" r="r" b="b"/>
              <a:pathLst>
                <a:path w="10252" h="14634" extrusionOk="0">
                  <a:moveTo>
                    <a:pt x="9644" y="1"/>
                  </a:moveTo>
                  <a:cubicBezTo>
                    <a:pt x="8823" y="2656"/>
                    <a:pt x="7739" y="5239"/>
                    <a:pt x="6156" y="7525"/>
                  </a:cubicBezTo>
                  <a:cubicBezTo>
                    <a:pt x="4584" y="9811"/>
                    <a:pt x="2500" y="11776"/>
                    <a:pt x="0" y="12978"/>
                  </a:cubicBezTo>
                  <a:lnTo>
                    <a:pt x="36" y="14633"/>
                  </a:lnTo>
                  <a:cubicBezTo>
                    <a:pt x="1786" y="12895"/>
                    <a:pt x="4191" y="11990"/>
                    <a:pt x="6108" y="10419"/>
                  </a:cubicBezTo>
                  <a:cubicBezTo>
                    <a:pt x="8239" y="8680"/>
                    <a:pt x="9704" y="6120"/>
                    <a:pt x="10085" y="3394"/>
                  </a:cubicBezTo>
                  <a:cubicBezTo>
                    <a:pt x="10251" y="2251"/>
                    <a:pt x="10216" y="1013"/>
                    <a:pt x="9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0" name="Google Shape;940;p15"/>
            <p:cNvSpPr/>
            <p:nvPr/>
          </p:nvSpPr>
          <p:spPr>
            <a:xfrm>
              <a:off x="5383400" y="1737550"/>
              <a:ext cx="506925" cy="567950"/>
            </a:xfrm>
            <a:custGeom>
              <a:avLst/>
              <a:gdLst/>
              <a:ahLst/>
              <a:cxnLst/>
              <a:rect l="l" t="t" r="r" b="b"/>
              <a:pathLst>
                <a:path w="20277" h="22718" extrusionOk="0">
                  <a:moveTo>
                    <a:pt x="20277" y="0"/>
                  </a:moveTo>
                  <a:cubicBezTo>
                    <a:pt x="19574" y="1048"/>
                    <a:pt x="18896" y="2108"/>
                    <a:pt x="18193" y="3167"/>
                  </a:cubicBezTo>
                  <a:cubicBezTo>
                    <a:pt x="17598" y="4072"/>
                    <a:pt x="16991" y="5001"/>
                    <a:pt x="16360" y="5870"/>
                  </a:cubicBezTo>
                  <a:cubicBezTo>
                    <a:pt x="14824" y="8013"/>
                    <a:pt x="13097" y="10025"/>
                    <a:pt x="11371" y="12026"/>
                  </a:cubicBezTo>
                  <a:cubicBezTo>
                    <a:pt x="10645" y="12859"/>
                    <a:pt x="9918" y="13704"/>
                    <a:pt x="9192" y="14538"/>
                  </a:cubicBezTo>
                  <a:cubicBezTo>
                    <a:pt x="6692" y="17419"/>
                    <a:pt x="4037" y="20420"/>
                    <a:pt x="441" y="21693"/>
                  </a:cubicBezTo>
                  <a:lnTo>
                    <a:pt x="0" y="22717"/>
                  </a:lnTo>
                  <a:cubicBezTo>
                    <a:pt x="7656" y="18967"/>
                    <a:pt x="14157" y="12895"/>
                    <a:pt x="18419" y="5513"/>
                  </a:cubicBezTo>
                  <a:cubicBezTo>
                    <a:pt x="19396" y="3822"/>
                    <a:pt x="20277" y="1965"/>
                    <a:pt x="20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1" name="Google Shape;941;p15"/>
            <p:cNvSpPr/>
            <p:nvPr/>
          </p:nvSpPr>
          <p:spPr>
            <a:xfrm>
              <a:off x="5417325" y="1638725"/>
              <a:ext cx="443250" cy="595325"/>
            </a:xfrm>
            <a:custGeom>
              <a:avLst/>
              <a:gdLst/>
              <a:ahLst/>
              <a:cxnLst/>
              <a:rect l="l" t="t" r="r" b="b"/>
              <a:pathLst>
                <a:path w="17730" h="23813" extrusionOk="0">
                  <a:moveTo>
                    <a:pt x="17729" y="0"/>
                  </a:moveTo>
                  <a:lnTo>
                    <a:pt x="17729" y="0"/>
                  </a:lnTo>
                  <a:cubicBezTo>
                    <a:pt x="15943" y="3251"/>
                    <a:pt x="13455" y="6120"/>
                    <a:pt x="10466" y="8323"/>
                  </a:cubicBezTo>
                  <a:cubicBezTo>
                    <a:pt x="9895" y="8740"/>
                    <a:pt x="9300" y="9144"/>
                    <a:pt x="8764" y="9597"/>
                  </a:cubicBezTo>
                  <a:cubicBezTo>
                    <a:pt x="7454" y="10704"/>
                    <a:pt x="6466" y="12133"/>
                    <a:pt x="5501" y="13562"/>
                  </a:cubicBezTo>
                  <a:cubicBezTo>
                    <a:pt x="3858" y="16038"/>
                    <a:pt x="2311" y="18574"/>
                    <a:pt x="858" y="21182"/>
                  </a:cubicBezTo>
                  <a:lnTo>
                    <a:pt x="1" y="23813"/>
                  </a:lnTo>
                  <a:lnTo>
                    <a:pt x="10538" y="11895"/>
                  </a:lnTo>
                  <a:cubicBezTo>
                    <a:pt x="13645" y="8382"/>
                    <a:pt x="16884" y="4620"/>
                    <a:pt x="17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2" name="Google Shape;942;p15"/>
            <p:cNvSpPr/>
            <p:nvPr/>
          </p:nvSpPr>
          <p:spPr>
            <a:xfrm>
              <a:off x="5498900" y="1635750"/>
              <a:ext cx="311350" cy="371200"/>
            </a:xfrm>
            <a:custGeom>
              <a:avLst/>
              <a:gdLst/>
              <a:ahLst/>
              <a:cxnLst/>
              <a:rect l="l" t="t" r="r" b="b"/>
              <a:pathLst>
                <a:path w="12454" h="14848" extrusionOk="0">
                  <a:moveTo>
                    <a:pt x="12359" y="0"/>
                  </a:moveTo>
                  <a:cubicBezTo>
                    <a:pt x="11930" y="1358"/>
                    <a:pt x="10609" y="2179"/>
                    <a:pt x="9382" y="2906"/>
                  </a:cubicBezTo>
                  <a:cubicBezTo>
                    <a:pt x="7108" y="4275"/>
                    <a:pt x="4846" y="5715"/>
                    <a:pt x="3060" y="7680"/>
                  </a:cubicBezTo>
                  <a:cubicBezTo>
                    <a:pt x="1274" y="9644"/>
                    <a:pt x="0" y="12192"/>
                    <a:pt x="72" y="14847"/>
                  </a:cubicBezTo>
                  <a:cubicBezTo>
                    <a:pt x="2286" y="11061"/>
                    <a:pt x="5084" y="7620"/>
                    <a:pt x="8358" y="4691"/>
                  </a:cubicBezTo>
                  <a:cubicBezTo>
                    <a:pt x="9835" y="3382"/>
                    <a:pt x="11418" y="2144"/>
                    <a:pt x="12454" y="477"/>
                  </a:cubicBezTo>
                  <a:lnTo>
                    <a:pt x="123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3" name="Google Shape;943;p15"/>
            <p:cNvSpPr/>
            <p:nvPr/>
          </p:nvSpPr>
          <p:spPr>
            <a:xfrm>
              <a:off x="5521500" y="1511700"/>
              <a:ext cx="295025" cy="318750"/>
            </a:xfrm>
            <a:custGeom>
              <a:avLst/>
              <a:gdLst/>
              <a:ahLst/>
              <a:cxnLst/>
              <a:rect l="l" t="t" r="r" b="b"/>
              <a:pathLst>
                <a:path w="11801" h="12750" extrusionOk="0">
                  <a:moveTo>
                    <a:pt x="11693" y="1"/>
                  </a:moveTo>
                  <a:cubicBezTo>
                    <a:pt x="11556" y="1"/>
                    <a:pt x="11394" y="211"/>
                    <a:pt x="11348" y="379"/>
                  </a:cubicBezTo>
                  <a:cubicBezTo>
                    <a:pt x="10645" y="2736"/>
                    <a:pt x="8978" y="4760"/>
                    <a:pt x="6895" y="6046"/>
                  </a:cubicBezTo>
                  <a:cubicBezTo>
                    <a:pt x="5466" y="6927"/>
                    <a:pt x="3847" y="7510"/>
                    <a:pt x="2477" y="8499"/>
                  </a:cubicBezTo>
                  <a:cubicBezTo>
                    <a:pt x="1108" y="9475"/>
                    <a:pt x="1" y="11082"/>
                    <a:pt x="275" y="12749"/>
                  </a:cubicBezTo>
                  <a:cubicBezTo>
                    <a:pt x="334" y="11916"/>
                    <a:pt x="942" y="11249"/>
                    <a:pt x="1549" y="10677"/>
                  </a:cubicBezTo>
                  <a:cubicBezTo>
                    <a:pt x="2335" y="9951"/>
                    <a:pt x="3204" y="9296"/>
                    <a:pt x="4121" y="8725"/>
                  </a:cubicBezTo>
                  <a:cubicBezTo>
                    <a:pt x="5835" y="7677"/>
                    <a:pt x="7776" y="6903"/>
                    <a:pt x="9145" y="5427"/>
                  </a:cubicBezTo>
                  <a:cubicBezTo>
                    <a:pt x="10478" y="3998"/>
                    <a:pt x="11145" y="2081"/>
                    <a:pt x="11764" y="224"/>
                  </a:cubicBezTo>
                  <a:lnTo>
                    <a:pt x="11800" y="57"/>
                  </a:lnTo>
                  <a:cubicBezTo>
                    <a:pt x="11769" y="18"/>
                    <a:pt x="11732" y="1"/>
                    <a:pt x="116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4" name="Google Shape;944;p15"/>
            <p:cNvSpPr/>
            <p:nvPr/>
          </p:nvSpPr>
          <p:spPr>
            <a:xfrm>
              <a:off x="5329525" y="1399100"/>
              <a:ext cx="200650" cy="985275"/>
            </a:xfrm>
            <a:custGeom>
              <a:avLst/>
              <a:gdLst/>
              <a:ahLst/>
              <a:cxnLst/>
              <a:rect l="l" t="t" r="r" b="b"/>
              <a:pathLst>
                <a:path w="8026" h="39411" extrusionOk="0">
                  <a:moveTo>
                    <a:pt x="5180" y="1"/>
                  </a:moveTo>
                  <a:lnTo>
                    <a:pt x="5180" y="1"/>
                  </a:lnTo>
                  <a:cubicBezTo>
                    <a:pt x="6168" y="3311"/>
                    <a:pt x="6858" y="6692"/>
                    <a:pt x="7156" y="10074"/>
                  </a:cubicBezTo>
                  <a:cubicBezTo>
                    <a:pt x="7323" y="11788"/>
                    <a:pt x="7370" y="13503"/>
                    <a:pt x="7335" y="15217"/>
                  </a:cubicBezTo>
                  <a:cubicBezTo>
                    <a:pt x="7299" y="16932"/>
                    <a:pt x="7204" y="18634"/>
                    <a:pt x="7013" y="20337"/>
                  </a:cubicBezTo>
                  <a:cubicBezTo>
                    <a:pt x="6835" y="22027"/>
                    <a:pt x="6549" y="23730"/>
                    <a:pt x="6180" y="25397"/>
                  </a:cubicBezTo>
                  <a:cubicBezTo>
                    <a:pt x="5811" y="27064"/>
                    <a:pt x="5334" y="28695"/>
                    <a:pt x="4751" y="30302"/>
                  </a:cubicBezTo>
                  <a:cubicBezTo>
                    <a:pt x="4168" y="31910"/>
                    <a:pt x="3465" y="33481"/>
                    <a:pt x="2667" y="34993"/>
                  </a:cubicBezTo>
                  <a:cubicBezTo>
                    <a:pt x="1882" y="36529"/>
                    <a:pt x="953" y="37970"/>
                    <a:pt x="0" y="39411"/>
                  </a:cubicBezTo>
                  <a:cubicBezTo>
                    <a:pt x="1084" y="38077"/>
                    <a:pt x="2096" y="36672"/>
                    <a:pt x="2989" y="35184"/>
                  </a:cubicBezTo>
                  <a:cubicBezTo>
                    <a:pt x="3441" y="34446"/>
                    <a:pt x="3858" y="33684"/>
                    <a:pt x="4239" y="32910"/>
                  </a:cubicBezTo>
                  <a:cubicBezTo>
                    <a:pt x="4632" y="32136"/>
                    <a:pt x="4977" y="31326"/>
                    <a:pt x="5299" y="30529"/>
                  </a:cubicBezTo>
                  <a:cubicBezTo>
                    <a:pt x="5465" y="30124"/>
                    <a:pt x="5608" y="29707"/>
                    <a:pt x="5763" y="29314"/>
                  </a:cubicBezTo>
                  <a:cubicBezTo>
                    <a:pt x="5906" y="28909"/>
                    <a:pt x="6061" y="28493"/>
                    <a:pt x="6180" y="28076"/>
                  </a:cubicBezTo>
                  <a:cubicBezTo>
                    <a:pt x="6442" y="27242"/>
                    <a:pt x="6668" y="26409"/>
                    <a:pt x="6882" y="25564"/>
                  </a:cubicBezTo>
                  <a:cubicBezTo>
                    <a:pt x="7275" y="23861"/>
                    <a:pt x="7573" y="22147"/>
                    <a:pt x="7751" y="20420"/>
                  </a:cubicBezTo>
                  <a:cubicBezTo>
                    <a:pt x="7930" y="18694"/>
                    <a:pt x="8025" y="16967"/>
                    <a:pt x="8025" y="15229"/>
                  </a:cubicBezTo>
                  <a:cubicBezTo>
                    <a:pt x="8025" y="14360"/>
                    <a:pt x="7990" y="13491"/>
                    <a:pt x="7954" y="12622"/>
                  </a:cubicBezTo>
                  <a:cubicBezTo>
                    <a:pt x="7918" y="12193"/>
                    <a:pt x="7894" y="11764"/>
                    <a:pt x="7847" y="11336"/>
                  </a:cubicBezTo>
                  <a:cubicBezTo>
                    <a:pt x="7799" y="10895"/>
                    <a:pt x="7775" y="10467"/>
                    <a:pt x="7716" y="10038"/>
                  </a:cubicBezTo>
                  <a:cubicBezTo>
                    <a:pt x="7299" y="6597"/>
                    <a:pt x="6442" y="3216"/>
                    <a:pt x="5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993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5"/>
          <p:cNvSpPr/>
          <p:nvPr/>
        </p:nvSpPr>
        <p:spPr>
          <a:xfrm rot="10800000" flipH="1">
            <a:off x="2697895" y="1812311"/>
            <a:ext cx="5498767" cy="5334000"/>
          </a:xfrm>
          <a:custGeom>
            <a:avLst/>
            <a:gdLst/>
            <a:ahLst/>
            <a:cxnLst/>
            <a:rect l="l" t="t" r="r" b="b"/>
            <a:pathLst>
              <a:path w="164963" h="160020" extrusionOk="0">
                <a:moveTo>
                  <a:pt x="0" y="0"/>
                </a:moveTo>
                <a:lnTo>
                  <a:pt x="164963" y="0"/>
                </a:lnTo>
                <a:lnTo>
                  <a:pt x="119243" y="16002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94" name="Google Shape;394;p45"/>
          <p:cNvSpPr/>
          <p:nvPr/>
        </p:nvSpPr>
        <p:spPr>
          <a:xfrm>
            <a:off x="5275434" y="-175442"/>
            <a:ext cx="7037233" cy="2133467"/>
          </a:xfrm>
          <a:custGeom>
            <a:avLst/>
            <a:gdLst/>
            <a:ahLst/>
            <a:cxnLst/>
            <a:rect l="l" t="t" r="r" b="b"/>
            <a:pathLst>
              <a:path w="211117" h="64004" extrusionOk="0">
                <a:moveTo>
                  <a:pt x="211117" y="4067"/>
                </a:moveTo>
                <a:lnTo>
                  <a:pt x="211117" y="0"/>
                </a:lnTo>
                <a:lnTo>
                  <a:pt x="36953" y="0"/>
                </a:lnTo>
                <a:lnTo>
                  <a:pt x="0" y="64004"/>
                </a:lnTo>
                <a:lnTo>
                  <a:pt x="177146" y="33493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395" name="Google Shape;395;p45"/>
          <p:cNvSpPr/>
          <p:nvPr/>
        </p:nvSpPr>
        <p:spPr>
          <a:xfrm>
            <a:off x="-102967" y="1853501"/>
            <a:ext cx="6796200" cy="5444033"/>
          </a:xfrm>
          <a:custGeom>
            <a:avLst/>
            <a:gdLst/>
            <a:ahLst/>
            <a:cxnLst/>
            <a:rect l="l" t="t" r="r" b="b"/>
            <a:pathLst>
              <a:path w="203886" h="163321" extrusionOk="0">
                <a:moveTo>
                  <a:pt x="0" y="161256"/>
                </a:moveTo>
                <a:lnTo>
                  <a:pt x="0" y="61784"/>
                </a:lnTo>
                <a:lnTo>
                  <a:pt x="203886" y="0"/>
                </a:lnTo>
                <a:lnTo>
                  <a:pt x="80633" y="163321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396" name="Google Shape;396;p45"/>
          <p:cNvSpPr/>
          <p:nvPr/>
        </p:nvSpPr>
        <p:spPr>
          <a:xfrm rot="10800000" flipH="1">
            <a:off x="-82372" y="-123561"/>
            <a:ext cx="6569667" cy="4036533"/>
          </a:xfrm>
          <a:custGeom>
            <a:avLst/>
            <a:gdLst/>
            <a:ahLst/>
            <a:cxnLst/>
            <a:rect l="l" t="t" r="r" b="b"/>
            <a:pathLst>
              <a:path w="197090" h="121096" extrusionOk="0">
                <a:moveTo>
                  <a:pt x="0" y="0"/>
                </a:moveTo>
                <a:lnTo>
                  <a:pt x="0" y="121096"/>
                </a:lnTo>
                <a:lnTo>
                  <a:pt x="197090" y="121096"/>
                </a:lnTo>
                <a:lnTo>
                  <a:pt x="154459" y="48191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97" name="Google Shape;397;p45"/>
          <p:cNvSpPr/>
          <p:nvPr/>
        </p:nvSpPr>
        <p:spPr>
          <a:xfrm rot="10800000" flipH="1">
            <a:off x="7311067" y="-41195"/>
            <a:ext cx="5004500" cy="7187533"/>
          </a:xfrm>
          <a:custGeom>
            <a:avLst/>
            <a:gdLst/>
            <a:ahLst/>
            <a:cxnLst/>
            <a:rect l="l" t="t" r="r" b="b"/>
            <a:pathLst>
              <a:path w="150135" h="215626" extrusionOk="0">
                <a:moveTo>
                  <a:pt x="26567" y="0"/>
                </a:moveTo>
                <a:lnTo>
                  <a:pt x="150135" y="0"/>
                </a:lnTo>
                <a:lnTo>
                  <a:pt x="150135" y="215626"/>
                </a:lnTo>
                <a:lnTo>
                  <a:pt x="0" y="92676"/>
                </a:lnTo>
                <a:close/>
              </a:path>
            </a:pathLst>
          </a:custGeom>
          <a:solidFill>
            <a:srgbClr val="EEEEEE">
              <a:alpha val="71880"/>
            </a:srgbClr>
          </a:solidFill>
          <a:ln>
            <a:noFill/>
          </a:ln>
        </p:spPr>
      </p:sp>
      <p:sp>
        <p:nvSpPr>
          <p:cNvPr id="398" name="Google Shape;398;p45"/>
          <p:cNvSpPr/>
          <p:nvPr/>
        </p:nvSpPr>
        <p:spPr>
          <a:xfrm>
            <a:off x="-32000" y="547400"/>
            <a:ext cx="12256000" cy="57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9" name="Google Shape;399;p45"/>
          <p:cNvSpPr txBox="1">
            <a:spLocks noGrp="1"/>
          </p:cNvSpPr>
          <p:nvPr>
            <p:ph type="title"/>
          </p:nvPr>
        </p:nvSpPr>
        <p:spPr>
          <a:xfrm>
            <a:off x="2632400" y="910833"/>
            <a:ext cx="69272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sp>
        <p:nvSpPr>
          <p:cNvPr id="400" name="Google Shape;400;p45"/>
          <p:cNvSpPr txBox="1">
            <a:spLocks noGrp="1"/>
          </p:cNvSpPr>
          <p:nvPr>
            <p:ph type="body" idx="1"/>
          </p:nvPr>
        </p:nvSpPr>
        <p:spPr>
          <a:xfrm>
            <a:off x="1593533" y="2214067"/>
            <a:ext cx="4625200" cy="27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67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cxnSp>
        <p:nvCxnSpPr>
          <p:cNvPr id="401" name="Google Shape;401;p45"/>
          <p:cNvCxnSpPr/>
          <p:nvPr/>
        </p:nvCxnSpPr>
        <p:spPr>
          <a:xfrm>
            <a:off x="-148516" y="752733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2" name="Google Shape;402;p45"/>
          <p:cNvCxnSpPr/>
          <p:nvPr/>
        </p:nvCxnSpPr>
        <p:spPr>
          <a:xfrm>
            <a:off x="-148516" y="6110167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6032811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16"/>
          <p:cNvSpPr txBox="1">
            <a:spLocks noGrp="1"/>
          </p:cNvSpPr>
          <p:nvPr>
            <p:ph type="title"/>
          </p:nvPr>
        </p:nvSpPr>
        <p:spPr>
          <a:xfrm>
            <a:off x="1132167" y="2089400"/>
            <a:ext cx="4941600" cy="13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47" name="Google Shape;947;p16"/>
          <p:cNvSpPr txBox="1">
            <a:spLocks noGrp="1"/>
          </p:cNvSpPr>
          <p:nvPr>
            <p:ph type="subTitle" idx="1"/>
          </p:nvPr>
        </p:nvSpPr>
        <p:spPr>
          <a:xfrm>
            <a:off x="1132167" y="3429000"/>
            <a:ext cx="4941600" cy="1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48" name="Google Shape;948;p16"/>
          <p:cNvGrpSpPr/>
          <p:nvPr/>
        </p:nvGrpSpPr>
        <p:grpSpPr>
          <a:xfrm rot="-2390044">
            <a:off x="-326091" y="5506835"/>
            <a:ext cx="1466709" cy="1380703"/>
            <a:chOff x="3611750" y="1496100"/>
            <a:chExt cx="821550" cy="773375"/>
          </a:xfrm>
        </p:grpSpPr>
        <p:sp>
          <p:nvSpPr>
            <p:cNvPr id="949" name="Google Shape;949;p16"/>
            <p:cNvSpPr/>
            <p:nvPr/>
          </p:nvSpPr>
          <p:spPr>
            <a:xfrm>
              <a:off x="3829175" y="2004725"/>
              <a:ext cx="455900" cy="178425"/>
            </a:xfrm>
            <a:custGeom>
              <a:avLst/>
              <a:gdLst/>
              <a:ahLst/>
              <a:cxnLst/>
              <a:rect l="l" t="t" r="r" b="b"/>
              <a:pathLst>
                <a:path w="18236" h="7137" extrusionOk="0">
                  <a:moveTo>
                    <a:pt x="9519" y="1"/>
                  </a:moveTo>
                  <a:cubicBezTo>
                    <a:pt x="5908" y="1"/>
                    <a:pt x="2471" y="1297"/>
                    <a:pt x="174" y="4148"/>
                  </a:cubicBezTo>
                  <a:lnTo>
                    <a:pt x="66" y="4351"/>
                  </a:lnTo>
                  <a:cubicBezTo>
                    <a:pt x="66" y="4343"/>
                    <a:pt x="63" y="4340"/>
                    <a:pt x="58" y="4340"/>
                  </a:cubicBezTo>
                  <a:cubicBezTo>
                    <a:pt x="40" y="4340"/>
                    <a:pt x="0" y="4380"/>
                    <a:pt x="19" y="4399"/>
                  </a:cubicBezTo>
                  <a:cubicBezTo>
                    <a:pt x="33" y="4409"/>
                    <a:pt x="48" y="4414"/>
                    <a:pt x="62" y="4414"/>
                  </a:cubicBezTo>
                  <a:cubicBezTo>
                    <a:pt x="95" y="4414"/>
                    <a:pt x="129" y="4391"/>
                    <a:pt x="162" y="4375"/>
                  </a:cubicBezTo>
                  <a:cubicBezTo>
                    <a:pt x="1007" y="3779"/>
                    <a:pt x="1912" y="3244"/>
                    <a:pt x="2817" y="2720"/>
                  </a:cubicBezTo>
                  <a:cubicBezTo>
                    <a:pt x="3507" y="2315"/>
                    <a:pt x="4186" y="1934"/>
                    <a:pt x="4936" y="1660"/>
                  </a:cubicBezTo>
                  <a:cubicBezTo>
                    <a:pt x="5650" y="1410"/>
                    <a:pt x="6389" y="1291"/>
                    <a:pt x="7151" y="1196"/>
                  </a:cubicBezTo>
                  <a:cubicBezTo>
                    <a:pt x="7689" y="1141"/>
                    <a:pt x="8220" y="1100"/>
                    <a:pt x="8755" y="1100"/>
                  </a:cubicBezTo>
                  <a:cubicBezTo>
                    <a:pt x="8918" y="1100"/>
                    <a:pt x="9082" y="1104"/>
                    <a:pt x="9246" y="1112"/>
                  </a:cubicBezTo>
                  <a:cubicBezTo>
                    <a:pt x="11151" y="1172"/>
                    <a:pt x="13056" y="1755"/>
                    <a:pt x="14652" y="2791"/>
                  </a:cubicBezTo>
                  <a:cubicBezTo>
                    <a:pt x="16247" y="3839"/>
                    <a:pt x="17533" y="5363"/>
                    <a:pt x="18235" y="7137"/>
                  </a:cubicBezTo>
                  <a:cubicBezTo>
                    <a:pt x="17973" y="5827"/>
                    <a:pt x="17509" y="4553"/>
                    <a:pt x="16783" y="3422"/>
                  </a:cubicBezTo>
                  <a:cubicBezTo>
                    <a:pt x="16057" y="2291"/>
                    <a:pt x="15056" y="1339"/>
                    <a:pt x="13830" y="767"/>
                  </a:cubicBezTo>
                  <a:cubicBezTo>
                    <a:pt x="13032" y="398"/>
                    <a:pt x="12151" y="208"/>
                    <a:pt x="11270" y="100"/>
                  </a:cubicBezTo>
                  <a:cubicBezTo>
                    <a:pt x="10685" y="34"/>
                    <a:pt x="10099" y="1"/>
                    <a:pt x="9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0" name="Google Shape;950;p16"/>
            <p:cNvSpPr/>
            <p:nvPr/>
          </p:nvSpPr>
          <p:spPr>
            <a:xfrm>
              <a:off x="3611750" y="1770000"/>
              <a:ext cx="259275" cy="343500"/>
            </a:xfrm>
            <a:custGeom>
              <a:avLst/>
              <a:gdLst/>
              <a:ahLst/>
              <a:cxnLst/>
              <a:rect l="l" t="t" r="r" b="b"/>
              <a:pathLst>
                <a:path w="10371" h="13740" extrusionOk="0">
                  <a:moveTo>
                    <a:pt x="3734" y="0"/>
                  </a:moveTo>
                  <a:cubicBezTo>
                    <a:pt x="3240" y="0"/>
                    <a:pt x="2747" y="88"/>
                    <a:pt x="2263" y="167"/>
                  </a:cubicBezTo>
                  <a:cubicBezTo>
                    <a:pt x="1453" y="322"/>
                    <a:pt x="643" y="512"/>
                    <a:pt x="0" y="1024"/>
                  </a:cubicBezTo>
                  <a:cubicBezTo>
                    <a:pt x="12" y="1024"/>
                    <a:pt x="203" y="1048"/>
                    <a:pt x="191" y="1048"/>
                  </a:cubicBezTo>
                  <a:cubicBezTo>
                    <a:pt x="298" y="1060"/>
                    <a:pt x="405" y="1072"/>
                    <a:pt x="489" y="1095"/>
                  </a:cubicBezTo>
                  <a:cubicBezTo>
                    <a:pt x="703" y="1119"/>
                    <a:pt x="893" y="1143"/>
                    <a:pt x="1096" y="1167"/>
                  </a:cubicBezTo>
                  <a:cubicBezTo>
                    <a:pt x="1548" y="1215"/>
                    <a:pt x="1989" y="1238"/>
                    <a:pt x="2441" y="1286"/>
                  </a:cubicBezTo>
                  <a:cubicBezTo>
                    <a:pt x="3275" y="1357"/>
                    <a:pt x="4120" y="1453"/>
                    <a:pt x="4942" y="1691"/>
                  </a:cubicBezTo>
                  <a:cubicBezTo>
                    <a:pt x="5299" y="1798"/>
                    <a:pt x="5644" y="1941"/>
                    <a:pt x="5965" y="2108"/>
                  </a:cubicBezTo>
                  <a:cubicBezTo>
                    <a:pt x="6025" y="2131"/>
                    <a:pt x="6085" y="2167"/>
                    <a:pt x="6144" y="2179"/>
                  </a:cubicBezTo>
                  <a:cubicBezTo>
                    <a:pt x="6239" y="2215"/>
                    <a:pt x="6323" y="2227"/>
                    <a:pt x="6394" y="2274"/>
                  </a:cubicBezTo>
                  <a:cubicBezTo>
                    <a:pt x="6632" y="2393"/>
                    <a:pt x="6811" y="2667"/>
                    <a:pt x="6978" y="2893"/>
                  </a:cubicBezTo>
                  <a:cubicBezTo>
                    <a:pt x="7168" y="3167"/>
                    <a:pt x="7347" y="3429"/>
                    <a:pt x="7489" y="3727"/>
                  </a:cubicBezTo>
                  <a:cubicBezTo>
                    <a:pt x="7501" y="3762"/>
                    <a:pt x="7513" y="3774"/>
                    <a:pt x="7513" y="3798"/>
                  </a:cubicBezTo>
                  <a:cubicBezTo>
                    <a:pt x="7811" y="4417"/>
                    <a:pt x="8025" y="5072"/>
                    <a:pt x="8180" y="5727"/>
                  </a:cubicBezTo>
                  <a:cubicBezTo>
                    <a:pt x="8833" y="8224"/>
                    <a:pt x="9089" y="10842"/>
                    <a:pt x="8949" y="13433"/>
                  </a:cubicBezTo>
                  <a:lnTo>
                    <a:pt x="8949" y="13433"/>
                  </a:lnTo>
                  <a:lnTo>
                    <a:pt x="9454" y="12847"/>
                  </a:lnTo>
                  <a:cubicBezTo>
                    <a:pt x="10371" y="10192"/>
                    <a:pt x="10049" y="7215"/>
                    <a:pt x="9013" y="4596"/>
                  </a:cubicBezTo>
                  <a:cubicBezTo>
                    <a:pt x="8573" y="3477"/>
                    <a:pt x="8001" y="2405"/>
                    <a:pt x="7168" y="1560"/>
                  </a:cubicBezTo>
                  <a:cubicBezTo>
                    <a:pt x="6335" y="703"/>
                    <a:pt x="5227" y="83"/>
                    <a:pt x="4037" y="12"/>
                  </a:cubicBezTo>
                  <a:cubicBezTo>
                    <a:pt x="3936" y="4"/>
                    <a:pt x="3835" y="0"/>
                    <a:pt x="3734" y="0"/>
                  </a:cubicBezTo>
                  <a:close/>
                  <a:moveTo>
                    <a:pt x="8949" y="13433"/>
                  </a:moveTo>
                  <a:lnTo>
                    <a:pt x="8859" y="13537"/>
                  </a:lnTo>
                  <a:cubicBezTo>
                    <a:pt x="8871" y="13609"/>
                    <a:pt x="8894" y="13668"/>
                    <a:pt x="8930" y="13740"/>
                  </a:cubicBezTo>
                  <a:cubicBezTo>
                    <a:pt x="8937" y="13638"/>
                    <a:pt x="8943" y="13535"/>
                    <a:pt x="8949" y="134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1" name="Google Shape;951;p16"/>
            <p:cNvSpPr/>
            <p:nvPr/>
          </p:nvSpPr>
          <p:spPr>
            <a:xfrm>
              <a:off x="3872500" y="1902275"/>
              <a:ext cx="492950" cy="148125"/>
            </a:xfrm>
            <a:custGeom>
              <a:avLst/>
              <a:gdLst/>
              <a:ahLst/>
              <a:cxnLst/>
              <a:rect l="l" t="t" r="r" b="b"/>
              <a:pathLst>
                <a:path w="19718" h="5925" extrusionOk="0">
                  <a:moveTo>
                    <a:pt x="12112" y="0"/>
                  </a:moveTo>
                  <a:cubicBezTo>
                    <a:pt x="10553" y="0"/>
                    <a:pt x="8982" y="306"/>
                    <a:pt x="7513" y="817"/>
                  </a:cubicBezTo>
                  <a:cubicBezTo>
                    <a:pt x="5120" y="1662"/>
                    <a:pt x="2929" y="3055"/>
                    <a:pt x="905" y="4579"/>
                  </a:cubicBezTo>
                  <a:lnTo>
                    <a:pt x="0" y="5925"/>
                  </a:lnTo>
                  <a:cubicBezTo>
                    <a:pt x="1786" y="4472"/>
                    <a:pt x="3810" y="3317"/>
                    <a:pt x="5965" y="2508"/>
                  </a:cubicBezTo>
                  <a:cubicBezTo>
                    <a:pt x="7670" y="1893"/>
                    <a:pt x="9443" y="1459"/>
                    <a:pt x="11262" y="1459"/>
                  </a:cubicBezTo>
                  <a:cubicBezTo>
                    <a:pt x="11310" y="1459"/>
                    <a:pt x="11358" y="1459"/>
                    <a:pt x="11407" y="1460"/>
                  </a:cubicBezTo>
                  <a:cubicBezTo>
                    <a:pt x="13264" y="1472"/>
                    <a:pt x="15133" y="1948"/>
                    <a:pt x="16681" y="2960"/>
                  </a:cubicBezTo>
                  <a:cubicBezTo>
                    <a:pt x="17848" y="3722"/>
                    <a:pt x="18788" y="4758"/>
                    <a:pt x="19717" y="5782"/>
                  </a:cubicBezTo>
                  <a:cubicBezTo>
                    <a:pt x="19527" y="4496"/>
                    <a:pt x="18788" y="3365"/>
                    <a:pt x="17955" y="2365"/>
                  </a:cubicBezTo>
                  <a:cubicBezTo>
                    <a:pt x="17526" y="1877"/>
                    <a:pt x="17086" y="1400"/>
                    <a:pt x="16550" y="1043"/>
                  </a:cubicBezTo>
                  <a:cubicBezTo>
                    <a:pt x="16086" y="734"/>
                    <a:pt x="15550" y="531"/>
                    <a:pt x="15014" y="388"/>
                  </a:cubicBezTo>
                  <a:cubicBezTo>
                    <a:pt x="14071" y="122"/>
                    <a:pt x="13094" y="0"/>
                    <a:pt x="12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2" name="Google Shape;952;p16"/>
            <p:cNvSpPr/>
            <p:nvPr/>
          </p:nvSpPr>
          <p:spPr>
            <a:xfrm>
              <a:off x="3665925" y="1657925"/>
              <a:ext cx="233075" cy="371350"/>
            </a:xfrm>
            <a:custGeom>
              <a:avLst/>
              <a:gdLst/>
              <a:ahLst/>
              <a:cxnLst/>
              <a:rect l="l" t="t" r="r" b="b"/>
              <a:pathLst>
                <a:path w="9323" h="14854" extrusionOk="0">
                  <a:moveTo>
                    <a:pt x="2490" y="1"/>
                  </a:moveTo>
                  <a:cubicBezTo>
                    <a:pt x="1596" y="1"/>
                    <a:pt x="714" y="246"/>
                    <a:pt x="0" y="780"/>
                  </a:cubicBezTo>
                  <a:cubicBezTo>
                    <a:pt x="1905" y="816"/>
                    <a:pt x="3929" y="1102"/>
                    <a:pt x="5418" y="2304"/>
                  </a:cubicBezTo>
                  <a:cubicBezTo>
                    <a:pt x="6430" y="3102"/>
                    <a:pt x="7097" y="4269"/>
                    <a:pt x="7585" y="5459"/>
                  </a:cubicBezTo>
                  <a:cubicBezTo>
                    <a:pt x="8775" y="8400"/>
                    <a:pt x="8894" y="11663"/>
                    <a:pt x="8871" y="14853"/>
                  </a:cubicBezTo>
                  <a:lnTo>
                    <a:pt x="9323" y="14115"/>
                  </a:lnTo>
                  <a:cubicBezTo>
                    <a:pt x="9228" y="12567"/>
                    <a:pt x="9144" y="11020"/>
                    <a:pt x="9013" y="9496"/>
                  </a:cubicBezTo>
                  <a:cubicBezTo>
                    <a:pt x="8859" y="7781"/>
                    <a:pt x="8656" y="6067"/>
                    <a:pt x="8037" y="4471"/>
                  </a:cubicBezTo>
                  <a:cubicBezTo>
                    <a:pt x="7418" y="2864"/>
                    <a:pt x="6358" y="1399"/>
                    <a:pt x="4858" y="590"/>
                  </a:cubicBezTo>
                  <a:cubicBezTo>
                    <a:pt x="4140" y="208"/>
                    <a:pt x="3310" y="1"/>
                    <a:pt x="2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3" name="Google Shape;953;p16"/>
            <p:cNvSpPr/>
            <p:nvPr/>
          </p:nvSpPr>
          <p:spPr>
            <a:xfrm>
              <a:off x="3803450" y="1601225"/>
              <a:ext cx="162825" cy="358400"/>
            </a:xfrm>
            <a:custGeom>
              <a:avLst/>
              <a:gdLst/>
              <a:ahLst/>
              <a:cxnLst/>
              <a:rect l="l" t="t" r="r" b="b"/>
              <a:pathLst>
                <a:path w="6513" h="14336" extrusionOk="0">
                  <a:moveTo>
                    <a:pt x="0" y="0"/>
                  </a:moveTo>
                  <a:cubicBezTo>
                    <a:pt x="2274" y="750"/>
                    <a:pt x="4024" y="2727"/>
                    <a:pt x="4905" y="4953"/>
                  </a:cubicBezTo>
                  <a:cubicBezTo>
                    <a:pt x="5787" y="7204"/>
                    <a:pt x="5894" y="9680"/>
                    <a:pt x="5667" y="12073"/>
                  </a:cubicBezTo>
                  <a:cubicBezTo>
                    <a:pt x="5596" y="12835"/>
                    <a:pt x="5489" y="13585"/>
                    <a:pt x="5298" y="14335"/>
                  </a:cubicBezTo>
                  <a:lnTo>
                    <a:pt x="6084" y="13347"/>
                  </a:lnTo>
                  <a:cubicBezTo>
                    <a:pt x="6287" y="10513"/>
                    <a:pt x="6513" y="7632"/>
                    <a:pt x="6132" y="4810"/>
                  </a:cubicBezTo>
                  <a:cubicBezTo>
                    <a:pt x="6037" y="4203"/>
                    <a:pt x="5917" y="3572"/>
                    <a:pt x="5667" y="3013"/>
                  </a:cubicBezTo>
                  <a:cubicBezTo>
                    <a:pt x="5203" y="1977"/>
                    <a:pt x="4298" y="1203"/>
                    <a:pt x="3274" y="727"/>
                  </a:cubicBezTo>
                  <a:cubicBezTo>
                    <a:pt x="2262" y="250"/>
                    <a:pt x="1131" y="7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4" name="Google Shape;954;p16"/>
            <p:cNvSpPr/>
            <p:nvPr/>
          </p:nvSpPr>
          <p:spPr>
            <a:xfrm>
              <a:off x="3940350" y="1811675"/>
              <a:ext cx="492950" cy="115500"/>
            </a:xfrm>
            <a:custGeom>
              <a:avLst/>
              <a:gdLst/>
              <a:ahLst/>
              <a:cxnLst/>
              <a:rect l="l" t="t" r="r" b="b"/>
              <a:pathLst>
                <a:path w="19718" h="4620" extrusionOk="0">
                  <a:moveTo>
                    <a:pt x="14595" y="0"/>
                  </a:moveTo>
                  <a:cubicBezTo>
                    <a:pt x="13560" y="0"/>
                    <a:pt x="12523" y="144"/>
                    <a:pt x="11502" y="333"/>
                  </a:cubicBezTo>
                  <a:cubicBezTo>
                    <a:pt x="7883" y="983"/>
                    <a:pt x="4369" y="2222"/>
                    <a:pt x="1138" y="3974"/>
                  </a:cubicBezTo>
                  <a:lnTo>
                    <a:pt x="1138" y="3974"/>
                  </a:lnTo>
                  <a:cubicBezTo>
                    <a:pt x="1164" y="3967"/>
                    <a:pt x="1190" y="3960"/>
                    <a:pt x="1215" y="3953"/>
                  </a:cubicBezTo>
                  <a:cubicBezTo>
                    <a:pt x="4263" y="3096"/>
                    <a:pt x="7335" y="2298"/>
                    <a:pt x="10407" y="1572"/>
                  </a:cubicBezTo>
                  <a:cubicBezTo>
                    <a:pt x="10931" y="1453"/>
                    <a:pt x="11467" y="1333"/>
                    <a:pt x="12002" y="1286"/>
                  </a:cubicBezTo>
                  <a:cubicBezTo>
                    <a:pt x="12130" y="1278"/>
                    <a:pt x="12259" y="1274"/>
                    <a:pt x="12388" y="1274"/>
                  </a:cubicBezTo>
                  <a:cubicBezTo>
                    <a:pt x="12811" y="1274"/>
                    <a:pt x="13235" y="1314"/>
                    <a:pt x="13646" y="1369"/>
                  </a:cubicBezTo>
                  <a:cubicBezTo>
                    <a:pt x="15384" y="1643"/>
                    <a:pt x="17063" y="2298"/>
                    <a:pt x="18539" y="3274"/>
                  </a:cubicBezTo>
                  <a:cubicBezTo>
                    <a:pt x="18863" y="3490"/>
                    <a:pt x="19206" y="3735"/>
                    <a:pt x="19595" y="3735"/>
                  </a:cubicBezTo>
                  <a:cubicBezTo>
                    <a:pt x="19635" y="3735"/>
                    <a:pt x="19676" y="3732"/>
                    <a:pt x="19718" y="3727"/>
                  </a:cubicBezTo>
                  <a:cubicBezTo>
                    <a:pt x="19682" y="3119"/>
                    <a:pt x="19372" y="2536"/>
                    <a:pt x="19015" y="2024"/>
                  </a:cubicBezTo>
                  <a:cubicBezTo>
                    <a:pt x="18610" y="1453"/>
                    <a:pt x="18134" y="893"/>
                    <a:pt x="17527" y="560"/>
                  </a:cubicBezTo>
                  <a:cubicBezTo>
                    <a:pt x="17051" y="286"/>
                    <a:pt x="16515" y="167"/>
                    <a:pt x="15979" y="95"/>
                  </a:cubicBezTo>
                  <a:cubicBezTo>
                    <a:pt x="15519" y="29"/>
                    <a:pt x="15058" y="0"/>
                    <a:pt x="14595" y="0"/>
                  </a:cubicBezTo>
                  <a:close/>
                  <a:moveTo>
                    <a:pt x="1138" y="3974"/>
                  </a:moveTo>
                  <a:lnTo>
                    <a:pt x="1138" y="3974"/>
                  </a:lnTo>
                  <a:cubicBezTo>
                    <a:pt x="762" y="4081"/>
                    <a:pt x="369" y="4215"/>
                    <a:pt x="108" y="4501"/>
                  </a:cubicBezTo>
                  <a:lnTo>
                    <a:pt x="108" y="4501"/>
                  </a:lnTo>
                  <a:cubicBezTo>
                    <a:pt x="108" y="4501"/>
                    <a:pt x="108" y="4501"/>
                    <a:pt x="108" y="4501"/>
                  </a:cubicBezTo>
                  <a:lnTo>
                    <a:pt x="108" y="4501"/>
                  </a:lnTo>
                  <a:lnTo>
                    <a:pt x="1" y="4620"/>
                  </a:lnTo>
                  <a:cubicBezTo>
                    <a:pt x="16" y="4611"/>
                    <a:pt x="30" y="4602"/>
                    <a:pt x="45" y="4593"/>
                  </a:cubicBezTo>
                  <a:lnTo>
                    <a:pt x="45" y="4593"/>
                  </a:lnTo>
                  <a:cubicBezTo>
                    <a:pt x="46" y="4594"/>
                    <a:pt x="48" y="4594"/>
                    <a:pt x="49" y="4594"/>
                  </a:cubicBezTo>
                  <a:cubicBezTo>
                    <a:pt x="60" y="4594"/>
                    <a:pt x="82" y="4581"/>
                    <a:pt x="98" y="4562"/>
                  </a:cubicBezTo>
                  <a:lnTo>
                    <a:pt x="98" y="4562"/>
                  </a:lnTo>
                  <a:cubicBezTo>
                    <a:pt x="441" y="4361"/>
                    <a:pt x="788" y="4164"/>
                    <a:pt x="1138" y="3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5" name="Google Shape;955;p16"/>
            <p:cNvSpPr/>
            <p:nvPr/>
          </p:nvSpPr>
          <p:spPr>
            <a:xfrm>
              <a:off x="3928450" y="1558900"/>
              <a:ext cx="125050" cy="293575"/>
            </a:xfrm>
            <a:custGeom>
              <a:avLst/>
              <a:gdLst/>
              <a:ahLst/>
              <a:cxnLst/>
              <a:rect l="l" t="t" r="r" b="b"/>
              <a:pathLst>
                <a:path w="5002" h="11743" extrusionOk="0">
                  <a:moveTo>
                    <a:pt x="119" y="1"/>
                  </a:moveTo>
                  <a:cubicBezTo>
                    <a:pt x="80" y="1"/>
                    <a:pt x="40" y="2"/>
                    <a:pt x="1" y="3"/>
                  </a:cubicBezTo>
                  <a:cubicBezTo>
                    <a:pt x="2025" y="967"/>
                    <a:pt x="3454" y="2955"/>
                    <a:pt x="3989" y="5134"/>
                  </a:cubicBezTo>
                  <a:cubicBezTo>
                    <a:pt x="4525" y="7301"/>
                    <a:pt x="4251" y="9623"/>
                    <a:pt x="3525" y="11742"/>
                  </a:cubicBezTo>
                  <a:lnTo>
                    <a:pt x="4251" y="11254"/>
                  </a:lnTo>
                  <a:cubicBezTo>
                    <a:pt x="4406" y="10694"/>
                    <a:pt x="4597" y="9920"/>
                    <a:pt x="4727" y="8992"/>
                  </a:cubicBezTo>
                  <a:cubicBezTo>
                    <a:pt x="4835" y="8218"/>
                    <a:pt x="5001" y="7099"/>
                    <a:pt x="4918" y="5753"/>
                  </a:cubicBezTo>
                  <a:cubicBezTo>
                    <a:pt x="4847" y="4384"/>
                    <a:pt x="4775" y="3420"/>
                    <a:pt x="4299" y="2515"/>
                  </a:cubicBezTo>
                  <a:cubicBezTo>
                    <a:pt x="3496" y="1002"/>
                    <a:pt x="1828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6" name="Google Shape;956;p16"/>
            <p:cNvSpPr/>
            <p:nvPr/>
          </p:nvSpPr>
          <p:spPr>
            <a:xfrm>
              <a:off x="4020125" y="1728575"/>
              <a:ext cx="382525" cy="106625"/>
            </a:xfrm>
            <a:custGeom>
              <a:avLst/>
              <a:gdLst/>
              <a:ahLst/>
              <a:cxnLst/>
              <a:rect l="l" t="t" r="r" b="b"/>
              <a:pathLst>
                <a:path w="15301" h="4265" extrusionOk="0">
                  <a:moveTo>
                    <a:pt x="10691" y="0"/>
                  </a:moveTo>
                  <a:cubicBezTo>
                    <a:pt x="9995" y="0"/>
                    <a:pt x="9111" y="90"/>
                    <a:pt x="7966" y="336"/>
                  </a:cubicBezTo>
                  <a:cubicBezTo>
                    <a:pt x="6394" y="681"/>
                    <a:pt x="3978" y="1395"/>
                    <a:pt x="1251" y="3014"/>
                  </a:cubicBezTo>
                  <a:lnTo>
                    <a:pt x="1" y="4265"/>
                  </a:lnTo>
                  <a:cubicBezTo>
                    <a:pt x="3324" y="2297"/>
                    <a:pt x="7197" y="1246"/>
                    <a:pt x="11067" y="1246"/>
                  </a:cubicBezTo>
                  <a:cubicBezTo>
                    <a:pt x="11717" y="1246"/>
                    <a:pt x="12367" y="1276"/>
                    <a:pt x="13014" y="1336"/>
                  </a:cubicBezTo>
                  <a:cubicBezTo>
                    <a:pt x="13800" y="1407"/>
                    <a:pt x="14634" y="1550"/>
                    <a:pt x="15265" y="2050"/>
                  </a:cubicBezTo>
                  <a:cubicBezTo>
                    <a:pt x="15272" y="2056"/>
                    <a:pt x="15276" y="2059"/>
                    <a:pt x="15277" y="2059"/>
                  </a:cubicBezTo>
                  <a:cubicBezTo>
                    <a:pt x="15300" y="2059"/>
                    <a:pt x="14030" y="777"/>
                    <a:pt x="12598" y="300"/>
                  </a:cubicBezTo>
                  <a:cubicBezTo>
                    <a:pt x="12164" y="146"/>
                    <a:pt x="11580" y="0"/>
                    <a:pt x="106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7" name="Google Shape;957;p16"/>
            <p:cNvSpPr/>
            <p:nvPr/>
          </p:nvSpPr>
          <p:spPr>
            <a:xfrm>
              <a:off x="4021025" y="1515275"/>
              <a:ext cx="107175" cy="244025"/>
            </a:xfrm>
            <a:custGeom>
              <a:avLst/>
              <a:gdLst/>
              <a:ahLst/>
              <a:cxnLst/>
              <a:rect l="l" t="t" r="r" b="b"/>
              <a:pathLst>
                <a:path w="4287" h="9761" extrusionOk="0">
                  <a:moveTo>
                    <a:pt x="1634" y="0"/>
                  </a:moveTo>
                  <a:cubicBezTo>
                    <a:pt x="1042" y="0"/>
                    <a:pt x="451" y="205"/>
                    <a:pt x="1" y="581"/>
                  </a:cubicBezTo>
                  <a:cubicBezTo>
                    <a:pt x="148" y="545"/>
                    <a:pt x="297" y="528"/>
                    <a:pt x="447" y="528"/>
                  </a:cubicBezTo>
                  <a:cubicBezTo>
                    <a:pt x="1285" y="528"/>
                    <a:pt x="2121" y="1064"/>
                    <a:pt x="2596" y="1771"/>
                  </a:cubicBezTo>
                  <a:cubicBezTo>
                    <a:pt x="3168" y="2605"/>
                    <a:pt x="3358" y="3653"/>
                    <a:pt x="3453" y="4665"/>
                  </a:cubicBezTo>
                  <a:cubicBezTo>
                    <a:pt x="3620" y="6367"/>
                    <a:pt x="3537" y="8082"/>
                    <a:pt x="3251" y="9760"/>
                  </a:cubicBezTo>
                  <a:lnTo>
                    <a:pt x="3775" y="9272"/>
                  </a:lnTo>
                  <a:cubicBezTo>
                    <a:pt x="3894" y="8248"/>
                    <a:pt x="4192" y="5689"/>
                    <a:pt x="4263" y="3212"/>
                  </a:cubicBezTo>
                  <a:cubicBezTo>
                    <a:pt x="4287" y="2795"/>
                    <a:pt x="4263" y="2081"/>
                    <a:pt x="3870" y="1343"/>
                  </a:cubicBezTo>
                  <a:cubicBezTo>
                    <a:pt x="3513" y="676"/>
                    <a:pt x="2858" y="200"/>
                    <a:pt x="2108" y="45"/>
                  </a:cubicBezTo>
                  <a:cubicBezTo>
                    <a:pt x="1952" y="15"/>
                    <a:pt x="1793" y="0"/>
                    <a:pt x="1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8" name="Google Shape;958;p16"/>
            <p:cNvSpPr/>
            <p:nvPr/>
          </p:nvSpPr>
          <p:spPr>
            <a:xfrm>
              <a:off x="4121925" y="1657650"/>
              <a:ext cx="309000" cy="84375"/>
            </a:xfrm>
            <a:custGeom>
              <a:avLst/>
              <a:gdLst/>
              <a:ahLst/>
              <a:cxnLst/>
              <a:rect l="l" t="t" r="r" b="b"/>
              <a:pathLst>
                <a:path w="12360" h="3375" extrusionOk="0">
                  <a:moveTo>
                    <a:pt x="8540" y="1"/>
                  </a:moveTo>
                  <a:cubicBezTo>
                    <a:pt x="7711" y="1"/>
                    <a:pt x="6881" y="169"/>
                    <a:pt x="6085" y="398"/>
                  </a:cubicBezTo>
                  <a:cubicBezTo>
                    <a:pt x="4115" y="944"/>
                    <a:pt x="2233" y="1817"/>
                    <a:pt x="557" y="2974"/>
                  </a:cubicBezTo>
                  <a:lnTo>
                    <a:pt x="557" y="2974"/>
                  </a:lnTo>
                  <a:cubicBezTo>
                    <a:pt x="1414" y="2732"/>
                    <a:pt x="2278" y="2483"/>
                    <a:pt x="3132" y="2244"/>
                  </a:cubicBezTo>
                  <a:cubicBezTo>
                    <a:pt x="4649" y="1812"/>
                    <a:pt x="6231" y="1373"/>
                    <a:pt x="7792" y="1373"/>
                  </a:cubicBezTo>
                  <a:cubicBezTo>
                    <a:pt x="8338" y="1373"/>
                    <a:pt x="8882" y="1427"/>
                    <a:pt x="9419" y="1553"/>
                  </a:cubicBezTo>
                  <a:cubicBezTo>
                    <a:pt x="10419" y="1791"/>
                    <a:pt x="11347" y="2256"/>
                    <a:pt x="12359" y="2256"/>
                  </a:cubicBezTo>
                  <a:cubicBezTo>
                    <a:pt x="11967" y="1101"/>
                    <a:pt x="10835" y="351"/>
                    <a:pt x="9657" y="113"/>
                  </a:cubicBezTo>
                  <a:cubicBezTo>
                    <a:pt x="9287" y="35"/>
                    <a:pt x="8914" y="1"/>
                    <a:pt x="8540" y="1"/>
                  </a:cubicBezTo>
                  <a:close/>
                  <a:moveTo>
                    <a:pt x="557" y="2974"/>
                  </a:moveTo>
                  <a:cubicBezTo>
                    <a:pt x="435" y="3009"/>
                    <a:pt x="313" y="3043"/>
                    <a:pt x="191" y="3077"/>
                  </a:cubicBezTo>
                  <a:lnTo>
                    <a:pt x="1" y="3375"/>
                  </a:lnTo>
                  <a:cubicBezTo>
                    <a:pt x="184" y="3238"/>
                    <a:pt x="369" y="3104"/>
                    <a:pt x="557" y="2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9" name="Google Shape;959;p16"/>
            <p:cNvSpPr/>
            <p:nvPr/>
          </p:nvSpPr>
          <p:spPr>
            <a:xfrm>
              <a:off x="4139800" y="1510775"/>
              <a:ext cx="69675" cy="184725"/>
            </a:xfrm>
            <a:custGeom>
              <a:avLst/>
              <a:gdLst/>
              <a:ahLst/>
              <a:cxnLst/>
              <a:rect l="l" t="t" r="r" b="b"/>
              <a:pathLst>
                <a:path w="2787" h="7389" extrusionOk="0">
                  <a:moveTo>
                    <a:pt x="162" y="0"/>
                  </a:moveTo>
                  <a:cubicBezTo>
                    <a:pt x="131" y="0"/>
                    <a:pt x="123" y="11"/>
                    <a:pt x="119" y="23"/>
                  </a:cubicBezTo>
                  <a:cubicBezTo>
                    <a:pt x="0" y="165"/>
                    <a:pt x="857" y="737"/>
                    <a:pt x="1250" y="1689"/>
                  </a:cubicBezTo>
                  <a:cubicBezTo>
                    <a:pt x="1369" y="1963"/>
                    <a:pt x="1465" y="2356"/>
                    <a:pt x="1369" y="3737"/>
                  </a:cubicBezTo>
                  <a:cubicBezTo>
                    <a:pt x="1203" y="5928"/>
                    <a:pt x="738" y="7297"/>
                    <a:pt x="953" y="7381"/>
                  </a:cubicBezTo>
                  <a:cubicBezTo>
                    <a:pt x="957" y="7385"/>
                    <a:pt x="963" y="7388"/>
                    <a:pt x="974" y="7388"/>
                  </a:cubicBezTo>
                  <a:cubicBezTo>
                    <a:pt x="1021" y="7388"/>
                    <a:pt x="1146" y="7311"/>
                    <a:pt x="1441" y="6869"/>
                  </a:cubicBezTo>
                  <a:cubicBezTo>
                    <a:pt x="1941" y="6107"/>
                    <a:pt x="2786" y="4845"/>
                    <a:pt x="2691" y="3023"/>
                  </a:cubicBezTo>
                  <a:cubicBezTo>
                    <a:pt x="2655" y="2487"/>
                    <a:pt x="2584" y="1106"/>
                    <a:pt x="1798" y="630"/>
                  </a:cubicBezTo>
                  <a:cubicBezTo>
                    <a:pt x="1572" y="499"/>
                    <a:pt x="1107" y="320"/>
                    <a:pt x="786" y="201"/>
                  </a:cubicBezTo>
                  <a:cubicBezTo>
                    <a:pt x="381" y="42"/>
                    <a:pt x="225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0" name="Google Shape;960;p16"/>
            <p:cNvSpPr/>
            <p:nvPr/>
          </p:nvSpPr>
          <p:spPr>
            <a:xfrm>
              <a:off x="4213600" y="1609225"/>
              <a:ext cx="205125" cy="50050"/>
            </a:xfrm>
            <a:custGeom>
              <a:avLst/>
              <a:gdLst/>
              <a:ahLst/>
              <a:cxnLst/>
              <a:rect l="l" t="t" r="r" b="b"/>
              <a:pathLst>
                <a:path w="8205" h="2002" extrusionOk="0">
                  <a:moveTo>
                    <a:pt x="5324" y="0"/>
                  </a:moveTo>
                  <a:cubicBezTo>
                    <a:pt x="5092" y="0"/>
                    <a:pt x="4861" y="15"/>
                    <a:pt x="4632" y="37"/>
                  </a:cubicBezTo>
                  <a:cubicBezTo>
                    <a:pt x="3335" y="168"/>
                    <a:pt x="2073" y="585"/>
                    <a:pt x="953" y="1264"/>
                  </a:cubicBezTo>
                  <a:lnTo>
                    <a:pt x="1346" y="883"/>
                  </a:lnTo>
                  <a:lnTo>
                    <a:pt x="1346" y="883"/>
                  </a:lnTo>
                  <a:cubicBezTo>
                    <a:pt x="834" y="1180"/>
                    <a:pt x="394" y="1561"/>
                    <a:pt x="1" y="2002"/>
                  </a:cubicBezTo>
                  <a:cubicBezTo>
                    <a:pt x="1128" y="1269"/>
                    <a:pt x="2491" y="963"/>
                    <a:pt x="3825" y="963"/>
                  </a:cubicBezTo>
                  <a:cubicBezTo>
                    <a:pt x="3900" y="963"/>
                    <a:pt x="3975" y="964"/>
                    <a:pt x="4049" y="966"/>
                  </a:cubicBezTo>
                  <a:cubicBezTo>
                    <a:pt x="5466" y="978"/>
                    <a:pt x="6847" y="1323"/>
                    <a:pt x="8204" y="1752"/>
                  </a:cubicBezTo>
                  <a:cubicBezTo>
                    <a:pt x="8026" y="1049"/>
                    <a:pt x="7430" y="514"/>
                    <a:pt x="6764" y="252"/>
                  </a:cubicBezTo>
                  <a:cubicBezTo>
                    <a:pt x="6310" y="65"/>
                    <a:pt x="5817" y="0"/>
                    <a:pt x="5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1" name="Google Shape;961;p16"/>
            <p:cNvSpPr/>
            <p:nvPr/>
          </p:nvSpPr>
          <p:spPr>
            <a:xfrm>
              <a:off x="4187725" y="1496100"/>
              <a:ext cx="66400" cy="139675"/>
            </a:xfrm>
            <a:custGeom>
              <a:avLst/>
              <a:gdLst/>
              <a:ahLst/>
              <a:cxnLst/>
              <a:rect l="l" t="t" r="r" b="b"/>
              <a:pathLst>
                <a:path w="2656" h="5587" extrusionOk="0">
                  <a:moveTo>
                    <a:pt x="859" y="1"/>
                  </a:moveTo>
                  <a:cubicBezTo>
                    <a:pt x="568" y="1"/>
                    <a:pt x="277" y="53"/>
                    <a:pt x="0" y="145"/>
                  </a:cubicBezTo>
                  <a:cubicBezTo>
                    <a:pt x="964" y="550"/>
                    <a:pt x="1631" y="1479"/>
                    <a:pt x="1881" y="2491"/>
                  </a:cubicBezTo>
                  <a:cubicBezTo>
                    <a:pt x="2155" y="3503"/>
                    <a:pt x="2048" y="4574"/>
                    <a:pt x="1798" y="5586"/>
                  </a:cubicBezTo>
                  <a:lnTo>
                    <a:pt x="1905" y="5336"/>
                  </a:lnTo>
                  <a:cubicBezTo>
                    <a:pt x="2167" y="4277"/>
                    <a:pt x="2393" y="3229"/>
                    <a:pt x="2572" y="2157"/>
                  </a:cubicBezTo>
                  <a:cubicBezTo>
                    <a:pt x="2619" y="1836"/>
                    <a:pt x="2655" y="1526"/>
                    <a:pt x="2596" y="1217"/>
                  </a:cubicBezTo>
                  <a:cubicBezTo>
                    <a:pt x="2500" y="693"/>
                    <a:pt x="2060" y="288"/>
                    <a:pt x="1560" y="110"/>
                  </a:cubicBezTo>
                  <a:cubicBezTo>
                    <a:pt x="1331" y="35"/>
                    <a:pt x="1095" y="1"/>
                    <a:pt x="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2" name="Google Shape;962;p16"/>
            <p:cNvSpPr/>
            <p:nvPr/>
          </p:nvSpPr>
          <p:spPr>
            <a:xfrm>
              <a:off x="4266600" y="1497350"/>
              <a:ext cx="33050" cy="115200"/>
            </a:xfrm>
            <a:custGeom>
              <a:avLst/>
              <a:gdLst/>
              <a:ahLst/>
              <a:cxnLst/>
              <a:rect l="l" t="t" r="r" b="b"/>
              <a:pathLst>
                <a:path w="1322" h="4608" extrusionOk="0">
                  <a:moveTo>
                    <a:pt x="179" y="0"/>
                  </a:moveTo>
                  <a:cubicBezTo>
                    <a:pt x="965" y="1417"/>
                    <a:pt x="893" y="3262"/>
                    <a:pt x="0" y="4608"/>
                  </a:cubicBezTo>
                  <a:lnTo>
                    <a:pt x="417" y="4203"/>
                  </a:lnTo>
                  <a:cubicBezTo>
                    <a:pt x="536" y="3953"/>
                    <a:pt x="643" y="3715"/>
                    <a:pt x="762" y="3453"/>
                  </a:cubicBezTo>
                  <a:cubicBezTo>
                    <a:pt x="1036" y="2834"/>
                    <a:pt x="1322" y="2191"/>
                    <a:pt x="1310" y="1512"/>
                  </a:cubicBezTo>
                  <a:cubicBezTo>
                    <a:pt x="1274" y="833"/>
                    <a:pt x="846" y="107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3" name="Google Shape;963;p16"/>
            <p:cNvSpPr/>
            <p:nvPr/>
          </p:nvSpPr>
          <p:spPr>
            <a:xfrm>
              <a:off x="4299925" y="1572950"/>
              <a:ext cx="93800" cy="26800"/>
            </a:xfrm>
            <a:custGeom>
              <a:avLst/>
              <a:gdLst/>
              <a:ahLst/>
              <a:cxnLst/>
              <a:rect l="l" t="t" r="r" b="b"/>
              <a:pathLst>
                <a:path w="3752" h="1072" extrusionOk="0">
                  <a:moveTo>
                    <a:pt x="1855" y="0"/>
                  </a:moveTo>
                  <a:cubicBezTo>
                    <a:pt x="1724" y="0"/>
                    <a:pt x="1593" y="5"/>
                    <a:pt x="1465" y="12"/>
                  </a:cubicBezTo>
                  <a:cubicBezTo>
                    <a:pt x="1120" y="48"/>
                    <a:pt x="763" y="107"/>
                    <a:pt x="429" y="167"/>
                  </a:cubicBezTo>
                  <a:lnTo>
                    <a:pt x="1" y="667"/>
                  </a:lnTo>
                  <a:cubicBezTo>
                    <a:pt x="263" y="524"/>
                    <a:pt x="560" y="429"/>
                    <a:pt x="834" y="393"/>
                  </a:cubicBezTo>
                  <a:cubicBezTo>
                    <a:pt x="931" y="383"/>
                    <a:pt x="1027" y="378"/>
                    <a:pt x="1124" y="378"/>
                  </a:cubicBezTo>
                  <a:cubicBezTo>
                    <a:pt x="1467" y="378"/>
                    <a:pt x="1809" y="438"/>
                    <a:pt x="2144" y="512"/>
                  </a:cubicBezTo>
                  <a:cubicBezTo>
                    <a:pt x="2334" y="536"/>
                    <a:pt x="2537" y="584"/>
                    <a:pt x="2715" y="631"/>
                  </a:cubicBezTo>
                  <a:cubicBezTo>
                    <a:pt x="3084" y="726"/>
                    <a:pt x="3442" y="881"/>
                    <a:pt x="3751" y="1072"/>
                  </a:cubicBezTo>
                  <a:cubicBezTo>
                    <a:pt x="3632" y="631"/>
                    <a:pt x="3251" y="298"/>
                    <a:pt x="2811" y="131"/>
                  </a:cubicBezTo>
                  <a:cubicBezTo>
                    <a:pt x="2506" y="30"/>
                    <a:pt x="2178" y="0"/>
                    <a:pt x="1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4" name="Google Shape;964;p16"/>
            <p:cNvSpPr/>
            <p:nvPr/>
          </p:nvSpPr>
          <p:spPr>
            <a:xfrm>
              <a:off x="4311825" y="1505400"/>
              <a:ext cx="24450" cy="74125"/>
            </a:xfrm>
            <a:custGeom>
              <a:avLst/>
              <a:gdLst/>
              <a:ahLst/>
              <a:cxnLst/>
              <a:rect l="l" t="t" r="r" b="b"/>
              <a:pathLst>
                <a:path w="978" h="2965" extrusionOk="0">
                  <a:moveTo>
                    <a:pt x="217" y="0"/>
                  </a:moveTo>
                  <a:cubicBezTo>
                    <a:pt x="205" y="0"/>
                    <a:pt x="192" y="4"/>
                    <a:pt x="180" y="11"/>
                  </a:cubicBezTo>
                  <a:cubicBezTo>
                    <a:pt x="120" y="59"/>
                    <a:pt x="120" y="130"/>
                    <a:pt x="144" y="202"/>
                  </a:cubicBezTo>
                  <a:cubicBezTo>
                    <a:pt x="346" y="1107"/>
                    <a:pt x="299" y="2083"/>
                    <a:pt x="1" y="2952"/>
                  </a:cubicBezTo>
                  <a:lnTo>
                    <a:pt x="84" y="2964"/>
                  </a:lnTo>
                  <a:cubicBezTo>
                    <a:pt x="406" y="2619"/>
                    <a:pt x="751" y="2226"/>
                    <a:pt x="858" y="1750"/>
                  </a:cubicBezTo>
                  <a:cubicBezTo>
                    <a:pt x="977" y="1154"/>
                    <a:pt x="739" y="547"/>
                    <a:pt x="346" y="83"/>
                  </a:cubicBezTo>
                  <a:cubicBezTo>
                    <a:pt x="309" y="45"/>
                    <a:pt x="264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5" name="Google Shape;965;p16"/>
            <p:cNvSpPr/>
            <p:nvPr/>
          </p:nvSpPr>
          <p:spPr>
            <a:xfrm>
              <a:off x="3753725" y="1536925"/>
              <a:ext cx="622725" cy="732550"/>
            </a:xfrm>
            <a:custGeom>
              <a:avLst/>
              <a:gdLst/>
              <a:ahLst/>
              <a:cxnLst/>
              <a:rect l="l" t="t" r="r" b="b"/>
              <a:pathLst>
                <a:path w="24909" h="29302" extrusionOk="0">
                  <a:moveTo>
                    <a:pt x="24909" y="1"/>
                  </a:moveTo>
                  <a:cubicBezTo>
                    <a:pt x="22075" y="1620"/>
                    <a:pt x="19408" y="3513"/>
                    <a:pt x="16896" y="5644"/>
                  </a:cubicBezTo>
                  <a:cubicBezTo>
                    <a:pt x="15646" y="6692"/>
                    <a:pt x="14455" y="7799"/>
                    <a:pt x="13300" y="8954"/>
                  </a:cubicBezTo>
                  <a:cubicBezTo>
                    <a:pt x="12717" y="9537"/>
                    <a:pt x="12145" y="10121"/>
                    <a:pt x="11597" y="10728"/>
                  </a:cubicBezTo>
                  <a:cubicBezTo>
                    <a:pt x="11335" y="11026"/>
                    <a:pt x="11050" y="11323"/>
                    <a:pt x="10776" y="11633"/>
                  </a:cubicBezTo>
                  <a:lnTo>
                    <a:pt x="9978" y="12562"/>
                  </a:lnTo>
                  <a:cubicBezTo>
                    <a:pt x="7859" y="15062"/>
                    <a:pt x="5942" y="17705"/>
                    <a:pt x="4275" y="20527"/>
                  </a:cubicBezTo>
                  <a:cubicBezTo>
                    <a:pt x="2608" y="23325"/>
                    <a:pt x="1156" y="26254"/>
                    <a:pt x="1" y="29302"/>
                  </a:cubicBezTo>
                  <a:cubicBezTo>
                    <a:pt x="751" y="27861"/>
                    <a:pt x="1513" y="26432"/>
                    <a:pt x="2322" y="25027"/>
                  </a:cubicBezTo>
                  <a:cubicBezTo>
                    <a:pt x="3132" y="23622"/>
                    <a:pt x="3989" y="22253"/>
                    <a:pt x="4870" y="20896"/>
                  </a:cubicBezTo>
                  <a:cubicBezTo>
                    <a:pt x="5323" y="20205"/>
                    <a:pt x="5763" y="19551"/>
                    <a:pt x="6228" y="18884"/>
                  </a:cubicBezTo>
                  <a:cubicBezTo>
                    <a:pt x="6454" y="18562"/>
                    <a:pt x="6692" y="18229"/>
                    <a:pt x="6930" y="17908"/>
                  </a:cubicBezTo>
                  <a:lnTo>
                    <a:pt x="7287" y="17407"/>
                  </a:lnTo>
                  <a:lnTo>
                    <a:pt x="7656" y="16931"/>
                  </a:lnTo>
                  <a:cubicBezTo>
                    <a:pt x="8609" y="15622"/>
                    <a:pt x="9621" y="14371"/>
                    <a:pt x="10657" y="13145"/>
                  </a:cubicBezTo>
                  <a:lnTo>
                    <a:pt x="11455" y="12216"/>
                  </a:lnTo>
                  <a:cubicBezTo>
                    <a:pt x="11705" y="11907"/>
                    <a:pt x="11990" y="11609"/>
                    <a:pt x="12252" y="11311"/>
                  </a:cubicBezTo>
                  <a:cubicBezTo>
                    <a:pt x="12526" y="11014"/>
                    <a:pt x="12788" y="10704"/>
                    <a:pt x="13074" y="10418"/>
                  </a:cubicBezTo>
                  <a:lnTo>
                    <a:pt x="13907" y="9537"/>
                  </a:lnTo>
                  <a:cubicBezTo>
                    <a:pt x="15026" y="8359"/>
                    <a:pt x="16181" y="7251"/>
                    <a:pt x="17372" y="6144"/>
                  </a:cubicBezTo>
                  <a:cubicBezTo>
                    <a:pt x="19753" y="3953"/>
                    <a:pt x="22289" y="1929"/>
                    <a:pt x="249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66" name="Google Shape;966;p16"/>
          <p:cNvGrpSpPr/>
          <p:nvPr/>
        </p:nvGrpSpPr>
        <p:grpSpPr>
          <a:xfrm>
            <a:off x="-298833" y="5536390"/>
            <a:ext cx="2226948" cy="2096361"/>
            <a:chOff x="3611750" y="1496100"/>
            <a:chExt cx="821550" cy="773375"/>
          </a:xfrm>
        </p:grpSpPr>
        <p:sp>
          <p:nvSpPr>
            <p:cNvPr id="967" name="Google Shape;967;p16"/>
            <p:cNvSpPr/>
            <p:nvPr/>
          </p:nvSpPr>
          <p:spPr>
            <a:xfrm>
              <a:off x="3829175" y="2004725"/>
              <a:ext cx="455900" cy="178425"/>
            </a:xfrm>
            <a:custGeom>
              <a:avLst/>
              <a:gdLst/>
              <a:ahLst/>
              <a:cxnLst/>
              <a:rect l="l" t="t" r="r" b="b"/>
              <a:pathLst>
                <a:path w="18236" h="7137" extrusionOk="0">
                  <a:moveTo>
                    <a:pt x="9519" y="1"/>
                  </a:moveTo>
                  <a:cubicBezTo>
                    <a:pt x="5908" y="1"/>
                    <a:pt x="2471" y="1297"/>
                    <a:pt x="174" y="4148"/>
                  </a:cubicBezTo>
                  <a:lnTo>
                    <a:pt x="66" y="4351"/>
                  </a:lnTo>
                  <a:cubicBezTo>
                    <a:pt x="66" y="4343"/>
                    <a:pt x="63" y="4340"/>
                    <a:pt x="58" y="4340"/>
                  </a:cubicBezTo>
                  <a:cubicBezTo>
                    <a:pt x="40" y="4340"/>
                    <a:pt x="0" y="4380"/>
                    <a:pt x="19" y="4399"/>
                  </a:cubicBezTo>
                  <a:cubicBezTo>
                    <a:pt x="33" y="4409"/>
                    <a:pt x="48" y="4414"/>
                    <a:pt x="62" y="4414"/>
                  </a:cubicBezTo>
                  <a:cubicBezTo>
                    <a:pt x="95" y="4414"/>
                    <a:pt x="129" y="4391"/>
                    <a:pt x="162" y="4375"/>
                  </a:cubicBezTo>
                  <a:cubicBezTo>
                    <a:pt x="1007" y="3779"/>
                    <a:pt x="1912" y="3244"/>
                    <a:pt x="2817" y="2720"/>
                  </a:cubicBezTo>
                  <a:cubicBezTo>
                    <a:pt x="3507" y="2315"/>
                    <a:pt x="4186" y="1934"/>
                    <a:pt x="4936" y="1660"/>
                  </a:cubicBezTo>
                  <a:cubicBezTo>
                    <a:pt x="5650" y="1410"/>
                    <a:pt x="6389" y="1291"/>
                    <a:pt x="7151" y="1196"/>
                  </a:cubicBezTo>
                  <a:cubicBezTo>
                    <a:pt x="7689" y="1141"/>
                    <a:pt x="8220" y="1100"/>
                    <a:pt x="8755" y="1100"/>
                  </a:cubicBezTo>
                  <a:cubicBezTo>
                    <a:pt x="8918" y="1100"/>
                    <a:pt x="9082" y="1104"/>
                    <a:pt x="9246" y="1112"/>
                  </a:cubicBezTo>
                  <a:cubicBezTo>
                    <a:pt x="11151" y="1172"/>
                    <a:pt x="13056" y="1755"/>
                    <a:pt x="14652" y="2791"/>
                  </a:cubicBezTo>
                  <a:cubicBezTo>
                    <a:pt x="16247" y="3839"/>
                    <a:pt x="17533" y="5363"/>
                    <a:pt x="18235" y="7137"/>
                  </a:cubicBezTo>
                  <a:cubicBezTo>
                    <a:pt x="17973" y="5827"/>
                    <a:pt x="17509" y="4553"/>
                    <a:pt x="16783" y="3422"/>
                  </a:cubicBezTo>
                  <a:cubicBezTo>
                    <a:pt x="16057" y="2291"/>
                    <a:pt x="15056" y="1339"/>
                    <a:pt x="13830" y="767"/>
                  </a:cubicBezTo>
                  <a:cubicBezTo>
                    <a:pt x="13032" y="398"/>
                    <a:pt x="12151" y="208"/>
                    <a:pt x="11270" y="100"/>
                  </a:cubicBezTo>
                  <a:cubicBezTo>
                    <a:pt x="10685" y="34"/>
                    <a:pt x="10099" y="1"/>
                    <a:pt x="951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8" name="Google Shape;968;p16"/>
            <p:cNvSpPr/>
            <p:nvPr/>
          </p:nvSpPr>
          <p:spPr>
            <a:xfrm>
              <a:off x="3611750" y="1770000"/>
              <a:ext cx="259275" cy="343500"/>
            </a:xfrm>
            <a:custGeom>
              <a:avLst/>
              <a:gdLst/>
              <a:ahLst/>
              <a:cxnLst/>
              <a:rect l="l" t="t" r="r" b="b"/>
              <a:pathLst>
                <a:path w="10371" h="13740" extrusionOk="0">
                  <a:moveTo>
                    <a:pt x="3734" y="0"/>
                  </a:moveTo>
                  <a:cubicBezTo>
                    <a:pt x="3240" y="0"/>
                    <a:pt x="2747" y="88"/>
                    <a:pt x="2263" y="167"/>
                  </a:cubicBezTo>
                  <a:cubicBezTo>
                    <a:pt x="1453" y="322"/>
                    <a:pt x="643" y="512"/>
                    <a:pt x="0" y="1024"/>
                  </a:cubicBezTo>
                  <a:cubicBezTo>
                    <a:pt x="12" y="1024"/>
                    <a:pt x="203" y="1048"/>
                    <a:pt x="191" y="1048"/>
                  </a:cubicBezTo>
                  <a:cubicBezTo>
                    <a:pt x="298" y="1060"/>
                    <a:pt x="405" y="1072"/>
                    <a:pt x="489" y="1095"/>
                  </a:cubicBezTo>
                  <a:cubicBezTo>
                    <a:pt x="703" y="1119"/>
                    <a:pt x="893" y="1143"/>
                    <a:pt x="1096" y="1167"/>
                  </a:cubicBezTo>
                  <a:cubicBezTo>
                    <a:pt x="1548" y="1215"/>
                    <a:pt x="1989" y="1238"/>
                    <a:pt x="2441" y="1286"/>
                  </a:cubicBezTo>
                  <a:cubicBezTo>
                    <a:pt x="3275" y="1357"/>
                    <a:pt x="4120" y="1453"/>
                    <a:pt x="4942" y="1691"/>
                  </a:cubicBezTo>
                  <a:cubicBezTo>
                    <a:pt x="5299" y="1798"/>
                    <a:pt x="5644" y="1941"/>
                    <a:pt x="5965" y="2108"/>
                  </a:cubicBezTo>
                  <a:cubicBezTo>
                    <a:pt x="6025" y="2131"/>
                    <a:pt x="6085" y="2167"/>
                    <a:pt x="6144" y="2179"/>
                  </a:cubicBezTo>
                  <a:cubicBezTo>
                    <a:pt x="6239" y="2215"/>
                    <a:pt x="6323" y="2227"/>
                    <a:pt x="6394" y="2274"/>
                  </a:cubicBezTo>
                  <a:cubicBezTo>
                    <a:pt x="6632" y="2393"/>
                    <a:pt x="6811" y="2667"/>
                    <a:pt x="6978" y="2893"/>
                  </a:cubicBezTo>
                  <a:cubicBezTo>
                    <a:pt x="7168" y="3167"/>
                    <a:pt x="7347" y="3429"/>
                    <a:pt x="7489" y="3727"/>
                  </a:cubicBezTo>
                  <a:cubicBezTo>
                    <a:pt x="7501" y="3762"/>
                    <a:pt x="7513" y="3774"/>
                    <a:pt x="7513" y="3798"/>
                  </a:cubicBezTo>
                  <a:cubicBezTo>
                    <a:pt x="7811" y="4417"/>
                    <a:pt x="8025" y="5072"/>
                    <a:pt x="8180" y="5727"/>
                  </a:cubicBezTo>
                  <a:cubicBezTo>
                    <a:pt x="8833" y="8224"/>
                    <a:pt x="9089" y="10842"/>
                    <a:pt x="8949" y="13433"/>
                  </a:cubicBezTo>
                  <a:lnTo>
                    <a:pt x="8949" y="13433"/>
                  </a:lnTo>
                  <a:lnTo>
                    <a:pt x="9454" y="12847"/>
                  </a:lnTo>
                  <a:cubicBezTo>
                    <a:pt x="10371" y="10192"/>
                    <a:pt x="10049" y="7215"/>
                    <a:pt x="9013" y="4596"/>
                  </a:cubicBezTo>
                  <a:cubicBezTo>
                    <a:pt x="8573" y="3477"/>
                    <a:pt x="8001" y="2405"/>
                    <a:pt x="7168" y="1560"/>
                  </a:cubicBezTo>
                  <a:cubicBezTo>
                    <a:pt x="6335" y="703"/>
                    <a:pt x="5227" y="83"/>
                    <a:pt x="4037" y="12"/>
                  </a:cubicBezTo>
                  <a:cubicBezTo>
                    <a:pt x="3936" y="4"/>
                    <a:pt x="3835" y="0"/>
                    <a:pt x="3734" y="0"/>
                  </a:cubicBezTo>
                  <a:close/>
                  <a:moveTo>
                    <a:pt x="8949" y="13433"/>
                  </a:moveTo>
                  <a:lnTo>
                    <a:pt x="8859" y="13537"/>
                  </a:lnTo>
                  <a:cubicBezTo>
                    <a:pt x="8871" y="13609"/>
                    <a:pt x="8894" y="13668"/>
                    <a:pt x="8930" y="13740"/>
                  </a:cubicBezTo>
                  <a:cubicBezTo>
                    <a:pt x="8937" y="13638"/>
                    <a:pt x="8943" y="13535"/>
                    <a:pt x="8949" y="13433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9" name="Google Shape;969;p16"/>
            <p:cNvSpPr/>
            <p:nvPr/>
          </p:nvSpPr>
          <p:spPr>
            <a:xfrm>
              <a:off x="3872500" y="1902275"/>
              <a:ext cx="492950" cy="148125"/>
            </a:xfrm>
            <a:custGeom>
              <a:avLst/>
              <a:gdLst/>
              <a:ahLst/>
              <a:cxnLst/>
              <a:rect l="l" t="t" r="r" b="b"/>
              <a:pathLst>
                <a:path w="19718" h="5925" extrusionOk="0">
                  <a:moveTo>
                    <a:pt x="12112" y="0"/>
                  </a:moveTo>
                  <a:cubicBezTo>
                    <a:pt x="10553" y="0"/>
                    <a:pt x="8982" y="306"/>
                    <a:pt x="7513" y="817"/>
                  </a:cubicBezTo>
                  <a:cubicBezTo>
                    <a:pt x="5120" y="1662"/>
                    <a:pt x="2929" y="3055"/>
                    <a:pt x="905" y="4579"/>
                  </a:cubicBezTo>
                  <a:lnTo>
                    <a:pt x="0" y="5925"/>
                  </a:lnTo>
                  <a:cubicBezTo>
                    <a:pt x="1786" y="4472"/>
                    <a:pt x="3810" y="3317"/>
                    <a:pt x="5965" y="2508"/>
                  </a:cubicBezTo>
                  <a:cubicBezTo>
                    <a:pt x="7670" y="1893"/>
                    <a:pt x="9443" y="1459"/>
                    <a:pt x="11262" y="1459"/>
                  </a:cubicBezTo>
                  <a:cubicBezTo>
                    <a:pt x="11310" y="1459"/>
                    <a:pt x="11358" y="1459"/>
                    <a:pt x="11407" y="1460"/>
                  </a:cubicBezTo>
                  <a:cubicBezTo>
                    <a:pt x="13264" y="1472"/>
                    <a:pt x="15133" y="1948"/>
                    <a:pt x="16681" y="2960"/>
                  </a:cubicBezTo>
                  <a:cubicBezTo>
                    <a:pt x="17848" y="3722"/>
                    <a:pt x="18788" y="4758"/>
                    <a:pt x="19717" y="5782"/>
                  </a:cubicBezTo>
                  <a:cubicBezTo>
                    <a:pt x="19527" y="4496"/>
                    <a:pt x="18788" y="3365"/>
                    <a:pt x="17955" y="2365"/>
                  </a:cubicBezTo>
                  <a:cubicBezTo>
                    <a:pt x="17526" y="1877"/>
                    <a:pt x="17086" y="1400"/>
                    <a:pt x="16550" y="1043"/>
                  </a:cubicBezTo>
                  <a:cubicBezTo>
                    <a:pt x="16086" y="734"/>
                    <a:pt x="15550" y="531"/>
                    <a:pt x="15014" y="388"/>
                  </a:cubicBezTo>
                  <a:cubicBezTo>
                    <a:pt x="14071" y="122"/>
                    <a:pt x="13094" y="0"/>
                    <a:pt x="12112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0" name="Google Shape;970;p16"/>
            <p:cNvSpPr/>
            <p:nvPr/>
          </p:nvSpPr>
          <p:spPr>
            <a:xfrm>
              <a:off x="3665925" y="1657925"/>
              <a:ext cx="233075" cy="371350"/>
            </a:xfrm>
            <a:custGeom>
              <a:avLst/>
              <a:gdLst/>
              <a:ahLst/>
              <a:cxnLst/>
              <a:rect l="l" t="t" r="r" b="b"/>
              <a:pathLst>
                <a:path w="9323" h="14854" extrusionOk="0">
                  <a:moveTo>
                    <a:pt x="2490" y="1"/>
                  </a:moveTo>
                  <a:cubicBezTo>
                    <a:pt x="1596" y="1"/>
                    <a:pt x="714" y="246"/>
                    <a:pt x="0" y="780"/>
                  </a:cubicBezTo>
                  <a:cubicBezTo>
                    <a:pt x="1905" y="816"/>
                    <a:pt x="3929" y="1102"/>
                    <a:pt x="5418" y="2304"/>
                  </a:cubicBezTo>
                  <a:cubicBezTo>
                    <a:pt x="6430" y="3102"/>
                    <a:pt x="7097" y="4269"/>
                    <a:pt x="7585" y="5459"/>
                  </a:cubicBezTo>
                  <a:cubicBezTo>
                    <a:pt x="8775" y="8400"/>
                    <a:pt x="8894" y="11663"/>
                    <a:pt x="8871" y="14853"/>
                  </a:cubicBezTo>
                  <a:lnTo>
                    <a:pt x="9323" y="14115"/>
                  </a:lnTo>
                  <a:cubicBezTo>
                    <a:pt x="9228" y="12567"/>
                    <a:pt x="9144" y="11020"/>
                    <a:pt x="9013" y="9496"/>
                  </a:cubicBezTo>
                  <a:cubicBezTo>
                    <a:pt x="8859" y="7781"/>
                    <a:pt x="8656" y="6067"/>
                    <a:pt x="8037" y="4471"/>
                  </a:cubicBezTo>
                  <a:cubicBezTo>
                    <a:pt x="7418" y="2864"/>
                    <a:pt x="6358" y="1399"/>
                    <a:pt x="4858" y="590"/>
                  </a:cubicBezTo>
                  <a:cubicBezTo>
                    <a:pt x="4140" y="208"/>
                    <a:pt x="3310" y="1"/>
                    <a:pt x="2490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1" name="Google Shape;971;p16"/>
            <p:cNvSpPr/>
            <p:nvPr/>
          </p:nvSpPr>
          <p:spPr>
            <a:xfrm>
              <a:off x="3803450" y="1601225"/>
              <a:ext cx="162825" cy="358400"/>
            </a:xfrm>
            <a:custGeom>
              <a:avLst/>
              <a:gdLst/>
              <a:ahLst/>
              <a:cxnLst/>
              <a:rect l="l" t="t" r="r" b="b"/>
              <a:pathLst>
                <a:path w="6513" h="14336" extrusionOk="0">
                  <a:moveTo>
                    <a:pt x="0" y="0"/>
                  </a:moveTo>
                  <a:cubicBezTo>
                    <a:pt x="2274" y="750"/>
                    <a:pt x="4024" y="2727"/>
                    <a:pt x="4905" y="4953"/>
                  </a:cubicBezTo>
                  <a:cubicBezTo>
                    <a:pt x="5787" y="7204"/>
                    <a:pt x="5894" y="9680"/>
                    <a:pt x="5667" y="12073"/>
                  </a:cubicBezTo>
                  <a:cubicBezTo>
                    <a:pt x="5596" y="12835"/>
                    <a:pt x="5489" y="13585"/>
                    <a:pt x="5298" y="14335"/>
                  </a:cubicBezTo>
                  <a:lnTo>
                    <a:pt x="6084" y="13347"/>
                  </a:lnTo>
                  <a:cubicBezTo>
                    <a:pt x="6287" y="10513"/>
                    <a:pt x="6513" y="7632"/>
                    <a:pt x="6132" y="4810"/>
                  </a:cubicBezTo>
                  <a:cubicBezTo>
                    <a:pt x="6037" y="4203"/>
                    <a:pt x="5917" y="3572"/>
                    <a:pt x="5667" y="3013"/>
                  </a:cubicBezTo>
                  <a:cubicBezTo>
                    <a:pt x="5203" y="1977"/>
                    <a:pt x="4298" y="1203"/>
                    <a:pt x="3274" y="727"/>
                  </a:cubicBezTo>
                  <a:cubicBezTo>
                    <a:pt x="2262" y="250"/>
                    <a:pt x="1131" y="72"/>
                    <a:pt x="0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2" name="Google Shape;972;p16"/>
            <p:cNvSpPr/>
            <p:nvPr/>
          </p:nvSpPr>
          <p:spPr>
            <a:xfrm>
              <a:off x="3940350" y="1811675"/>
              <a:ext cx="492950" cy="115500"/>
            </a:xfrm>
            <a:custGeom>
              <a:avLst/>
              <a:gdLst/>
              <a:ahLst/>
              <a:cxnLst/>
              <a:rect l="l" t="t" r="r" b="b"/>
              <a:pathLst>
                <a:path w="19718" h="4620" extrusionOk="0">
                  <a:moveTo>
                    <a:pt x="14595" y="0"/>
                  </a:moveTo>
                  <a:cubicBezTo>
                    <a:pt x="13560" y="0"/>
                    <a:pt x="12523" y="144"/>
                    <a:pt x="11502" y="333"/>
                  </a:cubicBezTo>
                  <a:cubicBezTo>
                    <a:pt x="7883" y="983"/>
                    <a:pt x="4369" y="2222"/>
                    <a:pt x="1138" y="3974"/>
                  </a:cubicBezTo>
                  <a:lnTo>
                    <a:pt x="1138" y="3974"/>
                  </a:lnTo>
                  <a:cubicBezTo>
                    <a:pt x="1164" y="3967"/>
                    <a:pt x="1190" y="3960"/>
                    <a:pt x="1215" y="3953"/>
                  </a:cubicBezTo>
                  <a:cubicBezTo>
                    <a:pt x="4263" y="3096"/>
                    <a:pt x="7335" y="2298"/>
                    <a:pt x="10407" y="1572"/>
                  </a:cubicBezTo>
                  <a:cubicBezTo>
                    <a:pt x="10931" y="1453"/>
                    <a:pt x="11467" y="1333"/>
                    <a:pt x="12002" y="1286"/>
                  </a:cubicBezTo>
                  <a:cubicBezTo>
                    <a:pt x="12130" y="1278"/>
                    <a:pt x="12259" y="1274"/>
                    <a:pt x="12388" y="1274"/>
                  </a:cubicBezTo>
                  <a:cubicBezTo>
                    <a:pt x="12811" y="1274"/>
                    <a:pt x="13235" y="1314"/>
                    <a:pt x="13646" y="1369"/>
                  </a:cubicBezTo>
                  <a:cubicBezTo>
                    <a:pt x="15384" y="1643"/>
                    <a:pt x="17063" y="2298"/>
                    <a:pt x="18539" y="3274"/>
                  </a:cubicBezTo>
                  <a:cubicBezTo>
                    <a:pt x="18863" y="3490"/>
                    <a:pt x="19206" y="3735"/>
                    <a:pt x="19595" y="3735"/>
                  </a:cubicBezTo>
                  <a:cubicBezTo>
                    <a:pt x="19635" y="3735"/>
                    <a:pt x="19676" y="3732"/>
                    <a:pt x="19718" y="3727"/>
                  </a:cubicBezTo>
                  <a:cubicBezTo>
                    <a:pt x="19682" y="3119"/>
                    <a:pt x="19372" y="2536"/>
                    <a:pt x="19015" y="2024"/>
                  </a:cubicBezTo>
                  <a:cubicBezTo>
                    <a:pt x="18610" y="1453"/>
                    <a:pt x="18134" y="893"/>
                    <a:pt x="17527" y="560"/>
                  </a:cubicBezTo>
                  <a:cubicBezTo>
                    <a:pt x="17051" y="286"/>
                    <a:pt x="16515" y="167"/>
                    <a:pt x="15979" y="95"/>
                  </a:cubicBezTo>
                  <a:cubicBezTo>
                    <a:pt x="15519" y="29"/>
                    <a:pt x="15058" y="0"/>
                    <a:pt x="14595" y="0"/>
                  </a:cubicBezTo>
                  <a:close/>
                  <a:moveTo>
                    <a:pt x="1138" y="3974"/>
                  </a:moveTo>
                  <a:lnTo>
                    <a:pt x="1138" y="3974"/>
                  </a:lnTo>
                  <a:cubicBezTo>
                    <a:pt x="762" y="4081"/>
                    <a:pt x="369" y="4215"/>
                    <a:pt x="108" y="4501"/>
                  </a:cubicBezTo>
                  <a:lnTo>
                    <a:pt x="108" y="4501"/>
                  </a:lnTo>
                  <a:cubicBezTo>
                    <a:pt x="108" y="4501"/>
                    <a:pt x="108" y="4501"/>
                    <a:pt x="108" y="4501"/>
                  </a:cubicBezTo>
                  <a:lnTo>
                    <a:pt x="108" y="4501"/>
                  </a:lnTo>
                  <a:lnTo>
                    <a:pt x="1" y="4620"/>
                  </a:lnTo>
                  <a:cubicBezTo>
                    <a:pt x="16" y="4611"/>
                    <a:pt x="30" y="4602"/>
                    <a:pt x="45" y="4593"/>
                  </a:cubicBezTo>
                  <a:lnTo>
                    <a:pt x="45" y="4593"/>
                  </a:lnTo>
                  <a:cubicBezTo>
                    <a:pt x="46" y="4594"/>
                    <a:pt x="48" y="4594"/>
                    <a:pt x="49" y="4594"/>
                  </a:cubicBezTo>
                  <a:cubicBezTo>
                    <a:pt x="60" y="4594"/>
                    <a:pt x="82" y="4581"/>
                    <a:pt x="98" y="4562"/>
                  </a:cubicBezTo>
                  <a:lnTo>
                    <a:pt x="98" y="4562"/>
                  </a:lnTo>
                  <a:cubicBezTo>
                    <a:pt x="441" y="4361"/>
                    <a:pt x="788" y="4164"/>
                    <a:pt x="1138" y="3974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3" name="Google Shape;973;p16"/>
            <p:cNvSpPr/>
            <p:nvPr/>
          </p:nvSpPr>
          <p:spPr>
            <a:xfrm>
              <a:off x="3928450" y="1558900"/>
              <a:ext cx="125050" cy="293575"/>
            </a:xfrm>
            <a:custGeom>
              <a:avLst/>
              <a:gdLst/>
              <a:ahLst/>
              <a:cxnLst/>
              <a:rect l="l" t="t" r="r" b="b"/>
              <a:pathLst>
                <a:path w="5002" h="11743" extrusionOk="0">
                  <a:moveTo>
                    <a:pt x="119" y="1"/>
                  </a:moveTo>
                  <a:cubicBezTo>
                    <a:pt x="80" y="1"/>
                    <a:pt x="40" y="2"/>
                    <a:pt x="1" y="3"/>
                  </a:cubicBezTo>
                  <a:cubicBezTo>
                    <a:pt x="2025" y="967"/>
                    <a:pt x="3454" y="2955"/>
                    <a:pt x="3989" y="5134"/>
                  </a:cubicBezTo>
                  <a:cubicBezTo>
                    <a:pt x="4525" y="7301"/>
                    <a:pt x="4251" y="9623"/>
                    <a:pt x="3525" y="11742"/>
                  </a:cubicBezTo>
                  <a:lnTo>
                    <a:pt x="4251" y="11254"/>
                  </a:lnTo>
                  <a:cubicBezTo>
                    <a:pt x="4406" y="10694"/>
                    <a:pt x="4597" y="9920"/>
                    <a:pt x="4727" y="8992"/>
                  </a:cubicBezTo>
                  <a:cubicBezTo>
                    <a:pt x="4835" y="8218"/>
                    <a:pt x="5001" y="7099"/>
                    <a:pt x="4918" y="5753"/>
                  </a:cubicBezTo>
                  <a:cubicBezTo>
                    <a:pt x="4847" y="4384"/>
                    <a:pt x="4775" y="3420"/>
                    <a:pt x="4299" y="2515"/>
                  </a:cubicBezTo>
                  <a:cubicBezTo>
                    <a:pt x="3496" y="1002"/>
                    <a:pt x="1828" y="1"/>
                    <a:pt x="11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4" name="Google Shape;974;p16"/>
            <p:cNvSpPr/>
            <p:nvPr/>
          </p:nvSpPr>
          <p:spPr>
            <a:xfrm>
              <a:off x="4020125" y="1728575"/>
              <a:ext cx="382525" cy="106625"/>
            </a:xfrm>
            <a:custGeom>
              <a:avLst/>
              <a:gdLst/>
              <a:ahLst/>
              <a:cxnLst/>
              <a:rect l="l" t="t" r="r" b="b"/>
              <a:pathLst>
                <a:path w="15301" h="4265" extrusionOk="0">
                  <a:moveTo>
                    <a:pt x="10691" y="0"/>
                  </a:moveTo>
                  <a:cubicBezTo>
                    <a:pt x="9995" y="0"/>
                    <a:pt x="9111" y="90"/>
                    <a:pt x="7966" y="336"/>
                  </a:cubicBezTo>
                  <a:cubicBezTo>
                    <a:pt x="6394" y="681"/>
                    <a:pt x="3978" y="1395"/>
                    <a:pt x="1251" y="3014"/>
                  </a:cubicBezTo>
                  <a:lnTo>
                    <a:pt x="1" y="4265"/>
                  </a:lnTo>
                  <a:cubicBezTo>
                    <a:pt x="3324" y="2297"/>
                    <a:pt x="7197" y="1246"/>
                    <a:pt x="11067" y="1246"/>
                  </a:cubicBezTo>
                  <a:cubicBezTo>
                    <a:pt x="11717" y="1246"/>
                    <a:pt x="12367" y="1276"/>
                    <a:pt x="13014" y="1336"/>
                  </a:cubicBezTo>
                  <a:cubicBezTo>
                    <a:pt x="13800" y="1407"/>
                    <a:pt x="14634" y="1550"/>
                    <a:pt x="15265" y="2050"/>
                  </a:cubicBezTo>
                  <a:cubicBezTo>
                    <a:pt x="15272" y="2056"/>
                    <a:pt x="15276" y="2059"/>
                    <a:pt x="15277" y="2059"/>
                  </a:cubicBezTo>
                  <a:cubicBezTo>
                    <a:pt x="15300" y="2059"/>
                    <a:pt x="14030" y="777"/>
                    <a:pt x="12598" y="300"/>
                  </a:cubicBezTo>
                  <a:cubicBezTo>
                    <a:pt x="12164" y="146"/>
                    <a:pt x="11580" y="0"/>
                    <a:pt x="10691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5" name="Google Shape;975;p16"/>
            <p:cNvSpPr/>
            <p:nvPr/>
          </p:nvSpPr>
          <p:spPr>
            <a:xfrm>
              <a:off x="4021025" y="1515275"/>
              <a:ext cx="107175" cy="244025"/>
            </a:xfrm>
            <a:custGeom>
              <a:avLst/>
              <a:gdLst/>
              <a:ahLst/>
              <a:cxnLst/>
              <a:rect l="l" t="t" r="r" b="b"/>
              <a:pathLst>
                <a:path w="4287" h="9761" extrusionOk="0">
                  <a:moveTo>
                    <a:pt x="1634" y="0"/>
                  </a:moveTo>
                  <a:cubicBezTo>
                    <a:pt x="1042" y="0"/>
                    <a:pt x="451" y="205"/>
                    <a:pt x="1" y="581"/>
                  </a:cubicBezTo>
                  <a:cubicBezTo>
                    <a:pt x="148" y="545"/>
                    <a:pt x="297" y="528"/>
                    <a:pt x="447" y="528"/>
                  </a:cubicBezTo>
                  <a:cubicBezTo>
                    <a:pt x="1285" y="528"/>
                    <a:pt x="2121" y="1064"/>
                    <a:pt x="2596" y="1771"/>
                  </a:cubicBezTo>
                  <a:cubicBezTo>
                    <a:pt x="3168" y="2605"/>
                    <a:pt x="3358" y="3653"/>
                    <a:pt x="3453" y="4665"/>
                  </a:cubicBezTo>
                  <a:cubicBezTo>
                    <a:pt x="3620" y="6367"/>
                    <a:pt x="3537" y="8082"/>
                    <a:pt x="3251" y="9760"/>
                  </a:cubicBezTo>
                  <a:lnTo>
                    <a:pt x="3775" y="9272"/>
                  </a:lnTo>
                  <a:cubicBezTo>
                    <a:pt x="3894" y="8248"/>
                    <a:pt x="4192" y="5689"/>
                    <a:pt x="4263" y="3212"/>
                  </a:cubicBezTo>
                  <a:cubicBezTo>
                    <a:pt x="4287" y="2795"/>
                    <a:pt x="4263" y="2081"/>
                    <a:pt x="3870" y="1343"/>
                  </a:cubicBezTo>
                  <a:cubicBezTo>
                    <a:pt x="3513" y="676"/>
                    <a:pt x="2858" y="200"/>
                    <a:pt x="2108" y="45"/>
                  </a:cubicBezTo>
                  <a:cubicBezTo>
                    <a:pt x="1952" y="15"/>
                    <a:pt x="1793" y="0"/>
                    <a:pt x="1634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6" name="Google Shape;976;p16"/>
            <p:cNvSpPr/>
            <p:nvPr/>
          </p:nvSpPr>
          <p:spPr>
            <a:xfrm>
              <a:off x="4121925" y="1657650"/>
              <a:ext cx="309000" cy="84375"/>
            </a:xfrm>
            <a:custGeom>
              <a:avLst/>
              <a:gdLst/>
              <a:ahLst/>
              <a:cxnLst/>
              <a:rect l="l" t="t" r="r" b="b"/>
              <a:pathLst>
                <a:path w="12360" h="3375" extrusionOk="0">
                  <a:moveTo>
                    <a:pt x="8540" y="1"/>
                  </a:moveTo>
                  <a:cubicBezTo>
                    <a:pt x="7711" y="1"/>
                    <a:pt x="6881" y="169"/>
                    <a:pt x="6085" y="398"/>
                  </a:cubicBezTo>
                  <a:cubicBezTo>
                    <a:pt x="4115" y="944"/>
                    <a:pt x="2233" y="1817"/>
                    <a:pt x="557" y="2974"/>
                  </a:cubicBezTo>
                  <a:lnTo>
                    <a:pt x="557" y="2974"/>
                  </a:lnTo>
                  <a:cubicBezTo>
                    <a:pt x="1414" y="2732"/>
                    <a:pt x="2278" y="2483"/>
                    <a:pt x="3132" y="2244"/>
                  </a:cubicBezTo>
                  <a:cubicBezTo>
                    <a:pt x="4649" y="1812"/>
                    <a:pt x="6231" y="1373"/>
                    <a:pt x="7792" y="1373"/>
                  </a:cubicBezTo>
                  <a:cubicBezTo>
                    <a:pt x="8338" y="1373"/>
                    <a:pt x="8882" y="1427"/>
                    <a:pt x="9419" y="1553"/>
                  </a:cubicBezTo>
                  <a:cubicBezTo>
                    <a:pt x="10419" y="1791"/>
                    <a:pt x="11347" y="2256"/>
                    <a:pt x="12359" y="2256"/>
                  </a:cubicBezTo>
                  <a:cubicBezTo>
                    <a:pt x="11967" y="1101"/>
                    <a:pt x="10835" y="351"/>
                    <a:pt x="9657" y="113"/>
                  </a:cubicBezTo>
                  <a:cubicBezTo>
                    <a:pt x="9287" y="35"/>
                    <a:pt x="8914" y="1"/>
                    <a:pt x="8540" y="1"/>
                  </a:cubicBezTo>
                  <a:close/>
                  <a:moveTo>
                    <a:pt x="557" y="2974"/>
                  </a:moveTo>
                  <a:cubicBezTo>
                    <a:pt x="435" y="3009"/>
                    <a:pt x="313" y="3043"/>
                    <a:pt x="191" y="3077"/>
                  </a:cubicBezTo>
                  <a:lnTo>
                    <a:pt x="1" y="3375"/>
                  </a:lnTo>
                  <a:cubicBezTo>
                    <a:pt x="184" y="3238"/>
                    <a:pt x="369" y="3104"/>
                    <a:pt x="557" y="2974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7" name="Google Shape;977;p16"/>
            <p:cNvSpPr/>
            <p:nvPr/>
          </p:nvSpPr>
          <p:spPr>
            <a:xfrm>
              <a:off x="4139800" y="1510775"/>
              <a:ext cx="69675" cy="184725"/>
            </a:xfrm>
            <a:custGeom>
              <a:avLst/>
              <a:gdLst/>
              <a:ahLst/>
              <a:cxnLst/>
              <a:rect l="l" t="t" r="r" b="b"/>
              <a:pathLst>
                <a:path w="2787" h="7389" extrusionOk="0">
                  <a:moveTo>
                    <a:pt x="162" y="0"/>
                  </a:moveTo>
                  <a:cubicBezTo>
                    <a:pt x="131" y="0"/>
                    <a:pt x="123" y="11"/>
                    <a:pt x="119" y="23"/>
                  </a:cubicBezTo>
                  <a:cubicBezTo>
                    <a:pt x="0" y="165"/>
                    <a:pt x="857" y="737"/>
                    <a:pt x="1250" y="1689"/>
                  </a:cubicBezTo>
                  <a:cubicBezTo>
                    <a:pt x="1369" y="1963"/>
                    <a:pt x="1465" y="2356"/>
                    <a:pt x="1369" y="3737"/>
                  </a:cubicBezTo>
                  <a:cubicBezTo>
                    <a:pt x="1203" y="5928"/>
                    <a:pt x="738" y="7297"/>
                    <a:pt x="953" y="7381"/>
                  </a:cubicBezTo>
                  <a:cubicBezTo>
                    <a:pt x="957" y="7385"/>
                    <a:pt x="963" y="7388"/>
                    <a:pt x="974" y="7388"/>
                  </a:cubicBezTo>
                  <a:cubicBezTo>
                    <a:pt x="1021" y="7388"/>
                    <a:pt x="1146" y="7311"/>
                    <a:pt x="1441" y="6869"/>
                  </a:cubicBezTo>
                  <a:cubicBezTo>
                    <a:pt x="1941" y="6107"/>
                    <a:pt x="2786" y="4845"/>
                    <a:pt x="2691" y="3023"/>
                  </a:cubicBezTo>
                  <a:cubicBezTo>
                    <a:pt x="2655" y="2487"/>
                    <a:pt x="2584" y="1106"/>
                    <a:pt x="1798" y="630"/>
                  </a:cubicBezTo>
                  <a:cubicBezTo>
                    <a:pt x="1572" y="499"/>
                    <a:pt x="1107" y="320"/>
                    <a:pt x="786" y="201"/>
                  </a:cubicBezTo>
                  <a:cubicBezTo>
                    <a:pt x="381" y="42"/>
                    <a:pt x="225" y="0"/>
                    <a:pt x="162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8" name="Google Shape;978;p16"/>
            <p:cNvSpPr/>
            <p:nvPr/>
          </p:nvSpPr>
          <p:spPr>
            <a:xfrm>
              <a:off x="4213600" y="1609225"/>
              <a:ext cx="205125" cy="50050"/>
            </a:xfrm>
            <a:custGeom>
              <a:avLst/>
              <a:gdLst/>
              <a:ahLst/>
              <a:cxnLst/>
              <a:rect l="l" t="t" r="r" b="b"/>
              <a:pathLst>
                <a:path w="8205" h="2002" extrusionOk="0">
                  <a:moveTo>
                    <a:pt x="5324" y="0"/>
                  </a:moveTo>
                  <a:cubicBezTo>
                    <a:pt x="5092" y="0"/>
                    <a:pt x="4861" y="15"/>
                    <a:pt x="4632" y="37"/>
                  </a:cubicBezTo>
                  <a:cubicBezTo>
                    <a:pt x="3335" y="168"/>
                    <a:pt x="2073" y="585"/>
                    <a:pt x="953" y="1264"/>
                  </a:cubicBezTo>
                  <a:lnTo>
                    <a:pt x="1346" y="883"/>
                  </a:lnTo>
                  <a:lnTo>
                    <a:pt x="1346" y="883"/>
                  </a:lnTo>
                  <a:cubicBezTo>
                    <a:pt x="834" y="1180"/>
                    <a:pt x="394" y="1561"/>
                    <a:pt x="1" y="2002"/>
                  </a:cubicBezTo>
                  <a:cubicBezTo>
                    <a:pt x="1128" y="1269"/>
                    <a:pt x="2491" y="963"/>
                    <a:pt x="3825" y="963"/>
                  </a:cubicBezTo>
                  <a:cubicBezTo>
                    <a:pt x="3900" y="963"/>
                    <a:pt x="3975" y="964"/>
                    <a:pt x="4049" y="966"/>
                  </a:cubicBezTo>
                  <a:cubicBezTo>
                    <a:pt x="5466" y="978"/>
                    <a:pt x="6847" y="1323"/>
                    <a:pt x="8204" y="1752"/>
                  </a:cubicBezTo>
                  <a:cubicBezTo>
                    <a:pt x="8026" y="1049"/>
                    <a:pt x="7430" y="514"/>
                    <a:pt x="6764" y="252"/>
                  </a:cubicBezTo>
                  <a:cubicBezTo>
                    <a:pt x="6310" y="65"/>
                    <a:pt x="5817" y="0"/>
                    <a:pt x="5324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9" name="Google Shape;979;p16"/>
            <p:cNvSpPr/>
            <p:nvPr/>
          </p:nvSpPr>
          <p:spPr>
            <a:xfrm>
              <a:off x="4187725" y="1496100"/>
              <a:ext cx="66400" cy="139675"/>
            </a:xfrm>
            <a:custGeom>
              <a:avLst/>
              <a:gdLst/>
              <a:ahLst/>
              <a:cxnLst/>
              <a:rect l="l" t="t" r="r" b="b"/>
              <a:pathLst>
                <a:path w="2656" h="5587" extrusionOk="0">
                  <a:moveTo>
                    <a:pt x="859" y="1"/>
                  </a:moveTo>
                  <a:cubicBezTo>
                    <a:pt x="568" y="1"/>
                    <a:pt x="277" y="53"/>
                    <a:pt x="0" y="145"/>
                  </a:cubicBezTo>
                  <a:cubicBezTo>
                    <a:pt x="964" y="550"/>
                    <a:pt x="1631" y="1479"/>
                    <a:pt x="1881" y="2491"/>
                  </a:cubicBezTo>
                  <a:cubicBezTo>
                    <a:pt x="2155" y="3503"/>
                    <a:pt x="2048" y="4574"/>
                    <a:pt x="1798" y="5586"/>
                  </a:cubicBezTo>
                  <a:lnTo>
                    <a:pt x="1905" y="5336"/>
                  </a:lnTo>
                  <a:cubicBezTo>
                    <a:pt x="2167" y="4277"/>
                    <a:pt x="2393" y="3229"/>
                    <a:pt x="2572" y="2157"/>
                  </a:cubicBezTo>
                  <a:cubicBezTo>
                    <a:pt x="2619" y="1836"/>
                    <a:pt x="2655" y="1526"/>
                    <a:pt x="2596" y="1217"/>
                  </a:cubicBezTo>
                  <a:cubicBezTo>
                    <a:pt x="2500" y="693"/>
                    <a:pt x="2060" y="288"/>
                    <a:pt x="1560" y="110"/>
                  </a:cubicBezTo>
                  <a:cubicBezTo>
                    <a:pt x="1331" y="35"/>
                    <a:pt x="1095" y="1"/>
                    <a:pt x="85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0" name="Google Shape;980;p16"/>
            <p:cNvSpPr/>
            <p:nvPr/>
          </p:nvSpPr>
          <p:spPr>
            <a:xfrm>
              <a:off x="4266600" y="1497350"/>
              <a:ext cx="33050" cy="115200"/>
            </a:xfrm>
            <a:custGeom>
              <a:avLst/>
              <a:gdLst/>
              <a:ahLst/>
              <a:cxnLst/>
              <a:rect l="l" t="t" r="r" b="b"/>
              <a:pathLst>
                <a:path w="1322" h="4608" extrusionOk="0">
                  <a:moveTo>
                    <a:pt x="179" y="0"/>
                  </a:moveTo>
                  <a:cubicBezTo>
                    <a:pt x="965" y="1417"/>
                    <a:pt x="893" y="3262"/>
                    <a:pt x="0" y="4608"/>
                  </a:cubicBezTo>
                  <a:lnTo>
                    <a:pt x="417" y="4203"/>
                  </a:lnTo>
                  <a:cubicBezTo>
                    <a:pt x="536" y="3953"/>
                    <a:pt x="643" y="3715"/>
                    <a:pt x="762" y="3453"/>
                  </a:cubicBezTo>
                  <a:cubicBezTo>
                    <a:pt x="1036" y="2834"/>
                    <a:pt x="1322" y="2191"/>
                    <a:pt x="1310" y="1512"/>
                  </a:cubicBezTo>
                  <a:cubicBezTo>
                    <a:pt x="1274" y="833"/>
                    <a:pt x="846" y="107"/>
                    <a:pt x="179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1" name="Google Shape;981;p16"/>
            <p:cNvSpPr/>
            <p:nvPr/>
          </p:nvSpPr>
          <p:spPr>
            <a:xfrm>
              <a:off x="4299925" y="1572950"/>
              <a:ext cx="93800" cy="26800"/>
            </a:xfrm>
            <a:custGeom>
              <a:avLst/>
              <a:gdLst/>
              <a:ahLst/>
              <a:cxnLst/>
              <a:rect l="l" t="t" r="r" b="b"/>
              <a:pathLst>
                <a:path w="3752" h="1072" extrusionOk="0">
                  <a:moveTo>
                    <a:pt x="1855" y="0"/>
                  </a:moveTo>
                  <a:cubicBezTo>
                    <a:pt x="1724" y="0"/>
                    <a:pt x="1593" y="5"/>
                    <a:pt x="1465" y="12"/>
                  </a:cubicBezTo>
                  <a:cubicBezTo>
                    <a:pt x="1120" y="48"/>
                    <a:pt x="763" y="107"/>
                    <a:pt x="429" y="167"/>
                  </a:cubicBezTo>
                  <a:lnTo>
                    <a:pt x="1" y="667"/>
                  </a:lnTo>
                  <a:cubicBezTo>
                    <a:pt x="263" y="524"/>
                    <a:pt x="560" y="429"/>
                    <a:pt x="834" y="393"/>
                  </a:cubicBezTo>
                  <a:cubicBezTo>
                    <a:pt x="931" y="383"/>
                    <a:pt x="1027" y="378"/>
                    <a:pt x="1124" y="378"/>
                  </a:cubicBezTo>
                  <a:cubicBezTo>
                    <a:pt x="1467" y="378"/>
                    <a:pt x="1809" y="438"/>
                    <a:pt x="2144" y="512"/>
                  </a:cubicBezTo>
                  <a:cubicBezTo>
                    <a:pt x="2334" y="536"/>
                    <a:pt x="2537" y="584"/>
                    <a:pt x="2715" y="631"/>
                  </a:cubicBezTo>
                  <a:cubicBezTo>
                    <a:pt x="3084" y="726"/>
                    <a:pt x="3442" y="881"/>
                    <a:pt x="3751" y="1072"/>
                  </a:cubicBezTo>
                  <a:cubicBezTo>
                    <a:pt x="3632" y="631"/>
                    <a:pt x="3251" y="298"/>
                    <a:pt x="2811" y="131"/>
                  </a:cubicBezTo>
                  <a:cubicBezTo>
                    <a:pt x="2506" y="30"/>
                    <a:pt x="2178" y="0"/>
                    <a:pt x="1855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2" name="Google Shape;982;p16"/>
            <p:cNvSpPr/>
            <p:nvPr/>
          </p:nvSpPr>
          <p:spPr>
            <a:xfrm>
              <a:off x="4311825" y="1505400"/>
              <a:ext cx="24450" cy="74125"/>
            </a:xfrm>
            <a:custGeom>
              <a:avLst/>
              <a:gdLst/>
              <a:ahLst/>
              <a:cxnLst/>
              <a:rect l="l" t="t" r="r" b="b"/>
              <a:pathLst>
                <a:path w="978" h="2965" extrusionOk="0">
                  <a:moveTo>
                    <a:pt x="217" y="0"/>
                  </a:moveTo>
                  <a:cubicBezTo>
                    <a:pt x="205" y="0"/>
                    <a:pt x="192" y="4"/>
                    <a:pt x="180" y="11"/>
                  </a:cubicBezTo>
                  <a:cubicBezTo>
                    <a:pt x="120" y="59"/>
                    <a:pt x="120" y="130"/>
                    <a:pt x="144" y="202"/>
                  </a:cubicBezTo>
                  <a:cubicBezTo>
                    <a:pt x="346" y="1107"/>
                    <a:pt x="299" y="2083"/>
                    <a:pt x="1" y="2952"/>
                  </a:cubicBezTo>
                  <a:lnTo>
                    <a:pt x="84" y="2964"/>
                  </a:lnTo>
                  <a:cubicBezTo>
                    <a:pt x="406" y="2619"/>
                    <a:pt x="751" y="2226"/>
                    <a:pt x="858" y="1750"/>
                  </a:cubicBezTo>
                  <a:cubicBezTo>
                    <a:pt x="977" y="1154"/>
                    <a:pt x="739" y="547"/>
                    <a:pt x="346" y="83"/>
                  </a:cubicBezTo>
                  <a:cubicBezTo>
                    <a:pt x="309" y="45"/>
                    <a:pt x="264" y="0"/>
                    <a:pt x="217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3" name="Google Shape;983;p16"/>
            <p:cNvSpPr/>
            <p:nvPr/>
          </p:nvSpPr>
          <p:spPr>
            <a:xfrm>
              <a:off x="3753725" y="1536925"/>
              <a:ext cx="622725" cy="732550"/>
            </a:xfrm>
            <a:custGeom>
              <a:avLst/>
              <a:gdLst/>
              <a:ahLst/>
              <a:cxnLst/>
              <a:rect l="l" t="t" r="r" b="b"/>
              <a:pathLst>
                <a:path w="24909" h="29302" extrusionOk="0">
                  <a:moveTo>
                    <a:pt x="24909" y="1"/>
                  </a:moveTo>
                  <a:cubicBezTo>
                    <a:pt x="22075" y="1620"/>
                    <a:pt x="19408" y="3513"/>
                    <a:pt x="16896" y="5644"/>
                  </a:cubicBezTo>
                  <a:cubicBezTo>
                    <a:pt x="15646" y="6692"/>
                    <a:pt x="14455" y="7799"/>
                    <a:pt x="13300" y="8954"/>
                  </a:cubicBezTo>
                  <a:cubicBezTo>
                    <a:pt x="12717" y="9537"/>
                    <a:pt x="12145" y="10121"/>
                    <a:pt x="11597" y="10728"/>
                  </a:cubicBezTo>
                  <a:cubicBezTo>
                    <a:pt x="11335" y="11026"/>
                    <a:pt x="11050" y="11323"/>
                    <a:pt x="10776" y="11633"/>
                  </a:cubicBezTo>
                  <a:lnTo>
                    <a:pt x="9978" y="12562"/>
                  </a:lnTo>
                  <a:cubicBezTo>
                    <a:pt x="7859" y="15062"/>
                    <a:pt x="5942" y="17705"/>
                    <a:pt x="4275" y="20527"/>
                  </a:cubicBezTo>
                  <a:cubicBezTo>
                    <a:pt x="2608" y="23325"/>
                    <a:pt x="1156" y="26254"/>
                    <a:pt x="1" y="29302"/>
                  </a:cubicBezTo>
                  <a:cubicBezTo>
                    <a:pt x="751" y="27861"/>
                    <a:pt x="1513" y="26432"/>
                    <a:pt x="2322" y="25027"/>
                  </a:cubicBezTo>
                  <a:cubicBezTo>
                    <a:pt x="3132" y="23622"/>
                    <a:pt x="3989" y="22253"/>
                    <a:pt x="4870" y="20896"/>
                  </a:cubicBezTo>
                  <a:cubicBezTo>
                    <a:pt x="5323" y="20205"/>
                    <a:pt x="5763" y="19551"/>
                    <a:pt x="6228" y="18884"/>
                  </a:cubicBezTo>
                  <a:cubicBezTo>
                    <a:pt x="6454" y="18562"/>
                    <a:pt x="6692" y="18229"/>
                    <a:pt x="6930" y="17908"/>
                  </a:cubicBezTo>
                  <a:lnTo>
                    <a:pt x="7287" y="17407"/>
                  </a:lnTo>
                  <a:lnTo>
                    <a:pt x="7656" y="16931"/>
                  </a:lnTo>
                  <a:cubicBezTo>
                    <a:pt x="8609" y="15622"/>
                    <a:pt x="9621" y="14371"/>
                    <a:pt x="10657" y="13145"/>
                  </a:cubicBezTo>
                  <a:lnTo>
                    <a:pt x="11455" y="12216"/>
                  </a:lnTo>
                  <a:cubicBezTo>
                    <a:pt x="11705" y="11907"/>
                    <a:pt x="11990" y="11609"/>
                    <a:pt x="12252" y="11311"/>
                  </a:cubicBezTo>
                  <a:cubicBezTo>
                    <a:pt x="12526" y="11014"/>
                    <a:pt x="12788" y="10704"/>
                    <a:pt x="13074" y="10418"/>
                  </a:cubicBezTo>
                  <a:lnTo>
                    <a:pt x="13907" y="9537"/>
                  </a:lnTo>
                  <a:cubicBezTo>
                    <a:pt x="15026" y="8359"/>
                    <a:pt x="16181" y="7251"/>
                    <a:pt x="17372" y="6144"/>
                  </a:cubicBezTo>
                  <a:cubicBezTo>
                    <a:pt x="19753" y="3953"/>
                    <a:pt x="22289" y="1929"/>
                    <a:pt x="2490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84" name="Google Shape;984;p16"/>
          <p:cNvGrpSpPr/>
          <p:nvPr/>
        </p:nvGrpSpPr>
        <p:grpSpPr>
          <a:xfrm rot="856444">
            <a:off x="10650052" y="5495528"/>
            <a:ext cx="2369497" cy="2359785"/>
            <a:chOff x="4532700" y="3320475"/>
            <a:chExt cx="647125" cy="644450"/>
          </a:xfrm>
        </p:grpSpPr>
        <p:sp>
          <p:nvSpPr>
            <p:cNvPr id="985" name="Google Shape;985;p16"/>
            <p:cNvSpPr/>
            <p:nvPr/>
          </p:nvSpPr>
          <p:spPr>
            <a:xfrm>
              <a:off x="4941975" y="3407400"/>
              <a:ext cx="118800" cy="358075"/>
            </a:xfrm>
            <a:custGeom>
              <a:avLst/>
              <a:gdLst/>
              <a:ahLst/>
              <a:cxnLst/>
              <a:rect l="l" t="t" r="r" b="b"/>
              <a:pathLst>
                <a:path w="4752" h="14323" extrusionOk="0">
                  <a:moveTo>
                    <a:pt x="4751" y="0"/>
                  </a:moveTo>
                  <a:lnTo>
                    <a:pt x="4751" y="0"/>
                  </a:lnTo>
                  <a:cubicBezTo>
                    <a:pt x="3775" y="334"/>
                    <a:pt x="2822" y="810"/>
                    <a:pt x="2036" y="1489"/>
                  </a:cubicBezTo>
                  <a:cubicBezTo>
                    <a:pt x="1227" y="2167"/>
                    <a:pt x="584" y="3024"/>
                    <a:pt x="274" y="4025"/>
                  </a:cubicBezTo>
                  <a:cubicBezTo>
                    <a:pt x="72" y="4679"/>
                    <a:pt x="0" y="5382"/>
                    <a:pt x="12" y="6072"/>
                  </a:cubicBezTo>
                  <a:cubicBezTo>
                    <a:pt x="48" y="9370"/>
                    <a:pt x="1405" y="12502"/>
                    <a:pt x="4215" y="14228"/>
                  </a:cubicBezTo>
                  <a:lnTo>
                    <a:pt x="4370" y="14288"/>
                  </a:lnTo>
                  <a:cubicBezTo>
                    <a:pt x="4343" y="14288"/>
                    <a:pt x="4379" y="14323"/>
                    <a:pt x="4402" y="14323"/>
                  </a:cubicBezTo>
                  <a:cubicBezTo>
                    <a:pt x="4409" y="14323"/>
                    <a:pt x="4415" y="14320"/>
                    <a:pt x="4418" y="14312"/>
                  </a:cubicBezTo>
                  <a:cubicBezTo>
                    <a:pt x="4430" y="14288"/>
                    <a:pt x="4418" y="14252"/>
                    <a:pt x="4382" y="14228"/>
                  </a:cubicBezTo>
                  <a:cubicBezTo>
                    <a:pt x="3834" y="13633"/>
                    <a:pt x="3346" y="12966"/>
                    <a:pt x="2846" y="12335"/>
                  </a:cubicBezTo>
                  <a:cubicBezTo>
                    <a:pt x="2477" y="11847"/>
                    <a:pt x="2108" y="11347"/>
                    <a:pt x="1822" y="10799"/>
                  </a:cubicBezTo>
                  <a:cubicBezTo>
                    <a:pt x="1572" y="10275"/>
                    <a:pt x="1394" y="9692"/>
                    <a:pt x="1263" y="9132"/>
                  </a:cubicBezTo>
                  <a:cubicBezTo>
                    <a:pt x="1120" y="8608"/>
                    <a:pt x="1024" y="8073"/>
                    <a:pt x="977" y="7525"/>
                  </a:cubicBezTo>
                  <a:cubicBezTo>
                    <a:pt x="846" y="6049"/>
                    <a:pt x="1096" y="4537"/>
                    <a:pt x="1751" y="3191"/>
                  </a:cubicBezTo>
                  <a:cubicBezTo>
                    <a:pt x="2406" y="1858"/>
                    <a:pt x="3465" y="703"/>
                    <a:pt x="4751" y="0"/>
                  </a:cubicBezTo>
                  <a:close/>
                </a:path>
              </a:pathLst>
            </a:custGeom>
            <a:solidFill>
              <a:srgbClr val="A7A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6" name="Google Shape;986;p16"/>
            <p:cNvSpPr/>
            <p:nvPr/>
          </p:nvSpPr>
          <p:spPr>
            <a:xfrm>
              <a:off x="4796725" y="3749700"/>
              <a:ext cx="254225" cy="215225"/>
            </a:xfrm>
            <a:custGeom>
              <a:avLst/>
              <a:gdLst/>
              <a:ahLst/>
              <a:cxnLst/>
              <a:rect l="l" t="t" r="r" b="b"/>
              <a:pathLst>
                <a:path w="10169" h="8609" extrusionOk="0">
                  <a:moveTo>
                    <a:pt x="10168" y="441"/>
                  </a:moveTo>
                  <a:lnTo>
                    <a:pt x="10168" y="441"/>
                  </a:lnTo>
                  <a:cubicBezTo>
                    <a:pt x="10082" y="446"/>
                    <a:pt x="9996" y="452"/>
                    <a:pt x="9910" y="459"/>
                  </a:cubicBezTo>
                  <a:lnTo>
                    <a:pt x="9910" y="459"/>
                  </a:lnTo>
                  <a:lnTo>
                    <a:pt x="10013" y="524"/>
                  </a:lnTo>
                  <a:cubicBezTo>
                    <a:pt x="10061" y="500"/>
                    <a:pt x="10121" y="465"/>
                    <a:pt x="10168" y="441"/>
                  </a:cubicBezTo>
                  <a:close/>
                  <a:moveTo>
                    <a:pt x="7879" y="0"/>
                  </a:moveTo>
                  <a:cubicBezTo>
                    <a:pt x="6222" y="0"/>
                    <a:pt x="4558" y="504"/>
                    <a:pt x="3108" y="1310"/>
                  </a:cubicBezTo>
                  <a:cubicBezTo>
                    <a:pt x="2286" y="1751"/>
                    <a:pt x="1536" y="2298"/>
                    <a:pt x="953" y="3037"/>
                  </a:cubicBezTo>
                  <a:cubicBezTo>
                    <a:pt x="369" y="3763"/>
                    <a:pt x="0" y="4680"/>
                    <a:pt x="60" y="5608"/>
                  </a:cubicBezTo>
                  <a:cubicBezTo>
                    <a:pt x="95" y="6073"/>
                    <a:pt x="226" y="6513"/>
                    <a:pt x="357" y="6966"/>
                  </a:cubicBezTo>
                  <a:cubicBezTo>
                    <a:pt x="548" y="7561"/>
                    <a:pt x="774" y="8180"/>
                    <a:pt x="1238" y="8609"/>
                  </a:cubicBezTo>
                  <a:lnTo>
                    <a:pt x="1238" y="8454"/>
                  </a:lnTo>
                  <a:lnTo>
                    <a:pt x="1238" y="8216"/>
                  </a:lnTo>
                  <a:lnTo>
                    <a:pt x="1238" y="7739"/>
                  </a:lnTo>
                  <a:cubicBezTo>
                    <a:pt x="1227" y="7394"/>
                    <a:pt x="1203" y="7037"/>
                    <a:pt x="1191" y="6692"/>
                  </a:cubicBezTo>
                  <a:cubicBezTo>
                    <a:pt x="1167" y="6037"/>
                    <a:pt x="1143" y="5382"/>
                    <a:pt x="1262" y="4727"/>
                  </a:cubicBezTo>
                  <a:cubicBezTo>
                    <a:pt x="1310" y="4441"/>
                    <a:pt x="1405" y="4168"/>
                    <a:pt x="1489" y="3894"/>
                  </a:cubicBezTo>
                  <a:cubicBezTo>
                    <a:pt x="1500" y="3846"/>
                    <a:pt x="1524" y="3787"/>
                    <a:pt x="1536" y="3739"/>
                  </a:cubicBezTo>
                  <a:cubicBezTo>
                    <a:pt x="1548" y="3668"/>
                    <a:pt x="1560" y="3596"/>
                    <a:pt x="1584" y="3537"/>
                  </a:cubicBezTo>
                  <a:cubicBezTo>
                    <a:pt x="1655" y="3346"/>
                    <a:pt x="1846" y="3179"/>
                    <a:pt x="1989" y="3025"/>
                  </a:cubicBezTo>
                  <a:cubicBezTo>
                    <a:pt x="2179" y="2846"/>
                    <a:pt x="2381" y="2703"/>
                    <a:pt x="2584" y="2548"/>
                  </a:cubicBezTo>
                  <a:cubicBezTo>
                    <a:pt x="2608" y="2536"/>
                    <a:pt x="2620" y="2525"/>
                    <a:pt x="2632" y="2525"/>
                  </a:cubicBezTo>
                  <a:cubicBezTo>
                    <a:pt x="3084" y="2227"/>
                    <a:pt x="3560" y="2013"/>
                    <a:pt x="4048" y="1810"/>
                  </a:cubicBezTo>
                  <a:cubicBezTo>
                    <a:pt x="5921" y="1068"/>
                    <a:pt x="7892" y="610"/>
                    <a:pt x="9910" y="459"/>
                  </a:cubicBezTo>
                  <a:lnTo>
                    <a:pt x="9910" y="459"/>
                  </a:lnTo>
                  <a:lnTo>
                    <a:pt x="9430" y="155"/>
                  </a:lnTo>
                  <a:cubicBezTo>
                    <a:pt x="8918" y="50"/>
                    <a:pt x="8399" y="0"/>
                    <a:pt x="7879" y="0"/>
                  </a:cubicBezTo>
                  <a:close/>
                </a:path>
              </a:pathLst>
            </a:custGeom>
            <a:solidFill>
              <a:srgbClr val="A7A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7" name="Google Shape;987;p16"/>
            <p:cNvSpPr/>
            <p:nvPr/>
          </p:nvSpPr>
          <p:spPr>
            <a:xfrm>
              <a:off x="4848225" y="3358575"/>
              <a:ext cx="150625" cy="380125"/>
            </a:xfrm>
            <a:custGeom>
              <a:avLst/>
              <a:gdLst/>
              <a:ahLst/>
              <a:cxnLst/>
              <a:rect l="l" t="t" r="r" b="b"/>
              <a:pathLst>
                <a:path w="6025" h="15205" extrusionOk="0">
                  <a:moveTo>
                    <a:pt x="3989" y="1"/>
                  </a:moveTo>
                  <a:lnTo>
                    <a:pt x="3989" y="1"/>
                  </a:lnTo>
                  <a:cubicBezTo>
                    <a:pt x="3012" y="263"/>
                    <a:pt x="2215" y="953"/>
                    <a:pt x="1524" y="1691"/>
                  </a:cubicBezTo>
                  <a:cubicBezTo>
                    <a:pt x="1191" y="2049"/>
                    <a:pt x="857" y="2453"/>
                    <a:pt x="631" y="2906"/>
                  </a:cubicBezTo>
                  <a:cubicBezTo>
                    <a:pt x="441" y="3287"/>
                    <a:pt x="333" y="3715"/>
                    <a:pt x="274" y="4156"/>
                  </a:cubicBezTo>
                  <a:cubicBezTo>
                    <a:pt x="0" y="6097"/>
                    <a:pt x="464" y="8121"/>
                    <a:pt x="1345" y="9895"/>
                  </a:cubicBezTo>
                  <a:cubicBezTo>
                    <a:pt x="2238" y="11669"/>
                    <a:pt x="3524" y="13217"/>
                    <a:pt x="4905" y="14633"/>
                  </a:cubicBezTo>
                  <a:lnTo>
                    <a:pt x="6025" y="15205"/>
                  </a:lnTo>
                  <a:cubicBezTo>
                    <a:pt x="4727" y="13979"/>
                    <a:pt x="3643" y="12514"/>
                    <a:pt x="2810" y="10942"/>
                  </a:cubicBezTo>
                  <a:cubicBezTo>
                    <a:pt x="2131" y="9657"/>
                    <a:pt x="1619" y="8275"/>
                    <a:pt x="1453" y="6847"/>
                  </a:cubicBezTo>
                  <a:cubicBezTo>
                    <a:pt x="1286" y="5418"/>
                    <a:pt x="1464" y="3918"/>
                    <a:pt x="2096" y="2620"/>
                  </a:cubicBezTo>
                  <a:cubicBezTo>
                    <a:pt x="2572" y="1656"/>
                    <a:pt x="3286" y="822"/>
                    <a:pt x="3989" y="1"/>
                  </a:cubicBezTo>
                  <a:close/>
                </a:path>
              </a:pathLst>
            </a:custGeom>
            <a:solidFill>
              <a:srgbClr val="A7A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8" name="Google Shape;988;p16"/>
            <p:cNvSpPr/>
            <p:nvPr/>
          </p:nvSpPr>
          <p:spPr>
            <a:xfrm>
              <a:off x="4703850" y="3721725"/>
              <a:ext cx="277150" cy="212850"/>
            </a:xfrm>
            <a:custGeom>
              <a:avLst/>
              <a:gdLst/>
              <a:ahLst/>
              <a:cxnLst/>
              <a:rect l="l" t="t" r="r" b="b"/>
              <a:pathLst>
                <a:path w="11086" h="8514" extrusionOk="0">
                  <a:moveTo>
                    <a:pt x="10454" y="0"/>
                  </a:moveTo>
                  <a:cubicBezTo>
                    <a:pt x="9264" y="226"/>
                    <a:pt x="8097" y="441"/>
                    <a:pt x="6918" y="703"/>
                  </a:cubicBezTo>
                  <a:cubicBezTo>
                    <a:pt x="5620" y="977"/>
                    <a:pt x="4311" y="1322"/>
                    <a:pt x="3156" y="1953"/>
                  </a:cubicBezTo>
                  <a:cubicBezTo>
                    <a:pt x="1977" y="2584"/>
                    <a:pt x="953" y="3560"/>
                    <a:pt x="477" y="4787"/>
                  </a:cubicBezTo>
                  <a:cubicBezTo>
                    <a:pt x="0" y="6025"/>
                    <a:pt x="179" y="7561"/>
                    <a:pt x="1096" y="8513"/>
                  </a:cubicBezTo>
                  <a:cubicBezTo>
                    <a:pt x="929" y="7037"/>
                    <a:pt x="965" y="5441"/>
                    <a:pt x="1739" y="4179"/>
                  </a:cubicBezTo>
                  <a:cubicBezTo>
                    <a:pt x="2275" y="3322"/>
                    <a:pt x="3096" y="2691"/>
                    <a:pt x="3965" y="2203"/>
                  </a:cubicBezTo>
                  <a:cubicBezTo>
                    <a:pt x="6132" y="1000"/>
                    <a:pt x="8633" y="584"/>
                    <a:pt x="11085" y="286"/>
                  </a:cubicBezTo>
                  <a:lnTo>
                    <a:pt x="10454" y="0"/>
                  </a:lnTo>
                  <a:close/>
                </a:path>
              </a:pathLst>
            </a:custGeom>
            <a:solidFill>
              <a:srgbClr val="A7A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9" name="Google Shape;989;p16"/>
            <p:cNvSpPr/>
            <p:nvPr/>
          </p:nvSpPr>
          <p:spPr>
            <a:xfrm>
              <a:off x="4657725" y="3686600"/>
              <a:ext cx="264925" cy="150050"/>
            </a:xfrm>
            <a:custGeom>
              <a:avLst/>
              <a:gdLst/>
              <a:ahLst/>
              <a:cxnLst/>
              <a:rect l="l" t="t" r="r" b="b"/>
              <a:pathLst>
                <a:path w="10597" h="6002" extrusionOk="0">
                  <a:moveTo>
                    <a:pt x="9751" y="0"/>
                  </a:moveTo>
                  <a:cubicBezTo>
                    <a:pt x="7537" y="107"/>
                    <a:pt x="5310" y="227"/>
                    <a:pt x="3167" y="810"/>
                  </a:cubicBezTo>
                  <a:cubicBezTo>
                    <a:pt x="2691" y="929"/>
                    <a:pt x="2226" y="1072"/>
                    <a:pt x="1810" y="1334"/>
                  </a:cubicBezTo>
                  <a:cubicBezTo>
                    <a:pt x="1072" y="1774"/>
                    <a:pt x="560" y="2560"/>
                    <a:pt x="298" y="3394"/>
                  </a:cubicBezTo>
                  <a:cubicBezTo>
                    <a:pt x="24" y="4227"/>
                    <a:pt x="0" y="5120"/>
                    <a:pt x="60" y="6001"/>
                  </a:cubicBezTo>
                  <a:cubicBezTo>
                    <a:pt x="417" y="4156"/>
                    <a:pt x="1762" y="2620"/>
                    <a:pt x="3405" y="1715"/>
                  </a:cubicBezTo>
                  <a:cubicBezTo>
                    <a:pt x="5036" y="822"/>
                    <a:pt x="6929" y="500"/>
                    <a:pt x="8811" y="441"/>
                  </a:cubicBezTo>
                  <a:cubicBezTo>
                    <a:pt x="9018" y="433"/>
                    <a:pt x="9225" y="427"/>
                    <a:pt x="9433" y="427"/>
                  </a:cubicBezTo>
                  <a:cubicBezTo>
                    <a:pt x="9821" y="427"/>
                    <a:pt x="10209" y="446"/>
                    <a:pt x="10597" y="500"/>
                  </a:cubicBezTo>
                  <a:lnTo>
                    <a:pt x="9751" y="0"/>
                  </a:lnTo>
                  <a:close/>
                </a:path>
              </a:pathLst>
            </a:custGeom>
            <a:solidFill>
              <a:srgbClr val="A7A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0" name="Google Shape;990;p16"/>
            <p:cNvSpPr/>
            <p:nvPr/>
          </p:nvSpPr>
          <p:spPr>
            <a:xfrm>
              <a:off x="4769625" y="3320475"/>
              <a:ext cx="127125" cy="377750"/>
            </a:xfrm>
            <a:custGeom>
              <a:avLst/>
              <a:gdLst/>
              <a:ahLst/>
              <a:cxnLst/>
              <a:rect l="l" t="t" r="r" b="b"/>
              <a:pathLst>
                <a:path w="5085" h="15110" extrusionOk="0">
                  <a:moveTo>
                    <a:pt x="2453" y="1"/>
                  </a:moveTo>
                  <a:lnTo>
                    <a:pt x="2453" y="1"/>
                  </a:lnTo>
                  <a:cubicBezTo>
                    <a:pt x="1977" y="84"/>
                    <a:pt x="1560" y="382"/>
                    <a:pt x="1203" y="703"/>
                  </a:cubicBezTo>
                  <a:cubicBezTo>
                    <a:pt x="798" y="1072"/>
                    <a:pt x="429" y="1489"/>
                    <a:pt x="215" y="2001"/>
                  </a:cubicBezTo>
                  <a:cubicBezTo>
                    <a:pt x="60" y="2382"/>
                    <a:pt x="13" y="2822"/>
                    <a:pt x="13" y="3239"/>
                  </a:cubicBezTo>
                  <a:cubicBezTo>
                    <a:pt x="1" y="4394"/>
                    <a:pt x="275" y="5537"/>
                    <a:pt x="632" y="6656"/>
                  </a:cubicBezTo>
                  <a:cubicBezTo>
                    <a:pt x="1506" y="9385"/>
                    <a:pt x="2809" y="11980"/>
                    <a:pt x="4482" y="14305"/>
                  </a:cubicBezTo>
                  <a:lnTo>
                    <a:pt x="4482" y="14305"/>
                  </a:lnTo>
                  <a:cubicBezTo>
                    <a:pt x="4477" y="14291"/>
                    <a:pt x="4471" y="14278"/>
                    <a:pt x="4466" y="14264"/>
                  </a:cubicBezTo>
                  <a:cubicBezTo>
                    <a:pt x="3513" y="12002"/>
                    <a:pt x="2596" y="9704"/>
                    <a:pt x="1727" y="7406"/>
                  </a:cubicBezTo>
                  <a:cubicBezTo>
                    <a:pt x="1572" y="7002"/>
                    <a:pt x="1430" y="6609"/>
                    <a:pt x="1334" y="6192"/>
                  </a:cubicBezTo>
                  <a:cubicBezTo>
                    <a:pt x="1263" y="5775"/>
                    <a:pt x="1239" y="5358"/>
                    <a:pt x="1251" y="4930"/>
                  </a:cubicBezTo>
                  <a:cubicBezTo>
                    <a:pt x="1275" y="3549"/>
                    <a:pt x="1620" y="2191"/>
                    <a:pt x="2227" y="953"/>
                  </a:cubicBezTo>
                  <a:cubicBezTo>
                    <a:pt x="2382" y="655"/>
                    <a:pt x="2537" y="334"/>
                    <a:pt x="2453" y="1"/>
                  </a:cubicBezTo>
                  <a:close/>
                  <a:moveTo>
                    <a:pt x="4482" y="14305"/>
                  </a:moveTo>
                  <a:lnTo>
                    <a:pt x="4482" y="14305"/>
                  </a:lnTo>
                  <a:cubicBezTo>
                    <a:pt x="4602" y="14592"/>
                    <a:pt x="4753" y="14892"/>
                    <a:pt x="5002" y="15062"/>
                  </a:cubicBezTo>
                  <a:lnTo>
                    <a:pt x="5002" y="15062"/>
                  </a:lnTo>
                  <a:cubicBezTo>
                    <a:pt x="5002" y="15062"/>
                    <a:pt x="5002" y="15062"/>
                    <a:pt x="5001" y="15062"/>
                  </a:cubicBezTo>
                  <a:lnTo>
                    <a:pt x="5013" y="15069"/>
                  </a:lnTo>
                  <a:lnTo>
                    <a:pt x="5013" y="15069"/>
                  </a:lnTo>
                  <a:cubicBezTo>
                    <a:pt x="5029" y="15079"/>
                    <a:pt x="5045" y="15089"/>
                    <a:pt x="5061" y="15098"/>
                  </a:cubicBezTo>
                  <a:cubicBezTo>
                    <a:pt x="5065" y="15101"/>
                    <a:pt x="5069" y="15102"/>
                    <a:pt x="5071" y="15102"/>
                  </a:cubicBezTo>
                  <a:cubicBezTo>
                    <a:pt x="5071" y="15102"/>
                    <a:pt x="5071" y="15102"/>
                    <a:pt x="5071" y="15102"/>
                  </a:cubicBezTo>
                  <a:lnTo>
                    <a:pt x="5071" y="15102"/>
                  </a:lnTo>
                  <a:lnTo>
                    <a:pt x="5085" y="15110"/>
                  </a:lnTo>
                  <a:cubicBezTo>
                    <a:pt x="5080" y="15104"/>
                    <a:pt x="5076" y="15098"/>
                    <a:pt x="5071" y="15092"/>
                  </a:cubicBezTo>
                  <a:lnTo>
                    <a:pt x="5071" y="15092"/>
                  </a:lnTo>
                  <a:cubicBezTo>
                    <a:pt x="5069" y="15087"/>
                    <a:pt x="5064" y="15081"/>
                    <a:pt x="5058" y="15076"/>
                  </a:cubicBezTo>
                  <a:lnTo>
                    <a:pt x="5058" y="15076"/>
                  </a:lnTo>
                  <a:cubicBezTo>
                    <a:pt x="4862" y="14822"/>
                    <a:pt x="4670" y="14565"/>
                    <a:pt x="4482" y="14305"/>
                  </a:cubicBezTo>
                  <a:close/>
                </a:path>
              </a:pathLst>
            </a:custGeom>
            <a:solidFill>
              <a:srgbClr val="A7A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1" name="Google Shape;991;p16"/>
            <p:cNvSpPr/>
            <p:nvPr/>
          </p:nvSpPr>
          <p:spPr>
            <a:xfrm>
              <a:off x="4609200" y="3630750"/>
              <a:ext cx="222375" cy="113625"/>
            </a:xfrm>
            <a:custGeom>
              <a:avLst/>
              <a:gdLst/>
              <a:ahLst/>
              <a:cxnLst/>
              <a:rect l="l" t="t" r="r" b="b"/>
              <a:pathLst>
                <a:path w="8895" h="4545" extrusionOk="0">
                  <a:moveTo>
                    <a:pt x="6110" y="0"/>
                  </a:moveTo>
                  <a:cubicBezTo>
                    <a:pt x="5569" y="0"/>
                    <a:pt x="4906" y="29"/>
                    <a:pt x="4167" y="175"/>
                  </a:cubicBezTo>
                  <a:cubicBezTo>
                    <a:pt x="3108" y="365"/>
                    <a:pt x="2382" y="508"/>
                    <a:pt x="1727" y="972"/>
                  </a:cubicBezTo>
                  <a:cubicBezTo>
                    <a:pt x="608" y="1758"/>
                    <a:pt x="0" y="3211"/>
                    <a:pt x="203" y="4544"/>
                  </a:cubicBezTo>
                  <a:cubicBezTo>
                    <a:pt x="750" y="2889"/>
                    <a:pt x="2143" y="1579"/>
                    <a:pt x="3763" y="960"/>
                  </a:cubicBezTo>
                  <a:cubicBezTo>
                    <a:pt x="4713" y="593"/>
                    <a:pt x="5721" y="431"/>
                    <a:pt x="6733" y="431"/>
                  </a:cubicBezTo>
                  <a:cubicBezTo>
                    <a:pt x="7457" y="431"/>
                    <a:pt x="8184" y="514"/>
                    <a:pt x="8894" y="663"/>
                  </a:cubicBezTo>
                  <a:lnTo>
                    <a:pt x="8466" y="139"/>
                  </a:lnTo>
                  <a:cubicBezTo>
                    <a:pt x="8037" y="79"/>
                    <a:pt x="7418" y="20"/>
                    <a:pt x="6680" y="8"/>
                  </a:cubicBezTo>
                  <a:cubicBezTo>
                    <a:pt x="6510" y="5"/>
                    <a:pt x="6319" y="0"/>
                    <a:pt x="6110" y="0"/>
                  </a:cubicBezTo>
                  <a:close/>
                </a:path>
              </a:pathLst>
            </a:custGeom>
            <a:solidFill>
              <a:srgbClr val="A7A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2" name="Google Shape;992;p16"/>
            <p:cNvSpPr/>
            <p:nvPr/>
          </p:nvSpPr>
          <p:spPr>
            <a:xfrm>
              <a:off x="4705925" y="3356825"/>
              <a:ext cx="112550" cy="289025"/>
            </a:xfrm>
            <a:custGeom>
              <a:avLst/>
              <a:gdLst/>
              <a:ahLst/>
              <a:cxnLst/>
              <a:rect l="l" t="t" r="r" b="b"/>
              <a:pathLst>
                <a:path w="4502" h="11561" extrusionOk="0">
                  <a:moveTo>
                    <a:pt x="1292" y="1"/>
                  </a:moveTo>
                  <a:cubicBezTo>
                    <a:pt x="1273" y="1"/>
                    <a:pt x="417" y="1087"/>
                    <a:pt x="191" y="2238"/>
                  </a:cubicBezTo>
                  <a:cubicBezTo>
                    <a:pt x="60" y="2869"/>
                    <a:pt x="1" y="3857"/>
                    <a:pt x="691" y="5809"/>
                  </a:cubicBezTo>
                  <a:cubicBezTo>
                    <a:pt x="1108" y="7000"/>
                    <a:pt x="1894" y="8786"/>
                    <a:pt x="3406" y="10727"/>
                  </a:cubicBezTo>
                  <a:lnTo>
                    <a:pt x="4501" y="11560"/>
                  </a:lnTo>
                  <a:cubicBezTo>
                    <a:pt x="2323" y="8786"/>
                    <a:pt x="1072" y="5321"/>
                    <a:pt x="953" y="1809"/>
                  </a:cubicBezTo>
                  <a:cubicBezTo>
                    <a:pt x="941" y="1178"/>
                    <a:pt x="953" y="547"/>
                    <a:pt x="1287" y="11"/>
                  </a:cubicBezTo>
                  <a:cubicBezTo>
                    <a:pt x="1291" y="4"/>
                    <a:pt x="1293" y="1"/>
                    <a:pt x="1292" y="1"/>
                  </a:cubicBezTo>
                  <a:close/>
                </a:path>
              </a:pathLst>
            </a:custGeom>
            <a:solidFill>
              <a:srgbClr val="A7A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3" name="Google Shape;993;p16"/>
            <p:cNvSpPr/>
            <p:nvPr/>
          </p:nvSpPr>
          <p:spPr>
            <a:xfrm>
              <a:off x="4565725" y="3580925"/>
              <a:ext cx="185775" cy="94675"/>
            </a:xfrm>
            <a:custGeom>
              <a:avLst/>
              <a:gdLst/>
              <a:ahLst/>
              <a:cxnLst/>
              <a:rect l="l" t="t" r="r" b="b"/>
              <a:pathLst>
                <a:path w="7431" h="3787" extrusionOk="0">
                  <a:moveTo>
                    <a:pt x="6978" y="1"/>
                  </a:moveTo>
                  <a:cubicBezTo>
                    <a:pt x="6168" y="12"/>
                    <a:pt x="4168" y="48"/>
                    <a:pt x="2263" y="227"/>
                  </a:cubicBezTo>
                  <a:cubicBezTo>
                    <a:pt x="1930" y="251"/>
                    <a:pt x="1394" y="346"/>
                    <a:pt x="858" y="715"/>
                  </a:cubicBezTo>
                  <a:cubicBezTo>
                    <a:pt x="382" y="1060"/>
                    <a:pt x="84" y="1620"/>
                    <a:pt x="37" y="2203"/>
                  </a:cubicBezTo>
                  <a:cubicBezTo>
                    <a:pt x="1" y="2787"/>
                    <a:pt x="239" y="3382"/>
                    <a:pt x="668" y="3787"/>
                  </a:cubicBezTo>
                  <a:cubicBezTo>
                    <a:pt x="382" y="3037"/>
                    <a:pt x="727" y="2179"/>
                    <a:pt x="1323" y="1656"/>
                  </a:cubicBezTo>
                  <a:cubicBezTo>
                    <a:pt x="1906" y="1132"/>
                    <a:pt x="2692" y="894"/>
                    <a:pt x="3466" y="715"/>
                  </a:cubicBezTo>
                  <a:cubicBezTo>
                    <a:pt x="4547" y="467"/>
                    <a:pt x="5653" y="343"/>
                    <a:pt x="6764" y="343"/>
                  </a:cubicBezTo>
                  <a:cubicBezTo>
                    <a:pt x="6986" y="343"/>
                    <a:pt x="7208" y="348"/>
                    <a:pt x="7430" y="358"/>
                  </a:cubicBezTo>
                  <a:lnTo>
                    <a:pt x="6978" y="1"/>
                  </a:lnTo>
                  <a:close/>
                </a:path>
              </a:pathLst>
            </a:custGeom>
            <a:solidFill>
              <a:srgbClr val="A7A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4" name="Google Shape;994;p16"/>
            <p:cNvSpPr/>
            <p:nvPr/>
          </p:nvSpPr>
          <p:spPr>
            <a:xfrm>
              <a:off x="4648200" y="3341025"/>
              <a:ext cx="88425" cy="235450"/>
            </a:xfrm>
            <a:custGeom>
              <a:avLst/>
              <a:gdLst/>
              <a:ahLst/>
              <a:cxnLst/>
              <a:rect l="l" t="t" r="r" b="b"/>
              <a:pathLst>
                <a:path w="3537" h="9418" extrusionOk="0">
                  <a:moveTo>
                    <a:pt x="1441" y="0"/>
                  </a:moveTo>
                  <a:cubicBezTo>
                    <a:pt x="607" y="429"/>
                    <a:pt x="131" y="1369"/>
                    <a:pt x="60" y="2310"/>
                  </a:cubicBezTo>
                  <a:cubicBezTo>
                    <a:pt x="0" y="3251"/>
                    <a:pt x="286" y="4167"/>
                    <a:pt x="643" y="5037"/>
                  </a:cubicBezTo>
                  <a:cubicBezTo>
                    <a:pt x="1263" y="6491"/>
                    <a:pt x="2114" y="7849"/>
                    <a:pt x="3170" y="9025"/>
                  </a:cubicBezTo>
                  <a:lnTo>
                    <a:pt x="3170" y="9025"/>
                  </a:lnTo>
                  <a:lnTo>
                    <a:pt x="2357" y="7120"/>
                  </a:lnTo>
                  <a:cubicBezTo>
                    <a:pt x="1703" y="5596"/>
                    <a:pt x="1048" y="3989"/>
                    <a:pt x="1203" y="2334"/>
                  </a:cubicBezTo>
                  <a:cubicBezTo>
                    <a:pt x="1286" y="1548"/>
                    <a:pt x="1548" y="774"/>
                    <a:pt x="1441" y="0"/>
                  </a:cubicBezTo>
                  <a:close/>
                  <a:moveTo>
                    <a:pt x="3170" y="9025"/>
                  </a:moveTo>
                  <a:lnTo>
                    <a:pt x="3286" y="9299"/>
                  </a:lnTo>
                  <a:lnTo>
                    <a:pt x="3536" y="9418"/>
                  </a:lnTo>
                  <a:cubicBezTo>
                    <a:pt x="3411" y="9290"/>
                    <a:pt x="3289" y="9159"/>
                    <a:pt x="3170" y="9025"/>
                  </a:cubicBezTo>
                  <a:close/>
                </a:path>
              </a:pathLst>
            </a:custGeom>
            <a:solidFill>
              <a:srgbClr val="A7A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5" name="Google Shape;995;p16"/>
            <p:cNvSpPr/>
            <p:nvPr/>
          </p:nvSpPr>
          <p:spPr>
            <a:xfrm>
              <a:off x="4555025" y="3524250"/>
              <a:ext cx="141400" cy="59500"/>
            </a:xfrm>
            <a:custGeom>
              <a:avLst/>
              <a:gdLst/>
              <a:ahLst/>
              <a:cxnLst/>
              <a:rect l="l" t="t" r="r" b="b"/>
              <a:pathLst>
                <a:path w="5656" h="2380" extrusionOk="0">
                  <a:moveTo>
                    <a:pt x="2838" y="0"/>
                  </a:moveTo>
                  <a:cubicBezTo>
                    <a:pt x="2610" y="0"/>
                    <a:pt x="2370" y="20"/>
                    <a:pt x="2120" y="65"/>
                  </a:cubicBezTo>
                  <a:cubicBezTo>
                    <a:pt x="1703" y="148"/>
                    <a:pt x="643" y="339"/>
                    <a:pt x="369" y="994"/>
                  </a:cubicBezTo>
                  <a:cubicBezTo>
                    <a:pt x="298" y="1172"/>
                    <a:pt x="191" y="1541"/>
                    <a:pt x="131" y="1815"/>
                  </a:cubicBezTo>
                  <a:cubicBezTo>
                    <a:pt x="0" y="2315"/>
                    <a:pt x="24" y="2363"/>
                    <a:pt x="36" y="2375"/>
                  </a:cubicBezTo>
                  <a:cubicBezTo>
                    <a:pt x="42" y="2378"/>
                    <a:pt x="48" y="2380"/>
                    <a:pt x="54" y="2380"/>
                  </a:cubicBezTo>
                  <a:cubicBezTo>
                    <a:pt x="189" y="2380"/>
                    <a:pt x="545" y="1713"/>
                    <a:pt x="1215" y="1339"/>
                  </a:cubicBezTo>
                  <a:cubicBezTo>
                    <a:pt x="1429" y="1220"/>
                    <a:pt x="1727" y="1101"/>
                    <a:pt x="2798" y="1041"/>
                  </a:cubicBezTo>
                  <a:cubicBezTo>
                    <a:pt x="3119" y="1023"/>
                    <a:pt x="3418" y="1017"/>
                    <a:pt x="3693" y="1017"/>
                  </a:cubicBezTo>
                  <a:cubicBezTo>
                    <a:pt x="4437" y="1017"/>
                    <a:pt x="5005" y="1065"/>
                    <a:pt x="5334" y="1065"/>
                  </a:cubicBezTo>
                  <a:cubicBezTo>
                    <a:pt x="5530" y="1065"/>
                    <a:pt x="5641" y="1048"/>
                    <a:pt x="5656" y="994"/>
                  </a:cubicBezTo>
                  <a:cubicBezTo>
                    <a:pt x="5656" y="958"/>
                    <a:pt x="5656" y="886"/>
                    <a:pt x="5203" y="660"/>
                  </a:cubicBezTo>
                  <a:cubicBezTo>
                    <a:pt x="4676" y="406"/>
                    <a:pt x="3877" y="0"/>
                    <a:pt x="2838" y="0"/>
                  </a:cubicBezTo>
                  <a:close/>
                </a:path>
              </a:pathLst>
            </a:custGeom>
            <a:solidFill>
              <a:srgbClr val="A7A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6" name="Google Shape;996;p16"/>
            <p:cNvSpPr/>
            <p:nvPr/>
          </p:nvSpPr>
          <p:spPr>
            <a:xfrm>
              <a:off x="4609200" y="3355900"/>
              <a:ext cx="53600" cy="157775"/>
            </a:xfrm>
            <a:custGeom>
              <a:avLst/>
              <a:gdLst/>
              <a:ahLst/>
              <a:cxnLst/>
              <a:rect l="l" t="t" r="r" b="b"/>
              <a:pathLst>
                <a:path w="2144" h="6311" extrusionOk="0">
                  <a:moveTo>
                    <a:pt x="1143" y="0"/>
                  </a:moveTo>
                  <a:lnTo>
                    <a:pt x="1143" y="0"/>
                  </a:lnTo>
                  <a:cubicBezTo>
                    <a:pt x="631" y="215"/>
                    <a:pt x="274" y="715"/>
                    <a:pt x="131" y="1263"/>
                  </a:cubicBezTo>
                  <a:cubicBezTo>
                    <a:pt x="0" y="1822"/>
                    <a:pt x="60" y="2382"/>
                    <a:pt x="191" y="2929"/>
                  </a:cubicBezTo>
                  <a:cubicBezTo>
                    <a:pt x="429" y="3930"/>
                    <a:pt x="881" y="4870"/>
                    <a:pt x="1500" y="5656"/>
                  </a:cubicBezTo>
                  <a:lnTo>
                    <a:pt x="1155" y="5382"/>
                  </a:lnTo>
                  <a:lnTo>
                    <a:pt x="1155" y="5382"/>
                  </a:lnTo>
                  <a:cubicBezTo>
                    <a:pt x="1429" y="5751"/>
                    <a:pt x="1751" y="6061"/>
                    <a:pt x="2143" y="6311"/>
                  </a:cubicBezTo>
                  <a:cubicBezTo>
                    <a:pt x="1429" y="5477"/>
                    <a:pt x="1060" y="4394"/>
                    <a:pt x="941" y="3287"/>
                  </a:cubicBezTo>
                  <a:cubicBezTo>
                    <a:pt x="822" y="2191"/>
                    <a:pt x="953" y="1084"/>
                    <a:pt x="1143" y="0"/>
                  </a:cubicBezTo>
                  <a:close/>
                </a:path>
              </a:pathLst>
            </a:custGeom>
            <a:solidFill>
              <a:srgbClr val="A7A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7" name="Google Shape;997;p16"/>
            <p:cNvSpPr/>
            <p:nvPr/>
          </p:nvSpPr>
          <p:spPr>
            <a:xfrm>
              <a:off x="4536575" y="3494600"/>
              <a:ext cx="106875" cy="54800"/>
            </a:xfrm>
            <a:custGeom>
              <a:avLst/>
              <a:gdLst/>
              <a:ahLst/>
              <a:cxnLst/>
              <a:rect l="l" t="t" r="r" b="b"/>
              <a:pathLst>
                <a:path w="4275" h="2192" extrusionOk="0">
                  <a:moveTo>
                    <a:pt x="1548" y="1"/>
                  </a:moveTo>
                  <a:cubicBezTo>
                    <a:pt x="1298" y="1"/>
                    <a:pt x="1048" y="1"/>
                    <a:pt x="822" y="84"/>
                  </a:cubicBezTo>
                  <a:cubicBezTo>
                    <a:pt x="441" y="215"/>
                    <a:pt x="167" y="584"/>
                    <a:pt x="84" y="989"/>
                  </a:cubicBezTo>
                  <a:cubicBezTo>
                    <a:pt x="0" y="1394"/>
                    <a:pt x="84" y="1822"/>
                    <a:pt x="262" y="2192"/>
                  </a:cubicBezTo>
                  <a:cubicBezTo>
                    <a:pt x="465" y="1406"/>
                    <a:pt x="1119" y="798"/>
                    <a:pt x="1881" y="501"/>
                  </a:cubicBezTo>
                  <a:cubicBezTo>
                    <a:pt x="2392" y="301"/>
                    <a:pt x="2930" y="225"/>
                    <a:pt x="3473" y="225"/>
                  </a:cubicBezTo>
                  <a:cubicBezTo>
                    <a:pt x="3740" y="225"/>
                    <a:pt x="4008" y="243"/>
                    <a:pt x="4275" y="275"/>
                  </a:cubicBezTo>
                  <a:lnTo>
                    <a:pt x="4072" y="215"/>
                  </a:lnTo>
                  <a:cubicBezTo>
                    <a:pt x="3239" y="108"/>
                    <a:pt x="2405" y="37"/>
                    <a:pt x="1548" y="1"/>
                  </a:cubicBezTo>
                  <a:close/>
                </a:path>
              </a:pathLst>
            </a:custGeom>
            <a:solidFill>
              <a:srgbClr val="A7A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8" name="Google Shape;998;p16"/>
            <p:cNvSpPr/>
            <p:nvPr/>
          </p:nvSpPr>
          <p:spPr>
            <a:xfrm>
              <a:off x="4532700" y="3459825"/>
              <a:ext cx="89325" cy="25875"/>
            </a:xfrm>
            <a:custGeom>
              <a:avLst/>
              <a:gdLst/>
              <a:ahLst/>
              <a:cxnLst/>
              <a:rect l="l" t="t" r="r" b="b"/>
              <a:pathLst>
                <a:path w="3573" h="1035" extrusionOk="0">
                  <a:moveTo>
                    <a:pt x="1339" y="0"/>
                  </a:moveTo>
                  <a:cubicBezTo>
                    <a:pt x="1242" y="0"/>
                    <a:pt x="1145" y="7"/>
                    <a:pt x="1048" y="23"/>
                  </a:cubicBezTo>
                  <a:cubicBezTo>
                    <a:pt x="512" y="106"/>
                    <a:pt x="12" y="499"/>
                    <a:pt x="0" y="1035"/>
                  </a:cubicBezTo>
                  <a:cubicBezTo>
                    <a:pt x="590" y="604"/>
                    <a:pt x="1322" y="384"/>
                    <a:pt x="2054" y="384"/>
                  </a:cubicBezTo>
                  <a:cubicBezTo>
                    <a:pt x="2577" y="384"/>
                    <a:pt x="3101" y="497"/>
                    <a:pt x="3572" y="725"/>
                  </a:cubicBezTo>
                  <a:lnTo>
                    <a:pt x="3215" y="463"/>
                  </a:lnTo>
                  <a:cubicBezTo>
                    <a:pt x="3001" y="404"/>
                    <a:pt x="2810" y="320"/>
                    <a:pt x="2596" y="261"/>
                  </a:cubicBezTo>
                  <a:cubicBezTo>
                    <a:pt x="2198" y="134"/>
                    <a:pt x="1768" y="0"/>
                    <a:pt x="1339" y="0"/>
                  </a:cubicBezTo>
                  <a:close/>
                </a:path>
              </a:pathLst>
            </a:custGeom>
            <a:solidFill>
              <a:srgbClr val="A7A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9" name="Google Shape;999;p16"/>
            <p:cNvSpPr/>
            <p:nvPr/>
          </p:nvSpPr>
          <p:spPr>
            <a:xfrm>
              <a:off x="4582100" y="3380300"/>
              <a:ext cx="18775" cy="73850"/>
            </a:xfrm>
            <a:custGeom>
              <a:avLst/>
              <a:gdLst/>
              <a:ahLst/>
              <a:cxnLst/>
              <a:rect l="l" t="t" r="r" b="b"/>
              <a:pathLst>
                <a:path w="751" h="2954" extrusionOk="0">
                  <a:moveTo>
                    <a:pt x="691" y="1"/>
                  </a:moveTo>
                  <a:lnTo>
                    <a:pt x="691" y="1"/>
                  </a:lnTo>
                  <a:cubicBezTo>
                    <a:pt x="370" y="144"/>
                    <a:pt x="144" y="465"/>
                    <a:pt x="72" y="822"/>
                  </a:cubicBezTo>
                  <a:cubicBezTo>
                    <a:pt x="1" y="1168"/>
                    <a:pt x="37" y="1537"/>
                    <a:pt x="120" y="1882"/>
                  </a:cubicBezTo>
                  <a:cubicBezTo>
                    <a:pt x="179" y="2144"/>
                    <a:pt x="251" y="2406"/>
                    <a:pt x="334" y="2668"/>
                  </a:cubicBezTo>
                  <a:lnTo>
                    <a:pt x="751" y="2954"/>
                  </a:lnTo>
                  <a:cubicBezTo>
                    <a:pt x="620" y="2775"/>
                    <a:pt x="525" y="2549"/>
                    <a:pt x="453" y="2323"/>
                  </a:cubicBezTo>
                  <a:cubicBezTo>
                    <a:pt x="370" y="2001"/>
                    <a:pt x="394" y="1644"/>
                    <a:pt x="418" y="1299"/>
                  </a:cubicBezTo>
                  <a:cubicBezTo>
                    <a:pt x="429" y="1156"/>
                    <a:pt x="429" y="1001"/>
                    <a:pt x="453" y="858"/>
                  </a:cubicBezTo>
                  <a:cubicBezTo>
                    <a:pt x="501" y="560"/>
                    <a:pt x="572" y="275"/>
                    <a:pt x="691" y="1"/>
                  </a:cubicBezTo>
                  <a:close/>
                </a:path>
              </a:pathLst>
            </a:custGeom>
            <a:solidFill>
              <a:srgbClr val="A7A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0" name="Google Shape;1000;p16"/>
            <p:cNvSpPr/>
            <p:nvPr/>
          </p:nvSpPr>
          <p:spPr>
            <a:xfrm>
              <a:off x="4533900" y="3432550"/>
              <a:ext cx="58650" cy="17950"/>
            </a:xfrm>
            <a:custGeom>
              <a:avLst/>
              <a:gdLst/>
              <a:ahLst/>
              <a:cxnLst/>
              <a:rect l="l" t="t" r="r" b="b"/>
              <a:pathLst>
                <a:path w="2346" h="718" extrusionOk="0">
                  <a:moveTo>
                    <a:pt x="1198" y="0"/>
                  </a:moveTo>
                  <a:cubicBezTo>
                    <a:pt x="782" y="0"/>
                    <a:pt x="367" y="237"/>
                    <a:pt x="83" y="554"/>
                  </a:cubicBezTo>
                  <a:cubicBezTo>
                    <a:pt x="36" y="578"/>
                    <a:pt x="0" y="637"/>
                    <a:pt x="36" y="685"/>
                  </a:cubicBezTo>
                  <a:cubicBezTo>
                    <a:pt x="54" y="709"/>
                    <a:pt x="80" y="718"/>
                    <a:pt x="109" y="718"/>
                  </a:cubicBezTo>
                  <a:cubicBezTo>
                    <a:pt x="137" y="718"/>
                    <a:pt x="167" y="709"/>
                    <a:pt x="191" y="697"/>
                  </a:cubicBezTo>
                  <a:cubicBezTo>
                    <a:pt x="624" y="545"/>
                    <a:pt x="1088" y="465"/>
                    <a:pt x="1552" y="465"/>
                  </a:cubicBezTo>
                  <a:cubicBezTo>
                    <a:pt x="1814" y="465"/>
                    <a:pt x="2076" y="491"/>
                    <a:pt x="2334" y="542"/>
                  </a:cubicBezTo>
                  <a:lnTo>
                    <a:pt x="2346" y="483"/>
                  </a:lnTo>
                  <a:cubicBezTo>
                    <a:pt x="2024" y="256"/>
                    <a:pt x="1691" y="30"/>
                    <a:pt x="1310" y="6"/>
                  </a:cubicBezTo>
                  <a:cubicBezTo>
                    <a:pt x="1272" y="2"/>
                    <a:pt x="1235" y="0"/>
                    <a:pt x="1198" y="0"/>
                  </a:cubicBezTo>
                  <a:close/>
                </a:path>
              </a:pathLst>
            </a:custGeom>
            <a:solidFill>
              <a:srgbClr val="A7A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1" name="Google Shape;1001;p16"/>
            <p:cNvSpPr/>
            <p:nvPr/>
          </p:nvSpPr>
          <p:spPr>
            <a:xfrm>
              <a:off x="4552950" y="3400550"/>
              <a:ext cx="626875" cy="408100"/>
            </a:xfrm>
            <a:custGeom>
              <a:avLst/>
              <a:gdLst/>
              <a:ahLst/>
              <a:cxnLst/>
              <a:rect l="l" t="t" r="r" b="b"/>
              <a:pathLst>
                <a:path w="25075" h="16324" extrusionOk="0">
                  <a:moveTo>
                    <a:pt x="0" y="0"/>
                  </a:moveTo>
                  <a:cubicBezTo>
                    <a:pt x="1524" y="2024"/>
                    <a:pt x="3250" y="3906"/>
                    <a:pt x="5144" y="5644"/>
                  </a:cubicBezTo>
                  <a:cubicBezTo>
                    <a:pt x="6072" y="6501"/>
                    <a:pt x="7060" y="7323"/>
                    <a:pt x="8061" y="8097"/>
                  </a:cubicBezTo>
                  <a:cubicBezTo>
                    <a:pt x="8561" y="8478"/>
                    <a:pt x="9061" y="8871"/>
                    <a:pt x="9585" y="9228"/>
                  </a:cubicBezTo>
                  <a:cubicBezTo>
                    <a:pt x="9858" y="9406"/>
                    <a:pt x="10108" y="9597"/>
                    <a:pt x="10370" y="9775"/>
                  </a:cubicBezTo>
                  <a:lnTo>
                    <a:pt x="11168" y="10311"/>
                  </a:lnTo>
                  <a:cubicBezTo>
                    <a:pt x="13311" y="11680"/>
                    <a:pt x="15538" y="12907"/>
                    <a:pt x="17871" y="13919"/>
                  </a:cubicBezTo>
                  <a:cubicBezTo>
                    <a:pt x="20193" y="14931"/>
                    <a:pt x="22610" y="15752"/>
                    <a:pt x="25075" y="16324"/>
                  </a:cubicBezTo>
                  <a:cubicBezTo>
                    <a:pt x="22693" y="15455"/>
                    <a:pt x="20372" y="14478"/>
                    <a:pt x="18109" y="13383"/>
                  </a:cubicBezTo>
                  <a:cubicBezTo>
                    <a:pt x="17550" y="13109"/>
                    <a:pt x="17002" y="12812"/>
                    <a:pt x="16431" y="12538"/>
                  </a:cubicBezTo>
                  <a:cubicBezTo>
                    <a:pt x="16157" y="12383"/>
                    <a:pt x="15883" y="12240"/>
                    <a:pt x="15597" y="12085"/>
                  </a:cubicBezTo>
                  <a:lnTo>
                    <a:pt x="15180" y="11859"/>
                  </a:lnTo>
                  <a:lnTo>
                    <a:pt x="14788" y="11621"/>
                  </a:lnTo>
                  <a:cubicBezTo>
                    <a:pt x="13680" y="11014"/>
                    <a:pt x="12621" y="10359"/>
                    <a:pt x="11573" y="9680"/>
                  </a:cubicBezTo>
                  <a:lnTo>
                    <a:pt x="10775" y="9156"/>
                  </a:lnTo>
                  <a:cubicBezTo>
                    <a:pt x="10513" y="8978"/>
                    <a:pt x="10263" y="8799"/>
                    <a:pt x="10001" y="8621"/>
                  </a:cubicBezTo>
                  <a:cubicBezTo>
                    <a:pt x="9489" y="8263"/>
                    <a:pt x="8977" y="7894"/>
                    <a:pt x="8477" y="7513"/>
                  </a:cubicBezTo>
                  <a:cubicBezTo>
                    <a:pt x="7441" y="6775"/>
                    <a:pt x="6477" y="5977"/>
                    <a:pt x="5513" y="5180"/>
                  </a:cubicBezTo>
                  <a:cubicBezTo>
                    <a:pt x="3572" y="3560"/>
                    <a:pt x="1762" y="1834"/>
                    <a:pt x="0" y="0"/>
                  </a:cubicBezTo>
                  <a:close/>
                </a:path>
              </a:pathLst>
            </a:custGeom>
            <a:solidFill>
              <a:srgbClr val="A7A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02" name="Google Shape;1002;p16"/>
          <p:cNvGrpSpPr/>
          <p:nvPr/>
        </p:nvGrpSpPr>
        <p:grpSpPr>
          <a:xfrm>
            <a:off x="-365596" y="-8344"/>
            <a:ext cx="1545719" cy="1455079"/>
            <a:chOff x="3611750" y="1496100"/>
            <a:chExt cx="821550" cy="773375"/>
          </a:xfrm>
        </p:grpSpPr>
        <p:sp>
          <p:nvSpPr>
            <p:cNvPr id="1003" name="Google Shape;1003;p16"/>
            <p:cNvSpPr/>
            <p:nvPr/>
          </p:nvSpPr>
          <p:spPr>
            <a:xfrm>
              <a:off x="3829175" y="2004725"/>
              <a:ext cx="455900" cy="178425"/>
            </a:xfrm>
            <a:custGeom>
              <a:avLst/>
              <a:gdLst/>
              <a:ahLst/>
              <a:cxnLst/>
              <a:rect l="l" t="t" r="r" b="b"/>
              <a:pathLst>
                <a:path w="18236" h="7137" extrusionOk="0">
                  <a:moveTo>
                    <a:pt x="9519" y="1"/>
                  </a:moveTo>
                  <a:cubicBezTo>
                    <a:pt x="5908" y="1"/>
                    <a:pt x="2471" y="1297"/>
                    <a:pt x="174" y="4148"/>
                  </a:cubicBezTo>
                  <a:lnTo>
                    <a:pt x="66" y="4351"/>
                  </a:lnTo>
                  <a:cubicBezTo>
                    <a:pt x="66" y="4343"/>
                    <a:pt x="63" y="4340"/>
                    <a:pt x="58" y="4340"/>
                  </a:cubicBezTo>
                  <a:cubicBezTo>
                    <a:pt x="40" y="4340"/>
                    <a:pt x="0" y="4380"/>
                    <a:pt x="19" y="4399"/>
                  </a:cubicBezTo>
                  <a:cubicBezTo>
                    <a:pt x="33" y="4409"/>
                    <a:pt x="48" y="4414"/>
                    <a:pt x="62" y="4414"/>
                  </a:cubicBezTo>
                  <a:cubicBezTo>
                    <a:pt x="95" y="4414"/>
                    <a:pt x="129" y="4391"/>
                    <a:pt x="162" y="4375"/>
                  </a:cubicBezTo>
                  <a:cubicBezTo>
                    <a:pt x="1007" y="3779"/>
                    <a:pt x="1912" y="3244"/>
                    <a:pt x="2817" y="2720"/>
                  </a:cubicBezTo>
                  <a:cubicBezTo>
                    <a:pt x="3507" y="2315"/>
                    <a:pt x="4186" y="1934"/>
                    <a:pt x="4936" y="1660"/>
                  </a:cubicBezTo>
                  <a:cubicBezTo>
                    <a:pt x="5650" y="1410"/>
                    <a:pt x="6389" y="1291"/>
                    <a:pt x="7151" y="1196"/>
                  </a:cubicBezTo>
                  <a:cubicBezTo>
                    <a:pt x="7689" y="1141"/>
                    <a:pt x="8220" y="1100"/>
                    <a:pt x="8755" y="1100"/>
                  </a:cubicBezTo>
                  <a:cubicBezTo>
                    <a:pt x="8918" y="1100"/>
                    <a:pt x="9082" y="1104"/>
                    <a:pt x="9246" y="1112"/>
                  </a:cubicBezTo>
                  <a:cubicBezTo>
                    <a:pt x="11151" y="1172"/>
                    <a:pt x="13056" y="1755"/>
                    <a:pt x="14652" y="2791"/>
                  </a:cubicBezTo>
                  <a:cubicBezTo>
                    <a:pt x="16247" y="3839"/>
                    <a:pt x="17533" y="5363"/>
                    <a:pt x="18235" y="7137"/>
                  </a:cubicBezTo>
                  <a:cubicBezTo>
                    <a:pt x="17973" y="5827"/>
                    <a:pt x="17509" y="4553"/>
                    <a:pt x="16783" y="3422"/>
                  </a:cubicBezTo>
                  <a:cubicBezTo>
                    <a:pt x="16057" y="2291"/>
                    <a:pt x="15056" y="1339"/>
                    <a:pt x="13830" y="767"/>
                  </a:cubicBezTo>
                  <a:cubicBezTo>
                    <a:pt x="13032" y="398"/>
                    <a:pt x="12151" y="208"/>
                    <a:pt x="11270" y="100"/>
                  </a:cubicBezTo>
                  <a:cubicBezTo>
                    <a:pt x="10685" y="34"/>
                    <a:pt x="10099" y="1"/>
                    <a:pt x="951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4" name="Google Shape;1004;p16"/>
            <p:cNvSpPr/>
            <p:nvPr/>
          </p:nvSpPr>
          <p:spPr>
            <a:xfrm>
              <a:off x="3611750" y="1770000"/>
              <a:ext cx="259275" cy="343500"/>
            </a:xfrm>
            <a:custGeom>
              <a:avLst/>
              <a:gdLst/>
              <a:ahLst/>
              <a:cxnLst/>
              <a:rect l="l" t="t" r="r" b="b"/>
              <a:pathLst>
                <a:path w="10371" h="13740" extrusionOk="0">
                  <a:moveTo>
                    <a:pt x="3734" y="0"/>
                  </a:moveTo>
                  <a:cubicBezTo>
                    <a:pt x="3240" y="0"/>
                    <a:pt x="2747" y="88"/>
                    <a:pt x="2263" y="167"/>
                  </a:cubicBezTo>
                  <a:cubicBezTo>
                    <a:pt x="1453" y="322"/>
                    <a:pt x="643" y="512"/>
                    <a:pt x="0" y="1024"/>
                  </a:cubicBezTo>
                  <a:cubicBezTo>
                    <a:pt x="12" y="1024"/>
                    <a:pt x="203" y="1048"/>
                    <a:pt x="191" y="1048"/>
                  </a:cubicBezTo>
                  <a:cubicBezTo>
                    <a:pt x="298" y="1060"/>
                    <a:pt x="405" y="1072"/>
                    <a:pt x="489" y="1095"/>
                  </a:cubicBezTo>
                  <a:cubicBezTo>
                    <a:pt x="703" y="1119"/>
                    <a:pt x="893" y="1143"/>
                    <a:pt x="1096" y="1167"/>
                  </a:cubicBezTo>
                  <a:cubicBezTo>
                    <a:pt x="1548" y="1215"/>
                    <a:pt x="1989" y="1238"/>
                    <a:pt x="2441" y="1286"/>
                  </a:cubicBezTo>
                  <a:cubicBezTo>
                    <a:pt x="3275" y="1357"/>
                    <a:pt x="4120" y="1453"/>
                    <a:pt x="4942" y="1691"/>
                  </a:cubicBezTo>
                  <a:cubicBezTo>
                    <a:pt x="5299" y="1798"/>
                    <a:pt x="5644" y="1941"/>
                    <a:pt x="5965" y="2108"/>
                  </a:cubicBezTo>
                  <a:cubicBezTo>
                    <a:pt x="6025" y="2131"/>
                    <a:pt x="6085" y="2167"/>
                    <a:pt x="6144" y="2179"/>
                  </a:cubicBezTo>
                  <a:cubicBezTo>
                    <a:pt x="6239" y="2215"/>
                    <a:pt x="6323" y="2227"/>
                    <a:pt x="6394" y="2274"/>
                  </a:cubicBezTo>
                  <a:cubicBezTo>
                    <a:pt x="6632" y="2393"/>
                    <a:pt x="6811" y="2667"/>
                    <a:pt x="6978" y="2893"/>
                  </a:cubicBezTo>
                  <a:cubicBezTo>
                    <a:pt x="7168" y="3167"/>
                    <a:pt x="7347" y="3429"/>
                    <a:pt x="7489" y="3727"/>
                  </a:cubicBezTo>
                  <a:cubicBezTo>
                    <a:pt x="7501" y="3762"/>
                    <a:pt x="7513" y="3774"/>
                    <a:pt x="7513" y="3798"/>
                  </a:cubicBezTo>
                  <a:cubicBezTo>
                    <a:pt x="7811" y="4417"/>
                    <a:pt x="8025" y="5072"/>
                    <a:pt x="8180" y="5727"/>
                  </a:cubicBezTo>
                  <a:cubicBezTo>
                    <a:pt x="8833" y="8224"/>
                    <a:pt x="9089" y="10842"/>
                    <a:pt x="8949" y="13433"/>
                  </a:cubicBezTo>
                  <a:lnTo>
                    <a:pt x="8949" y="13433"/>
                  </a:lnTo>
                  <a:lnTo>
                    <a:pt x="9454" y="12847"/>
                  </a:lnTo>
                  <a:cubicBezTo>
                    <a:pt x="10371" y="10192"/>
                    <a:pt x="10049" y="7215"/>
                    <a:pt x="9013" y="4596"/>
                  </a:cubicBezTo>
                  <a:cubicBezTo>
                    <a:pt x="8573" y="3477"/>
                    <a:pt x="8001" y="2405"/>
                    <a:pt x="7168" y="1560"/>
                  </a:cubicBezTo>
                  <a:cubicBezTo>
                    <a:pt x="6335" y="703"/>
                    <a:pt x="5227" y="83"/>
                    <a:pt x="4037" y="12"/>
                  </a:cubicBezTo>
                  <a:cubicBezTo>
                    <a:pt x="3936" y="4"/>
                    <a:pt x="3835" y="0"/>
                    <a:pt x="3734" y="0"/>
                  </a:cubicBezTo>
                  <a:close/>
                  <a:moveTo>
                    <a:pt x="8949" y="13433"/>
                  </a:moveTo>
                  <a:lnTo>
                    <a:pt x="8859" y="13537"/>
                  </a:lnTo>
                  <a:cubicBezTo>
                    <a:pt x="8871" y="13609"/>
                    <a:pt x="8894" y="13668"/>
                    <a:pt x="8930" y="13740"/>
                  </a:cubicBezTo>
                  <a:cubicBezTo>
                    <a:pt x="8937" y="13638"/>
                    <a:pt x="8943" y="13535"/>
                    <a:pt x="8949" y="13433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5" name="Google Shape;1005;p16"/>
            <p:cNvSpPr/>
            <p:nvPr/>
          </p:nvSpPr>
          <p:spPr>
            <a:xfrm>
              <a:off x="3872500" y="1902275"/>
              <a:ext cx="492950" cy="148125"/>
            </a:xfrm>
            <a:custGeom>
              <a:avLst/>
              <a:gdLst/>
              <a:ahLst/>
              <a:cxnLst/>
              <a:rect l="l" t="t" r="r" b="b"/>
              <a:pathLst>
                <a:path w="19718" h="5925" extrusionOk="0">
                  <a:moveTo>
                    <a:pt x="12112" y="0"/>
                  </a:moveTo>
                  <a:cubicBezTo>
                    <a:pt x="10553" y="0"/>
                    <a:pt x="8982" y="306"/>
                    <a:pt x="7513" y="817"/>
                  </a:cubicBezTo>
                  <a:cubicBezTo>
                    <a:pt x="5120" y="1662"/>
                    <a:pt x="2929" y="3055"/>
                    <a:pt x="905" y="4579"/>
                  </a:cubicBezTo>
                  <a:lnTo>
                    <a:pt x="0" y="5925"/>
                  </a:lnTo>
                  <a:cubicBezTo>
                    <a:pt x="1786" y="4472"/>
                    <a:pt x="3810" y="3317"/>
                    <a:pt x="5965" y="2508"/>
                  </a:cubicBezTo>
                  <a:cubicBezTo>
                    <a:pt x="7670" y="1893"/>
                    <a:pt x="9443" y="1459"/>
                    <a:pt x="11262" y="1459"/>
                  </a:cubicBezTo>
                  <a:cubicBezTo>
                    <a:pt x="11310" y="1459"/>
                    <a:pt x="11358" y="1459"/>
                    <a:pt x="11407" y="1460"/>
                  </a:cubicBezTo>
                  <a:cubicBezTo>
                    <a:pt x="13264" y="1472"/>
                    <a:pt x="15133" y="1948"/>
                    <a:pt x="16681" y="2960"/>
                  </a:cubicBezTo>
                  <a:cubicBezTo>
                    <a:pt x="17848" y="3722"/>
                    <a:pt x="18788" y="4758"/>
                    <a:pt x="19717" y="5782"/>
                  </a:cubicBezTo>
                  <a:cubicBezTo>
                    <a:pt x="19527" y="4496"/>
                    <a:pt x="18788" y="3365"/>
                    <a:pt x="17955" y="2365"/>
                  </a:cubicBezTo>
                  <a:cubicBezTo>
                    <a:pt x="17526" y="1877"/>
                    <a:pt x="17086" y="1400"/>
                    <a:pt x="16550" y="1043"/>
                  </a:cubicBezTo>
                  <a:cubicBezTo>
                    <a:pt x="16086" y="734"/>
                    <a:pt x="15550" y="531"/>
                    <a:pt x="15014" y="388"/>
                  </a:cubicBezTo>
                  <a:cubicBezTo>
                    <a:pt x="14071" y="122"/>
                    <a:pt x="13094" y="0"/>
                    <a:pt x="12112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6" name="Google Shape;1006;p16"/>
            <p:cNvSpPr/>
            <p:nvPr/>
          </p:nvSpPr>
          <p:spPr>
            <a:xfrm>
              <a:off x="3665925" y="1657925"/>
              <a:ext cx="233075" cy="371350"/>
            </a:xfrm>
            <a:custGeom>
              <a:avLst/>
              <a:gdLst/>
              <a:ahLst/>
              <a:cxnLst/>
              <a:rect l="l" t="t" r="r" b="b"/>
              <a:pathLst>
                <a:path w="9323" h="14854" extrusionOk="0">
                  <a:moveTo>
                    <a:pt x="2490" y="1"/>
                  </a:moveTo>
                  <a:cubicBezTo>
                    <a:pt x="1596" y="1"/>
                    <a:pt x="714" y="246"/>
                    <a:pt x="0" y="780"/>
                  </a:cubicBezTo>
                  <a:cubicBezTo>
                    <a:pt x="1905" y="816"/>
                    <a:pt x="3929" y="1102"/>
                    <a:pt x="5418" y="2304"/>
                  </a:cubicBezTo>
                  <a:cubicBezTo>
                    <a:pt x="6430" y="3102"/>
                    <a:pt x="7097" y="4269"/>
                    <a:pt x="7585" y="5459"/>
                  </a:cubicBezTo>
                  <a:cubicBezTo>
                    <a:pt x="8775" y="8400"/>
                    <a:pt x="8894" y="11663"/>
                    <a:pt x="8871" y="14853"/>
                  </a:cubicBezTo>
                  <a:lnTo>
                    <a:pt x="9323" y="14115"/>
                  </a:lnTo>
                  <a:cubicBezTo>
                    <a:pt x="9228" y="12567"/>
                    <a:pt x="9144" y="11020"/>
                    <a:pt x="9013" y="9496"/>
                  </a:cubicBezTo>
                  <a:cubicBezTo>
                    <a:pt x="8859" y="7781"/>
                    <a:pt x="8656" y="6067"/>
                    <a:pt x="8037" y="4471"/>
                  </a:cubicBezTo>
                  <a:cubicBezTo>
                    <a:pt x="7418" y="2864"/>
                    <a:pt x="6358" y="1399"/>
                    <a:pt x="4858" y="590"/>
                  </a:cubicBezTo>
                  <a:cubicBezTo>
                    <a:pt x="4140" y="208"/>
                    <a:pt x="3310" y="1"/>
                    <a:pt x="2490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7" name="Google Shape;1007;p16"/>
            <p:cNvSpPr/>
            <p:nvPr/>
          </p:nvSpPr>
          <p:spPr>
            <a:xfrm>
              <a:off x="3803450" y="1601225"/>
              <a:ext cx="162825" cy="358400"/>
            </a:xfrm>
            <a:custGeom>
              <a:avLst/>
              <a:gdLst/>
              <a:ahLst/>
              <a:cxnLst/>
              <a:rect l="l" t="t" r="r" b="b"/>
              <a:pathLst>
                <a:path w="6513" h="14336" extrusionOk="0">
                  <a:moveTo>
                    <a:pt x="0" y="0"/>
                  </a:moveTo>
                  <a:cubicBezTo>
                    <a:pt x="2274" y="750"/>
                    <a:pt x="4024" y="2727"/>
                    <a:pt x="4905" y="4953"/>
                  </a:cubicBezTo>
                  <a:cubicBezTo>
                    <a:pt x="5787" y="7204"/>
                    <a:pt x="5894" y="9680"/>
                    <a:pt x="5667" y="12073"/>
                  </a:cubicBezTo>
                  <a:cubicBezTo>
                    <a:pt x="5596" y="12835"/>
                    <a:pt x="5489" y="13585"/>
                    <a:pt x="5298" y="14335"/>
                  </a:cubicBezTo>
                  <a:lnTo>
                    <a:pt x="6084" y="13347"/>
                  </a:lnTo>
                  <a:cubicBezTo>
                    <a:pt x="6287" y="10513"/>
                    <a:pt x="6513" y="7632"/>
                    <a:pt x="6132" y="4810"/>
                  </a:cubicBezTo>
                  <a:cubicBezTo>
                    <a:pt x="6037" y="4203"/>
                    <a:pt x="5917" y="3572"/>
                    <a:pt x="5667" y="3013"/>
                  </a:cubicBezTo>
                  <a:cubicBezTo>
                    <a:pt x="5203" y="1977"/>
                    <a:pt x="4298" y="1203"/>
                    <a:pt x="3274" y="727"/>
                  </a:cubicBezTo>
                  <a:cubicBezTo>
                    <a:pt x="2262" y="250"/>
                    <a:pt x="1131" y="72"/>
                    <a:pt x="0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8" name="Google Shape;1008;p16"/>
            <p:cNvSpPr/>
            <p:nvPr/>
          </p:nvSpPr>
          <p:spPr>
            <a:xfrm>
              <a:off x="3940350" y="1811675"/>
              <a:ext cx="492950" cy="115500"/>
            </a:xfrm>
            <a:custGeom>
              <a:avLst/>
              <a:gdLst/>
              <a:ahLst/>
              <a:cxnLst/>
              <a:rect l="l" t="t" r="r" b="b"/>
              <a:pathLst>
                <a:path w="19718" h="4620" extrusionOk="0">
                  <a:moveTo>
                    <a:pt x="14595" y="0"/>
                  </a:moveTo>
                  <a:cubicBezTo>
                    <a:pt x="13560" y="0"/>
                    <a:pt x="12523" y="144"/>
                    <a:pt x="11502" y="333"/>
                  </a:cubicBezTo>
                  <a:cubicBezTo>
                    <a:pt x="7883" y="983"/>
                    <a:pt x="4369" y="2222"/>
                    <a:pt x="1138" y="3974"/>
                  </a:cubicBezTo>
                  <a:lnTo>
                    <a:pt x="1138" y="3974"/>
                  </a:lnTo>
                  <a:cubicBezTo>
                    <a:pt x="1164" y="3967"/>
                    <a:pt x="1190" y="3960"/>
                    <a:pt x="1215" y="3953"/>
                  </a:cubicBezTo>
                  <a:cubicBezTo>
                    <a:pt x="4263" y="3096"/>
                    <a:pt x="7335" y="2298"/>
                    <a:pt x="10407" y="1572"/>
                  </a:cubicBezTo>
                  <a:cubicBezTo>
                    <a:pt x="10931" y="1453"/>
                    <a:pt x="11467" y="1333"/>
                    <a:pt x="12002" y="1286"/>
                  </a:cubicBezTo>
                  <a:cubicBezTo>
                    <a:pt x="12130" y="1278"/>
                    <a:pt x="12259" y="1274"/>
                    <a:pt x="12388" y="1274"/>
                  </a:cubicBezTo>
                  <a:cubicBezTo>
                    <a:pt x="12811" y="1274"/>
                    <a:pt x="13235" y="1314"/>
                    <a:pt x="13646" y="1369"/>
                  </a:cubicBezTo>
                  <a:cubicBezTo>
                    <a:pt x="15384" y="1643"/>
                    <a:pt x="17063" y="2298"/>
                    <a:pt x="18539" y="3274"/>
                  </a:cubicBezTo>
                  <a:cubicBezTo>
                    <a:pt x="18863" y="3490"/>
                    <a:pt x="19206" y="3735"/>
                    <a:pt x="19595" y="3735"/>
                  </a:cubicBezTo>
                  <a:cubicBezTo>
                    <a:pt x="19635" y="3735"/>
                    <a:pt x="19676" y="3732"/>
                    <a:pt x="19718" y="3727"/>
                  </a:cubicBezTo>
                  <a:cubicBezTo>
                    <a:pt x="19682" y="3119"/>
                    <a:pt x="19372" y="2536"/>
                    <a:pt x="19015" y="2024"/>
                  </a:cubicBezTo>
                  <a:cubicBezTo>
                    <a:pt x="18610" y="1453"/>
                    <a:pt x="18134" y="893"/>
                    <a:pt x="17527" y="560"/>
                  </a:cubicBezTo>
                  <a:cubicBezTo>
                    <a:pt x="17051" y="286"/>
                    <a:pt x="16515" y="167"/>
                    <a:pt x="15979" y="95"/>
                  </a:cubicBezTo>
                  <a:cubicBezTo>
                    <a:pt x="15519" y="29"/>
                    <a:pt x="15058" y="0"/>
                    <a:pt x="14595" y="0"/>
                  </a:cubicBezTo>
                  <a:close/>
                  <a:moveTo>
                    <a:pt x="1138" y="3974"/>
                  </a:moveTo>
                  <a:lnTo>
                    <a:pt x="1138" y="3974"/>
                  </a:lnTo>
                  <a:cubicBezTo>
                    <a:pt x="762" y="4081"/>
                    <a:pt x="369" y="4215"/>
                    <a:pt x="108" y="4501"/>
                  </a:cubicBezTo>
                  <a:lnTo>
                    <a:pt x="108" y="4501"/>
                  </a:lnTo>
                  <a:cubicBezTo>
                    <a:pt x="108" y="4501"/>
                    <a:pt x="108" y="4501"/>
                    <a:pt x="108" y="4501"/>
                  </a:cubicBezTo>
                  <a:lnTo>
                    <a:pt x="108" y="4501"/>
                  </a:lnTo>
                  <a:lnTo>
                    <a:pt x="1" y="4620"/>
                  </a:lnTo>
                  <a:cubicBezTo>
                    <a:pt x="16" y="4611"/>
                    <a:pt x="30" y="4602"/>
                    <a:pt x="45" y="4593"/>
                  </a:cubicBezTo>
                  <a:lnTo>
                    <a:pt x="45" y="4593"/>
                  </a:lnTo>
                  <a:cubicBezTo>
                    <a:pt x="46" y="4594"/>
                    <a:pt x="48" y="4594"/>
                    <a:pt x="49" y="4594"/>
                  </a:cubicBezTo>
                  <a:cubicBezTo>
                    <a:pt x="60" y="4594"/>
                    <a:pt x="82" y="4581"/>
                    <a:pt x="98" y="4562"/>
                  </a:cubicBezTo>
                  <a:lnTo>
                    <a:pt x="98" y="4562"/>
                  </a:lnTo>
                  <a:cubicBezTo>
                    <a:pt x="441" y="4361"/>
                    <a:pt x="788" y="4164"/>
                    <a:pt x="1138" y="3974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9" name="Google Shape;1009;p16"/>
            <p:cNvSpPr/>
            <p:nvPr/>
          </p:nvSpPr>
          <p:spPr>
            <a:xfrm>
              <a:off x="3928450" y="1558900"/>
              <a:ext cx="125050" cy="293575"/>
            </a:xfrm>
            <a:custGeom>
              <a:avLst/>
              <a:gdLst/>
              <a:ahLst/>
              <a:cxnLst/>
              <a:rect l="l" t="t" r="r" b="b"/>
              <a:pathLst>
                <a:path w="5002" h="11743" extrusionOk="0">
                  <a:moveTo>
                    <a:pt x="119" y="1"/>
                  </a:moveTo>
                  <a:cubicBezTo>
                    <a:pt x="80" y="1"/>
                    <a:pt x="40" y="2"/>
                    <a:pt x="1" y="3"/>
                  </a:cubicBezTo>
                  <a:cubicBezTo>
                    <a:pt x="2025" y="967"/>
                    <a:pt x="3454" y="2955"/>
                    <a:pt x="3989" y="5134"/>
                  </a:cubicBezTo>
                  <a:cubicBezTo>
                    <a:pt x="4525" y="7301"/>
                    <a:pt x="4251" y="9623"/>
                    <a:pt x="3525" y="11742"/>
                  </a:cubicBezTo>
                  <a:lnTo>
                    <a:pt x="4251" y="11254"/>
                  </a:lnTo>
                  <a:cubicBezTo>
                    <a:pt x="4406" y="10694"/>
                    <a:pt x="4597" y="9920"/>
                    <a:pt x="4727" y="8992"/>
                  </a:cubicBezTo>
                  <a:cubicBezTo>
                    <a:pt x="4835" y="8218"/>
                    <a:pt x="5001" y="7099"/>
                    <a:pt x="4918" y="5753"/>
                  </a:cubicBezTo>
                  <a:cubicBezTo>
                    <a:pt x="4847" y="4384"/>
                    <a:pt x="4775" y="3420"/>
                    <a:pt x="4299" y="2515"/>
                  </a:cubicBezTo>
                  <a:cubicBezTo>
                    <a:pt x="3496" y="1002"/>
                    <a:pt x="1828" y="1"/>
                    <a:pt x="11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0" name="Google Shape;1010;p16"/>
            <p:cNvSpPr/>
            <p:nvPr/>
          </p:nvSpPr>
          <p:spPr>
            <a:xfrm>
              <a:off x="4020125" y="1728575"/>
              <a:ext cx="382525" cy="106625"/>
            </a:xfrm>
            <a:custGeom>
              <a:avLst/>
              <a:gdLst/>
              <a:ahLst/>
              <a:cxnLst/>
              <a:rect l="l" t="t" r="r" b="b"/>
              <a:pathLst>
                <a:path w="15301" h="4265" extrusionOk="0">
                  <a:moveTo>
                    <a:pt x="10691" y="0"/>
                  </a:moveTo>
                  <a:cubicBezTo>
                    <a:pt x="9995" y="0"/>
                    <a:pt x="9111" y="90"/>
                    <a:pt x="7966" y="336"/>
                  </a:cubicBezTo>
                  <a:cubicBezTo>
                    <a:pt x="6394" y="681"/>
                    <a:pt x="3978" y="1395"/>
                    <a:pt x="1251" y="3014"/>
                  </a:cubicBezTo>
                  <a:lnTo>
                    <a:pt x="1" y="4265"/>
                  </a:lnTo>
                  <a:cubicBezTo>
                    <a:pt x="3324" y="2297"/>
                    <a:pt x="7197" y="1246"/>
                    <a:pt x="11067" y="1246"/>
                  </a:cubicBezTo>
                  <a:cubicBezTo>
                    <a:pt x="11717" y="1246"/>
                    <a:pt x="12367" y="1276"/>
                    <a:pt x="13014" y="1336"/>
                  </a:cubicBezTo>
                  <a:cubicBezTo>
                    <a:pt x="13800" y="1407"/>
                    <a:pt x="14634" y="1550"/>
                    <a:pt x="15265" y="2050"/>
                  </a:cubicBezTo>
                  <a:cubicBezTo>
                    <a:pt x="15272" y="2056"/>
                    <a:pt x="15276" y="2059"/>
                    <a:pt x="15277" y="2059"/>
                  </a:cubicBezTo>
                  <a:cubicBezTo>
                    <a:pt x="15300" y="2059"/>
                    <a:pt x="14030" y="777"/>
                    <a:pt x="12598" y="300"/>
                  </a:cubicBezTo>
                  <a:cubicBezTo>
                    <a:pt x="12164" y="146"/>
                    <a:pt x="11580" y="0"/>
                    <a:pt x="10691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1" name="Google Shape;1011;p16"/>
            <p:cNvSpPr/>
            <p:nvPr/>
          </p:nvSpPr>
          <p:spPr>
            <a:xfrm>
              <a:off x="4021025" y="1515275"/>
              <a:ext cx="107175" cy="244025"/>
            </a:xfrm>
            <a:custGeom>
              <a:avLst/>
              <a:gdLst/>
              <a:ahLst/>
              <a:cxnLst/>
              <a:rect l="l" t="t" r="r" b="b"/>
              <a:pathLst>
                <a:path w="4287" h="9761" extrusionOk="0">
                  <a:moveTo>
                    <a:pt x="1634" y="0"/>
                  </a:moveTo>
                  <a:cubicBezTo>
                    <a:pt x="1042" y="0"/>
                    <a:pt x="451" y="205"/>
                    <a:pt x="1" y="581"/>
                  </a:cubicBezTo>
                  <a:cubicBezTo>
                    <a:pt x="148" y="545"/>
                    <a:pt x="297" y="528"/>
                    <a:pt x="447" y="528"/>
                  </a:cubicBezTo>
                  <a:cubicBezTo>
                    <a:pt x="1285" y="528"/>
                    <a:pt x="2121" y="1064"/>
                    <a:pt x="2596" y="1771"/>
                  </a:cubicBezTo>
                  <a:cubicBezTo>
                    <a:pt x="3168" y="2605"/>
                    <a:pt x="3358" y="3653"/>
                    <a:pt x="3453" y="4665"/>
                  </a:cubicBezTo>
                  <a:cubicBezTo>
                    <a:pt x="3620" y="6367"/>
                    <a:pt x="3537" y="8082"/>
                    <a:pt x="3251" y="9760"/>
                  </a:cubicBezTo>
                  <a:lnTo>
                    <a:pt x="3775" y="9272"/>
                  </a:lnTo>
                  <a:cubicBezTo>
                    <a:pt x="3894" y="8248"/>
                    <a:pt x="4192" y="5689"/>
                    <a:pt x="4263" y="3212"/>
                  </a:cubicBezTo>
                  <a:cubicBezTo>
                    <a:pt x="4287" y="2795"/>
                    <a:pt x="4263" y="2081"/>
                    <a:pt x="3870" y="1343"/>
                  </a:cubicBezTo>
                  <a:cubicBezTo>
                    <a:pt x="3513" y="676"/>
                    <a:pt x="2858" y="200"/>
                    <a:pt x="2108" y="45"/>
                  </a:cubicBezTo>
                  <a:cubicBezTo>
                    <a:pt x="1952" y="15"/>
                    <a:pt x="1793" y="0"/>
                    <a:pt x="1634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2" name="Google Shape;1012;p16"/>
            <p:cNvSpPr/>
            <p:nvPr/>
          </p:nvSpPr>
          <p:spPr>
            <a:xfrm>
              <a:off x="4121925" y="1657650"/>
              <a:ext cx="309000" cy="84375"/>
            </a:xfrm>
            <a:custGeom>
              <a:avLst/>
              <a:gdLst/>
              <a:ahLst/>
              <a:cxnLst/>
              <a:rect l="l" t="t" r="r" b="b"/>
              <a:pathLst>
                <a:path w="12360" h="3375" extrusionOk="0">
                  <a:moveTo>
                    <a:pt x="8540" y="1"/>
                  </a:moveTo>
                  <a:cubicBezTo>
                    <a:pt x="7711" y="1"/>
                    <a:pt x="6881" y="169"/>
                    <a:pt x="6085" y="398"/>
                  </a:cubicBezTo>
                  <a:cubicBezTo>
                    <a:pt x="4115" y="944"/>
                    <a:pt x="2233" y="1817"/>
                    <a:pt x="557" y="2974"/>
                  </a:cubicBezTo>
                  <a:lnTo>
                    <a:pt x="557" y="2974"/>
                  </a:lnTo>
                  <a:cubicBezTo>
                    <a:pt x="1414" y="2732"/>
                    <a:pt x="2278" y="2483"/>
                    <a:pt x="3132" y="2244"/>
                  </a:cubicBezTo>
                  <a:cubicBezTo>
                    <a:pt x="4649" y="1812"/>
                    <a:pt x="6231" y="1373"/>
                    <a:pt x="7792" y="1373"/>
                  </a:cubicBezTo>
                  <a:cubicBezTo>
                    <a:pt x="8338" y="1373"/>
                    <a:pt x="8882" y="1427"/>
                    <a:pt x="9419" y="1553"/>
                  </a:cubicBezTo>
                  <a:cubicBezTo>
                    <a:pt x="10419" y="1791"/>
                    <a:pt x="11347" y="2256"/>
                    <a:pt x="12359" y="2256"/>
                  </a:cubicBezTo>
                  <a:cubicBezTo>
                    <a:pt x="11967" y="1101"/>
                    <a:pt x="10835" y="351"/>
                    <a:pt x="9657" y="113"/>
                  </a:cubicBezTo>
                  <a:cubicBezTo>
                    <a:pt x="9287" y="35"/>
                    <a:pt x="8914" y="1"/>
                    <a:pt x="8540" y="1"/>
                  </a:cubicBezTo>
                  <a:close/>
                  <a:moveTo>
                    <a:pt x="557" y="2974"/>
                  </a:moveTo>
                  <a:cubicBezTo>
                    <a:pt x="435" y="3009"/>
                    <a:pt x="313" y="3043"/>
                    <a:pt x="191" y="3077"/>
                  </a:cubicBezTo>
                  <a:lnTo>
                    <a:pt x="1" y="3375"/>
                  </a:lnTo>
                  <a:cubicBezTo>
                    <a:pt x="184" y="3238"/>
                    <a:pt x="369" y="3104"/>
                    <a:pt x="557" y="2974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3" name="Google Shape;1013;p16"/>
            <p:cNvSpPr/>
            <p:nvPr/>
          </p:nvSpPr>
          <p:spPr>
            <a:xfrm>
              <a:off x="4139800" y="1510775"/>
              <a:ext cx="69675" cy="184725"/>
            </a:xfrm>
            <a:custGeom>
              <a:avLst/>
              <a:gdLst/>
              <a:ahLst/>
              <a:cxnLst/>
              <a:rect l="l" t="t" r="r" b="b"/>
              <a:pathLst>
                <a:path w="2787" h="7389" extrusionOk="0">
                  <a:moveTo>
                    <a:pt x="162" y="0"/>
                  </a:moveTo>
                  <a:cubicBezTo>
                    <a:pt x="131" y="0"/>
                    <a:pt x="123" y="11"/>
                    <a:pt x="119" y="23"/>
                  </a:cubicBezTo>
                  <a:cubicBezTo>
                    <a:pt x="0" y="165"/>
                    <a:pt x="857" y="737"/>
                    <a:pt x="1250" y="1689"/>
                  </a:cubicBezTo>
                  <a:cubicBezTo>
                    <a:pt x="1369" y="1963"/>
                    <a:pt x="1465" y="2356"/>
                    <a:pt x="1369" y="3737"/>
                  </a:cubicBezTo>
                  <a:cubicBezTo>
                    <a:pt x="1203" y="5928"/>
                    <a:pt x="738" y="7297"/>
                    <a:pt x="953" y="7381"/>
                  </a:cubicBezTo>
                  <a:cubicBezTo>
                    <a:pt x="957" y="7385"/>
                    <a:pt x="963" y="7388"/>
                    <a:pt x="974" y="7388"/>
                  </a:cubicBezTo>
                  <a:cubicBezTo>
                    <a:pt x="1021" y="7388"/>
                    <a:pt x="1146" y="7311"/>
                    <a:pt x="1441" y="6869"/>
                  </a:cubicBezTo>
                  <a:cubicBezTo>
                    <a:pt x="1941" y="6107"/>
                    <a:pt x="2786" y="4845"/>
                    <a:pt x="2691" y="3023"/>
                  </a:cubicBezTo>
                  <a:cubicBezTo>
                    <a:pt x="2655" y="2487"/>
                    <a:pt x="2584" y="1106"/>
                    <a:pt x="1798" y="630"/>
                  </a:cubicBezTo>
                  <a:cubicBezTo>
                    <a:pt x="1572" y="499"/>
                    <a:pt x="1107" y="320"/>
                    <a:pt x="786" y="201"/>
                  </a:cubicBezTo>
                  <a:cubicBezTo>
                    <a:pt x="381" y="42"/>
                    <a:pt x="225" y="0"/>
                    <a:pt x="162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4" name="Google Shape;1014;p16"/>
            <p:cNvSpPr/>
            <p:nvPr/>
          </p:nvSpPr>
          <p:spPr>
            <a:xfrm>
              <a:off x="4213600" y="1609225"/>
              <a:ext cx="205125" cy="50050"/>
            </a:xfrm>
            <a:custGeom>
              <a:avLst/>
              <a:gdLst/>
              <a:ahLst/>
              <a:cxnLst/>
              <a:rect l="l" t="t" r="r" b="b"/>
              <a:pathLst>
                <a:path w="8205" h="2002" extrusionOk="0">
                  <a:moveTo>
                    <a:pt x="5324" y="0"/>
                  </a:moveTo>
                  <a:cubicBezTo>
                    <a:pt x="5092" y="0"/>
                    <a:pt x="4861" y="15"/>
                    <a:pt x="4632" y="37"/>
                  </a:cubicBezTo>
                  <a:cubicBezTo>
                    <a:pt x="3335" y="168"/>
                    <a:pt x="2073" y="585"/>
                    <a:pt x="953" y="1264"/>
                  </a:cubicBezTo>
                  <a:lnTo>
                    <a:pt x="1346" y="883"/>
                  </a:lnTo>
                  <a:lnTo>
                    <a:pt x="1346" y="883"/>
                  </a:lnTo>
                  <a:cubicBezTo>
                    <a:pt x="834" y="1180"/>
                    <a:pt x="394" y="1561"/>
                    <a:pt x="1" y="2002"/>
                  </a:cubicBezTo>
                  <a:cubicBezTo>
                    <a:pt x="1128" y="1269"/>
                    <a:pt x="2491" y="963"/>
                    <a:pt x="3825" y="963"/>
                  </a:cubicBezTo>
                  <a:cubicBezTo>
                    <a:pt x="3900" y="963"/>
                    <a:pt x="3975" y="964"/>
                    <a:pt x="4049" y="966"/>
                  </a:cubicBezTo>
                  <a:cubicBezTo>
                    <a:pt x="5466" y="978"/>
                    <a:pt x="6847" y="1323"/>
                    <a:pt x="8204" y="1752"/>
                  </a:cubicBezTo>
                  <a:cubicBezTo>
                    <a:pt x="8026" y="1049"/>
                    <a:pt x="7430" y="514"/>
                    <a:pt x="6764" y="252"/>
                  </a:cubicBezTo>
                  <a:cubicBezTo>
                    <a:pt x="6310" y="65"/>
                    <a:pt x="5817" y="0"/>
                    <a:pt x="5324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5" name="Google Shape;1015;p16"/>
            <p:cNvSpPr/>
            <p:nvPr/>
          </p:nvSpPr>
          <p:spPr>
            <a:xfrm>
              <a:off x="4187725" y="1496100"/>
              <a:ext cx="66400" cy="139675"/>
            </a:xfrm>
            <a:custGeom>
              <a:avLst/>
              <a:gdLst/>
              <a:ahLst/>
              <a:cxnLst/>
              <a:rect l="l" t="t" r="r" b="b"/>
              <a:pathLst>
                <a:path w="2656" h="5587" extrusionOk="0">
                  <a:moveTo>
                    <a:pt x="859" y="1"/>
                  </a:moveTo>
                  <a:cubicBezTo>
                    <a:pt x="568" y="1"/>
                    <a:pt x="277" y="53"/>
                    <a:pt x="0" y="145"/>
                  </a:cubicBezTo>
                  <a:cubicBezTo>
                    <a:pt x="964" y="550"/>
                    <a:pt x="1631" y="1479"/>
                    <a:pt x="1881" y="2491"/>
                  </a:cubicBezTo>
                  <a:cubicBezTo>
                    <a:pt x="2155" y="3503"/>
                    <a:pt x="2048" y="4574"/>
                    <a:pt x="1798" y="5586"/>
                  </a:cubicBezTo>
                  <a:lnTo>
                    <a:pt x="1905" y="5336"/>
                  </a:lnTo>
                  <a:cubicBezTo>
                    <a:pt x="2167" y="4277"/>
                    <a:pt x="2393" y="3229"/>
                    <a:pt x="2572" y="2157"/>
                  </a:cubicBezTo>
                  <a:cubicBezTo>
                    <a:pt x="2619" y="1836"/>
                    <a:pt x="2655" y="1526"/>
                    <a:pt x="2596" y="1217"/>
                  </a:cubicBezTo>
                  <a:cubicBezTo>
                    <a:pt x="2500" y="693"/>
                    <a:pt x="2060" y="288"/>
                    <a:pt x="1560" y="110"/>
                  </a:cubicBezTo>
                  <a:cubicBezTo>
                    <a:pt x="1331" y="35"/>
                    <a:pt x="1095" y="1"/>
                    <a:pt x="85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6" name="Google Shape;1016;p16"/>
            <p:cNvSpPr/>
            <p:nvPr/>
          </p:nvSpPr>
          <p:spPr>
            <a:xfrm>
              <a:off x="4266600" y="1497350"/>
              <a:ext cx="33050" cy="115200"/>
            </a:xfrm>
            <a:custGeom>
              <a:avLst/>
              <a:gdLst/>
              <a:ahLst/>
              <a:cxnLst/>
              <a:rect l="l" t="t" r="r" b="b"/>
              <a:pathLst>
                <a:path w="1322" h="4608" extrusionOk="0">
                  <a:moveTo>
                    <a:pt x="179" y="0"/>
                  </a:moveTo>
                  <a:cubicBezTo>
                    <a:pt x="965" y="1417"/>
                    <a:pt x="893" y="3262"/>
                    <a:pt x="0" y="4608"/>
                  </a:cubicBezTo>
                  <a:lnTo>
                    <a:pt x="417" y="4203"/>
                  </a:lnTo>
                  <a:cubicBezTo>
                    <a:pt x="536" y="3953"/>
                    <a:pt x="643" y="3715"/>
                    <a:pt x="762" y="3453"/>
                  </a:cubicBezTo>
                  <a:cubicBezTo>
                    <a:pt x="1036" y="2834"/>
                    <a:pt x="1322" y="2191"/>
                    <a:pt x="1310" y="1512"/>
                  </a:cubicBezTo>
                  <a:cubicBezTo>
                    <a:pt x="1274" y="833"/>
                    <a:pt x="846" y="107"/>
                    <a:pt x="179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7" name="Google Shape;1017;p16"/>
            <p:cNvSpPr/>
            <p:nvPr/>
          </p:nvSpPr>
          <p:spPr>
            <a:xfrm>
              <a:off x="4299925" y="1572950"/>
              <a:ext cx="93800" cy="26800"/>
            </a:xfrm>
            <a:custGeom>
              <a:avLst/>
              <a:gdLst/>
              <a:ahLst/>
              <a:cxnLst/>
              <a:rect l="l" t="t" r="r" b="b"/>
              <a:pathLst>
                <a:path w="3752" h="1072" extrusionOk="0">
                  <a:moveTo>
                    <a:pt x="1855" y="0"/>
                  </a:moveTo>
                  <a:cubicBezTo>
                    <a:pt x="1724" y="0"/>
                    <a:pt x="1593" y="5"/>
                    <a:pt x="1465" y="12"/>
                  </a:cubicBezTo>
                  <a:cubicBezTo>
                    <a:pt x="1120" y="48"/>
                    <a:pt x="763" y="107"/>
                    <a:pt x="429" y="167"/>
                  </a:cubicBezTo>
                  <a:lnTo>
                    <a:pt x="1" y="667"/>
                  </a:lnTo>
                  <a:cubicBezTo>
                    <a:pt x="263" y="524"/>
                    <a:pt x="560" y="429"/>
                    <a:pt x="834" y="393"/>
                  </a:cubicBezTo>
                  <a:cubicBezTo>
                    <a:pt x="931" y="383"/>
                    <a:pt x="1027" y="378"/>
                    <a:pt x="1124" y="378"/>
                  </a:cubicBezTo>
                  <a:cubicBezTo>
                    <a:pt x="1467" y="378"/>
                    <a:pt x="1809" y="438"/>
                    <a:pt x="2144" y="512"/>
                  </a:cubicBezTo>
                  <a:cubicBezTo>
                    <a:pt x="2334" y="536"/>
                    <a:pt x="2537" y="584"/>
                    <a:pt x="2715" y="631"/>
                  </a:cubicBezTo>
                  <a:cubicBezTo>
                    <a:pt x="3084" y="726"/>
                    <a:pt x="3442" y="881"/>
                    <a:pt x="3751" y="1072"/>
                  </a:cubicBezTo>
                  <a:cubicBezTo>
                    <a:pt x="3632" y="631"/>
                    <a:pt x="3251" y="298"/>
                    <a:pt x="2811" y="131"/>
                  </a:cubicBezTo>
                  <a:cubicBezTo>
                    <a:pt x="2506" y="30"/>
                    <a:pt x="2178" y="0"/>
                    <a:pt x="1855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8" name="Google Shape;1018;p16"/>
            <p:cNvSpPr/>
            <p:nvPr/>
          </p:nvSpPr>
          <p:spPr>
            <a:xfrm>
              <a:off x="4311825" y="1505400"/>
              <a:ext cx="24450" cy="74125"/>
            </a:xfrm>
            <a:custGeom>
              <a:avLst/>
              <a:gdLst/>
              <a:ahLst/>
              <a:cxnLst/>
              <a:rect l="l" t="t" r="r" b="b"/>
              <a:pathLst>
                <a:path w="978" h="2965" extrusionOk="0">
                  <a:moveTo>
                    <a:pt x="217" y="0"/>
                  </a:moveTo>
                  <a:cubicBezTo>
                    <a:pt x="205" y="0"/>
                    <a:pt x="192" y="4"/>
                    <a:pt x="180" y="11"/>
                  </a:cubicBezTo>
                  <a:cubicBezTo>
                    <a:pt x="120" y="59"/>
                    <a:pt x="120" y="130"/>
                    <a:pt x="144" y="202"/>
                  </a:cubicBezTo>
                  <a:cubicBezTo>
                    <a:pt x="346" y="1107"/>
                    <a:pt x="299" y="2083"/>
                    <a:pt x="1" y="2952"/>
                  </a:cubicBezTo>
                  <a:lnTo>
                    <a:pt x="84" y="2964"/>
                  </a:lnTo>
                  <a:cubicBezTo>
                    <a:pt x="406" y="2619"/>
                    <a:pt x="751" y="2226"/>
                    <a:pt x="858" y="1750"/>
                  </a:cubicBezTo>
                  <a:cubicBezTo>
                    <a:pt x="977" y="1154"/>
                    <a:pt x="739" y="547"/>
                    <a:pt x="346" y="83"/>
                  </a:cubicBezTo>
                  <a:cubicBezTo>
                    <a:pt x="309" y="45"/>
                    <a:pt x="264" y="0"/>
                    <a:pt x="217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9" name="Google Shape;1019;p16"/>
            <p:cNvSpPr/>
            <p:nvPr/>
          </p:nvSpPr>
          <p:spPr>
            <a:xfrm>
              <a:off x="3753725" y="1536925"/>
              <a:ext cx="622725" cy="732550"/>
            </a:xfrm>
            <a:custGeom>
              <a:avLst/>
              <a:gdLst/>
              <a:ahLst/>
              <a:cxnLst/>
              <a:rect l="l" t="t" r="r" b="b"/>
              <a:pathLst>
                <a:path w="24909" h="29302" extrusionOk="0">
                  <a:moveTo>
                    <a:pt x="24909" y="1"/>
                  </a:moveTo>
                  <a:cubicBezTo>
                    <a:pt x="22075" y="1620"/>
                    <a:pt x="19408" y="3513"/>
                    <a:pt x="16896" y="5644"/>
                  </a:cubicBezTo>
                  <a:cubicBezTo>
                    <a:pt x="15646" y="6692"/>
                    <a:pt x="14455" y="7799"/>
                    <a:pt x="13300" y="8954"/>
                  </a:cubicBezTo>
                  <a:cubicBezTo>
                    <a:pt x="12717" y="9537"/>
                    <a:pt x="12145" y="10121"/>
                    <a:pt x="11597" y="10728"/>
                  </a:cubicBezTo>
                  <a:cubicBezTo>
                    <a:pt x="11335" y="11026"/>
                    <a:pt x="11050" y="11323"/>
                    <a:pt x="10776" y="11633"/>
                  </a:cubicBezTo>
                  <a:lnTo>
                    <a:pt x="9978" y="12562"/>
                  </a:lnTo>
                  <a:cubicBezTo>
                    <a:pt x="7859" y="15062"/>
                    <a:pt x="5942" y="17705"/>
                    <a:pt x="4275" y="20527"/>
                  </a:cubicBezTo>
                  <a:cubicBezTo>
                    <a:pt x="2608" y="23325"/>
                    <a:pt x="1156" y="26254"/>
                    <a:pt x="1" y="29302"/>
                  </a:cubicBezTo>
                  <a:cubicBezTo>
                    <a:pt x="751" y="27861"/>
                    <a:pt x="1513" y="26432"/>
                    <a:pt x="2322" y="25027"/>
                  </a:cubicBezTo>
                  <a:cubicBezTo>
                    <a:pt x="3132" y="23622"/>
                    <a:pt x="3989" y="22253"/>
                    <a:pt x="4870" y="20896"/>
                  </a:cubicBezTo>
                  <a:cubicBezTo>
                    <a:pt x="5323" y="20205"/>
                    <a:pt x="5763" y="19551"/>
                    <a:pt x="6228" y="18884"/>
                  </a:cubicBezTo>
                  <a:cubicBezTo>
                    <a:pt x="6454" y="18562"/>
                    <a:pt x="6692" y="18229"/>
                    <a:pt x="6930" y="17908"/>
                  </a:cubicBezTo>
                  <a:lnTo>
                    <a:pt x="7287" y="17407"/>
                  </a:lnTo>
                  <a:lnTo>
                    <a:pt x="7656" y="16931"/>
                  </a:lnTo>
                  <a:cubicBezTo>
                    <a:pt x="8609" y="15622"/>
                    <a:pt x="9621" y="14371"/>
                    <a:pt x="10657" y="13145"/>
                  </a:cubicBezTo>
                  <a:lnTo>
                    <a:pt x="11455" y="12216"/>
                  </a:lnTo>
                  <a:cubicBezTo>
                    <a:pt x="11705" y="11907"/>
                    <a:pt x="11990" y="11609"/>
                    <a:pt x="12252" y="11311"/>
                  </a:cubicBezTo>
                  <a:cubicBezTo>
                    <a:pt x="12526" y="11014"/>
                    <a:pt x="12788" y="10704"/>
                    <a:pt x="13074" y="10418"/>
                  </a:cubicBezTo>
                  <a:lnTo>
                    <a:pt x="13907" y="9537"/>
                  </a:lnTo>
                  <a:cubicBezTo>
                    <a:pt x="15026" y="8359"/>
                    <a:pt x="16181" y="7251"/>
                    <a:pt x="17372" y="6144"/>
                  </a:cubicBezTo>
                  <a:cubicBezTo>
                    <a:pt x="19753" y="3953"/>
                    <a:pt x="22289" y="1929"/>
                    <a:pt x="2490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20" name="Google Shape;1020;p16"/>
          <p:cNvGrpSpPr/>
          <p:nvPr/>
        </p:nvGrpSpPr>
        <p:grpSpPr>
          <a:xfrm>
            <a:off x="11280363" y="4059113"/>
            <a:ext cx="1263517" cy="2290123"/>
            <a:chOff x="5329525" y="1305350"/>
            <a:chExt cx="595325" cy="1079025"/>
          </a:xfrm>
        </p:grpSpPr>
        <p:sp>
          <p:nvSpPr>
            <p:cNvPr id="1021" name="Google Shape;1021;p16"/>
            <p:cNvSpPr/>
            <p:nvPr/>
          </p:nvSpPr>
          <p:spPr>
            <a:xfrm>
              <a:off x="5350650" y="1843500"/>
              <a:ext cx="574200" cy="517650"/>
            </a:xfrm>
            <a:custGeom>
              <a:avLst/>
              <a:gdLst/>
              <a:ahLst/>
              <a:cxnLst/>
              <a:rect l="l" t="t" r="r" b="b"/>
              <a:pathLst>
                <a:path w="22968" h="20706" extrusionOk="0">
                  <a:moveTo>
                    <a:pt x="22968" y="1"/>
                  </a:moveTo>
                  <a:lnTo>
                    <a:pt x="22968" y="1"/>
                  </a:lnTo>
                  <a:cubicBezTo>
                    <a:pt x="20444" y="4871"/>
                    <a:pt x="17229" y="9371"/>
                    <a:pt x="13431" y="13348"/>
                  </a:cubicBezTo>
                  <a:cubicBezTo>
                    <a:pt x="12883" y="13931"/>
                    <a:pt x="12312" y="14491"/>
                    <a:pt x="11705" y="15003"/>
                  </a:cubicBezTo>
                  <a:cubicBezTo>
                    <a:pt x="10585" y="15943"/>
                    <a:pt x="9323" y="16693"/>
                    <a:pt x="8037" y="17384"/>
                  </a:cubicBezTo>
                  <a:cubicBezTo>
                    <a:pt x="5573" y="18694"/>
                    <a:pt x="3001" y="19789"/>
                    <a:pt x="334" y="20623"/>
                  </a:cubicBezTo>
                  <a:lnTo>
                    <a:pt x="1" y="20706"/>
                  </a:lnTo>
                  <a:cubicBezTo>
                    <a:pt x="4168" y="20551"/>
                    <a:pt x="8204" y="18956"/>
                    <a:pt x="11728" y="16729"/>
                  </a:cubicBezTo>
                  <a:cubicBezTo>
                    <a:pt x="14681" y="14872"/>
                    <a:pt x="17348" y="12514"/>
                    <a:pt x="19348" y="9669"/>
                  </a:cubicBezTo>
                  <a:cubicBezTo>
                    <a:pt x="21372" y="6835"/>
                    <a:pt x="22718" y="3478"/>
                    <a:pt x="229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2" name="Google Shape;1022;p16"/>
            <p:cNvSpPr/>
            <p:nvPr/>
          </p:nvSpPr>
          <p:spPr>
            <a:xfrm>
              <a:off x="5501575" y="1305350"/>
              <a:ext cx="91400" cy="290825"/>
            </a:xfrm>
            <a:custGeom>
              <a:avLst/>
              <a:gdLst/>
              <a:ahLst/>
              <a:cxnLst/>
              <a:rect l="l" t="t" r="r" b="b"/>
              <a:pathLst>
                <a:path w="3656" h="11633" extrusionOk="0">
                  <a:moveTo>
                    <a:pt x="2810" y="0"/>
                  </a:moveTo>
                  <a:cubicBezTo>
                    <a:pt x="1810" y="3775"/>
                    <a:pt x="869" y="7549"/>
                    <a:pt x="0" y="11347"/>
                  </a:cubicBezTo>
                  <a:lnTo>
                    <a:pt x="143" y="11633"/>
                  </a:lnTo>
                  <a:cubicBezTo>
                    <a:pt x="2655" y="8382"/>
                    <a:pt x="3655" y="4001"/>
                    <a:pt x="2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3" name="Google Shape;1023;p16"/>
            <p:cNvSpPr/>
            <p:nvPr/>
          </p:nvSpPr>
          <p:spPr>
            <a:xfrm>
              <a:off x="5483700" y="1317250"/>
              <a:ext cx="37550" cy="188450"/>
            </a:xfrm>
            <a:custGeom>
              <a:avLst/>
              <a:gdLst/>
              <a:ahLst/>
              <a:cxnLst/>
              <a:rect l="l" t="t" r="r" b="b"/>
              <a:pathLst>
                <a:path w="1502" h="7538" extrusionOk="0">
                  <a:moveTo>
                    <a:pt x="1144" y="1"/>
                  </a:moveTo>
                  <a:cubicBezTo>
                    <a:pt x="918" y="60"/>
                    <a:pt x="834" y="334"/>
                    <a:pt x="787" y="548"/>
                  </a:cubicBezTo>
                  <a:cubicBezTo>
                    <a:pt x="275" y="2846"/>
                    <a:pt x="13" y="5180"/>
                    <a:pt x="1" y="7537"/>
                  </a:cubicBezTo>
                  <a:lnTo>
                    <a:pt x="275" y="7525"/>
                  </a:lnTo>
                  <a:cubicBezTo>
                    <a:pt x="1203" y="5144"/>
                    <a:pt x="1501" y="2537"/>
                    <a:pt x="1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4" name="Google Shape;1024;p16"/>
            <p:cNvSpPr/>
            <p:nvPr/>
          </p:nvSpPr>
          <p:spPr>
            <a:xfrm>
              <a:off x="5510500" y="1323200"/>
              <a:ext cx="171175" cy="330425"/>
            </a:xfrm>
            <a:custGeom>
              <a:avLst/>
              <a:gdLst/>
              <a:ahLst/>
              <a:cxnLst/>
              <a:rect l="l" t="t" r="r" b="b"/>
              <a:pathLst>
                <a:path w="6847" h="13217" extrusionOk="0">
                  <a:moveTo>
                    <a:pt x="6442" y="1"/>
                  </a:moveTo>
                  <a:cubicBezTo>
                    <a:pt x="5263" y="4501"/>
                    <a:pt x="3537" y="9073"/>
                    <a:pt x="96" y="12193"/>
                  </a:cubicBezTo>
                  <a:lnTo>
                    <a:pt x="84" y="12145"/>
                  </a:lnTo>
                  <a:lnTo>
                    <a:pt x="84" y="12145"/>
                  </a:lnTo>
                  <a:cubicBezTo>
                    <a:pt x="0" y="12526"/>
                    <a:pt x="84" y="12919"/>
                    <a:pt x="310" y="13217"/>
                  </a:cubicBezTo>
                  <a:cubicBezTo>
                    <a:pt x="1846" y="12181"/>
                    <a:pt x="3120" y="10824"/>
                    <a:pt x="4406" y="9466"/>
                  </a:cubicBezTo>
                  <a:cubicBezTo>
                    <a:pt x="4930" y="8919"/>
                    <a:pt x="5453" y="8335"/>
                    <a:pt x="5787" y="7657"/>
                  </a:cubicBezTo>
                  <a:cubicBezTo>
                    <a:pt x="6013" y="7192"/>
                    <a:pt x="6108" y="6692"/>
                    <a:pt x="6215" y="6180"/>
                  </a:cubicBezTo>
                  <a:cubicBezTo>
                    <a:pt x="6489" y="4859"/>
                    <a:pt x="6668" y="3513"/>
                    <a:pt x="6763" y="2168"/>
                  </a:cubicBezTo>
                  <a:cubicBezTo>
                    <a:pt x="6823" y="1418"/>
                    <a:pt x="6847" y="632"/>
                    <a:pt x="6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5" name="Google Shape;1025;p16"/>
            <p:cNvSpPr/>
            <p:nvPr/>
          </p:nvSpPr>
          <p:spPr>
            <a:xfrm>
              <a:off x="5517950" y="1381250"/>
              <a:ext cx="256300" cy="365850"/>
            </a:xfrm>
            <a:custGeom>
              <a:avLst/>
              <a:gdLst/>
              <a:ahLst/>
              <a:cxnLst/>
              <a:rect l="l" t="t" r="r" b="b"/>
              <a:pathLst>
                <a:path w="10252" h="14634" extrusionOk="0">
                  <a:moveTo>
                    <a:pt x="9644" y="1"/>
                  </a:moveTo>
                  <a:cubicBezTo>
                    <a:pt x="8823" y="2656"/>
                    <a:pt x="7739" y="5239"/>
                    <a:pt x="6156" y="7525"/>
                  </a:cubicBezTo>
                  <a:cubicBezTo>
                    <a:pt x="4584" y="9811"/>
                    <a:pt x="2500" y="11776"/>
                    <a:pt x="0" y="12978"/>
                  </a:cubicBezTo>
                  <a:lnTo>
                    <a:pt x="36" y="14633"/>
                  </a:lnTo>
                  <a:cubicBezTo>
                    <a:pt x="1786" y="12895"/>
                    <a:pt x="4191" y="11990"/>
                    <a:pt x="6108" y="10419"/>
                  </a:cubicBezTo>
                  <a:cubicBezTo>
                    <a:pt x="8239" y="8680"/>
                    <a:pt x="9704" y="6120"/>
                    <a:pt x="10085" y="3394"/>
                  </a:cubicBezTo>
                  <a:cubicBezTo>
                    <a:pt x="10251" y="2251"/>
                    <a:pt x="10216" y="1013"/>
                    <a:pt x="9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6" name="Google Shape;1026;p16"/>
            <p:cNvSpPr/>
            <p:nvPr/>
          </p:nvSpPr>
          <p:spPr>
            <a:xfrm>
              <a:off x="5383400" y="1737550"/>
              <a:ext cx="506925" cy="567950"/>
            </a:xfrm>
            <a:custGeom>
              <a:avLst/>
              <a:gdLst/>
              <a:ahLst/>
              <a:cxnLst/>
              <a:rect l="l" t="t" r="r" b="b"/>
              <a:pathLst>
                <a:path w="20277" h="22718" extrusionOk="0">
                  <a:moveTo>
                    <a:pt x="20277" y="0"/>
                  </a:moveTo>
                  <a:cubicBezTo>
                    <a:pt x="19574" y="1048"/>
                    <a:pt x="18896" y="2108"/>
                    <a:pt x="18193" y="3167"/>
                  </a:cubicBezTo>
                  <a:cubicBezTo>
                    <a:pt x="17598" y="4072"/>
                    <a:pt x="16991" y="5001"/>
                    <a:pt x="16360" y="5870"/>
                  </a:cubicBezTo>
                  <a:cubicBezTo>
                    <a:pt x="14824" y="8013"/>
                    <a:pt x="13097" y="10025"/>
                    <a:pt x="11371" y="12026"/>
                  </a:cubicBezTo>
                  <a:cubicBezTo>
                    <a:pt x="10645" y="12859"/>
                    <a:pt x="9918" y="13704"/>
                    <a:pt x="9192" y="14538"/>
                  </a:cubicBezTo>
                  <a:cubicBezTo>
                    <a:pt x="6692" y="17419"/>
                    <a:pt x="4037" y="20420"/>
                    <a:pt x="441" y="21693"/>
                  </a:cubicBezTo>
                  <a:lnTo>
                    <a:pt x="0" y="22717"/>
                  </a:lnTo>
                  <a:cubicBezTo>
                    <a:pt x="7656" y="18967"/>
                    <a:pt x="14157" y="12895"/>
                    <a:pt x="18419" y="5513"/>
                  </a:cubicBezTo>
                  <a:cubicBezTo>
                    <a:pt x="19396" y="3822"/>
                    <a:pt x="20277" y="1965"/>
                    <a:pt x="20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7" name="Google Shape;1027;p16"/>
            <p:cNvSpPr/>
            <p:nvPr/>
          </p:nvSpPr>
          <p:spPr>
            <a:xfrm>
              <a:off x="5417325" y="1638725"/>
              <a:ext cx="443250" cy="595325"/>
            </a:xfrm>
            <a:custGeom>
              <a:avLst/>
              <a:gdLst/>
              <a:ahLst/>
              <a:cxnLst/>
              <a:rect l="l" t="t" r="r" b="b"/>
              <a:pathLst>
                <a:path w="17730" h="23813" extrusionOk="0">
                  <a:moveTo>
                    <a:pt x="17729" y="0"/>
                  </a:moveTo>
                  <a:lnTo>
                    <a:pt x="17729" y="0"/>
                  </a:lnTo>
                  <a:cubicBezTo>
                    <a:pt x="15943" y="3251"/>
                    <a:pt x="13455" y="6120"/>
                    <a:pt x="10466" y="8323"/>
                  </a:cubicBezTo>
                  <a:cubicBezTo>
                    <a:pt x="9895" y="8740"/>
                    <a:pt x="9300" y="9144"/>
                    <a:pt x="8764" y="9597"/>
                  </a:cubicBezTo>
                  <a:cubicBezTo>
                    <a:pt x="7454" y="10704"/>
                    <a:pt x="6466" y="12133"/>
                    <a:pt x="5501" y="13562"/>
                  </a:cubicBezTo>
                  <a:cubicBezTo>
                    <a:pt x="3858" y="16038"/>
                    <a:pt x="2311" y="18574"/>
                    <a:pt x="858" y="21182"/>
                  </a:cubicBezTo>
                  <a:lnTo>
                    <a:pt x="1" y="23813"/>
                  </a:lnTo>
                  <a:lnTo>
                    <a:pt x="10538" y="11895"/>
                  </a:lnTo>
                  <a:cubicBezTo>
                    <a:pt x="13645" y="8382"/>
                    <a:pt x="16884" y="4620"/>
                    <a:pt x="17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8" name="Google Shape;1028;p16"/>
            <p:cNvSpPr/>
            <p:nvPr/>
          </p:nvSpPr>
          <p:spPr>
            <a:xfrm>
              <a:off x="5498900" y="1635750"/>
              <a:ext cx="311350" cy="371200"/>
            </a:xfrm>
            <a:custGeom>
              <a:avLst/>
              <a:gdLst/>
              <a:ahLst/>
              <a:cxnLst/>
              <a:rect l="l" t="t" r="r" b="b"/>
              <a:pathLst>
                <a:path w="12454" h="14848" extrusionOk="0">
                  <a:moveTo>
                    <a:pt x="12359" y="0"/>
                  </a:moveTo>
                  <a:cubicBezTo>
                    <a:pt x="11930" y="1358"/>
                    <a:pt x="10609" y="2179"/>
                    <a:pt x="9382" y="2906"/>
                  </a:cubicBezTo>
                  <a:cubicBezTo>
                    <a:pt x="7108" y="4275"/>
                    <a:pt x="4846" y="5715"/>
                    <a:pt x="3060" y="7680"/>
                  </a:cubicBezTo>
                  <a:cubicBezTo>
                    <a:pt x="1274" y="9644"/>
                    <a:pt x="0" y="12192"/>
                    <a:pt x="72" y="14847"/>
                  </a:cubicBezTo>
                  <a:cubicBezTo>
                    <a:pt x="2286" y="11061"/>
                    <a:pt x="5084" y="7620"/>
                    <a:pt x="8358" y="4691"/>
                  </a:cubicBezTo>
                  <a:cubicBezTo>
                    <a:pt x="9835" y="3382"/>
                    <a:pt x="11418" y="2144"/>
                    <a:pt x="12454" y="477"/>
                  </a:cubicBezTo>
                  <a:lnTo>
                    <a:pt x="123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9" name="Google Shape;1029;p16"/>
            <p:cNvSpPr/>
            <p:nvPr/>
          </p:nvSpPr>
          <p:spPr>
            <a:xfrm>
              <a:off x="5521500" y="1511700"/>
              <a:ext cx="295025" cy="318750"/>
            </a:xfrm>
            <a:custGeom>
              <a:avLst/>
              <a:gdLst/>
              <a:ahLst/>
              <a:cxnLst/>
              <a:rect l="l" t="t" r="r" b="b"/>
              <a:pathLst>
                <a:path w="11801" h="12750" extrusionOk="0">
                  <a:moveTo>
                    <a:pt x="11693" y="1"/>
                  </a:moveTo>
                  <a:cubicBezTo>
                    <a:pt x="11556" y="1"/>
                    <a:pt x="11394" y="211"/>
                    <a:pt x="11348" y="379"/>
                  </a:cubicBezTo>
                  <a:cubicBezTo>
                    <a:pt x="10645" y="2736"/>
                    <a:pt x="8978" y="4760"/>
                    <a:pt x="6895" y="6046"/>
                  </a:cubicBezTo>
                  <a:cubicBezTo>
                    <a:pt x="5466" y="6927"/>
                    <a:pt x="3847" y="7510"/>
                    <a:pt x="2477" y="8499"/>
                  </a:cubicBezTo>
                  <a:cubicBezTo>
                    <a:pt x="1108" y="9475"/>
                    <a:pt x="1" y="11082"/>
                    <a:pt x="275" y="12749"/>
                  </a:cubicBezTo>
                  <a:cubicBezTo>
                    <a:pt x="334" y="11916"/>
                    <a:pt x="942" y="11249"/>
                    <a:pt x="1549" y="10677"/>
                  </a:cubicBezTo>
                  <a:cubicBezTo>
                    <a:pt x="2335" y="9951"/>
                    <a:pt x="3204" y="9296"/>
                    <a:pt x="4121" y="8725"/>
                  </a:cubicBezTo>
                  <a:cubicBezTo>
                    <a:pt x="5835" y="7677"/>
                    <a:pt x="7776" y="6903"/>
                    <a:pt x="9145" y="5427"/>
                  </a:cubicBezTo>
                  <a:cubicBezTo>
                    <a:pt x="10478" y="3998"/>
                    <a:pt x="11145" y="2081"/>
                    <a:pt x="11764" y="224"/>
                  </a:cubicBezTo>
                  <a:lnTo>
                    <a:pt x="11800" y="57"/>
                  </a:lnTo>
                  <a:cubicBezTo>
                    <a:pt x="11769" y="18"/>
                    <a:pt x="11732" y="1"/>
                    <a:pt x="116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0" name="Google Shape;1030;p16"/>
            <p:cNvSpPr/>
            <p:nvPr/>
          </p:nvSpPr>
          <p:spPr>
            <a:xfrm>
              <a:off x="5329525" y="1399100"/>
              <a:ext cx="200650" cy="985275"/>
            </a:xfrm>
            <a:custGeom>
              <a:avLst/>
              <a:gdLst/>
              <a:ahLst/>
              <a:cxnLst/>
              <a:rect l="l" t="t" r="r" b="b"/>
              <a:pathLst>
                <a:path w="8026" h="39411" extrusionOk="0">
                  <a:moveTo>
                    <a:pt x="5180" y="1"/>
                  </a:moveTo>
                  <a:lnTo>
                    <a:pt x="5180" y="1"/>
                  </a:lnTo>
                  <a:cubicBezTo>
                    <a:pt x="6168" y="3311"/>
                    <a:pt x="6858" y="6692"/>
                    <a:pt x="7156" y="10074"/>
                  </a:cubicBezTo>
                  <a:cubicBezTo>
                    <a:pt x="7323" y="11788"/>
                    <a:pt x="7370" y="13503"/>
                    <a:pt x="7335" y="15217"/>
                  </a:cubicBezTo>
                  <a:cubicBezTo>
                    <a:pt x="7299" y="16932"/>
                    <a:pt x="7204" y="18634"/>
                    <a:pt x="7013" y="20337"/>
                  </a:cubicBezTo>
                  <a:cubicBezTo>
                    <a:pt x="6835" y="22027"/>
                    <a:pt x="6549" y="23730"/>
                    <a:pt x="6180" y="25397"/>
                  </a:cubicBezTo>
                  <a:cubicBezTo>
                    <a:pt x="5811" y="27064"/>
                    <a:pt x="5334" y="28695"/>
                    <a:pt x="4751" y="30302"/>
                  </a:cubicBezTo>
                  <a:cubicBezTo>
                    <a:pt x="4168" y="31910"/>
                    <a:pt x="3465" y="33481"/>
                    <a:pt x="2667" y="34993"/>
                  </a:cubicBezTo>
                  <a:cubicBezTo>
                    <a:pt x="1882" y="36529"/>
                    <a:pt x="953" y="37970"/>
                    <a:pt x="0" y="39411"/>
                  </a:cubicBezTo>
                  <a:cubicBezTo>
                    <a:pt x="1084" y="38077"/>
                    <a:pt x="2096" y="36672"/>
                    <a:pt x="2989" y="35184"/>
                  </a:cubicBezTo>
                  <a:cubicBezTo>
                    <a:pt x="3441" y="34446"/>
                    <a:pt x="3858" y="33684"/>
                    <a:pt x="4239" y="32910"/>
                  </a:cubicBezTo>
                  <a:cubicBezTo>
                    <a:pt x="4632" y="32136"/>
                    <a:pt x="4977" y="31326"/>
                    <a:pt x="5299" y="30529"/>
                  </a:cubicBezTo>
                  <a:cubicBezTo>
                    <a:pt x="5465" y="30124"/>
                    <a:pt x="5608" y="29707"/>
                    <a:pt x="5763" y="29314"/>
                  </a:cubicBezTo>
                  <a:cubicBezTo>
                    <a:pt x="5906" y="28909"/>
                    <a:pt x="6061" y="28493"/>
                    <a:pt x="6180" y="28076"/>
                  </a:cubicBezTo>
                  <a:cubicBezTo>
                    <a:pt x="6442" y="27242"/>
                    <a:pt x="6668" y="26409"/>
                    <a:pt x="6882" y="25564"/>
                  </a:cubicBezTo>
                  <a:cubicBezTo>
                    <a:pt x="7275" y="23861"/>
                    <a:pt x="7573" y="22147"/>
                    <a:pt x="7751" y="20420"/>
                  </a:cubicBezTo>
                  <a:cubicBezTo>
                    <a:pt x="7930" y="18694"/>
                    <a:pt x="8025" y="16967"/>
                    <a:pt x="8025" y="15229"/>
                  </a:cubicBezTo>
                  <a:cubicBezTo>
                    <a:pt x="8025" y="14360"/>
                    <a:pt x="7990" y="13491"/>
                    <a:pt x="7954" y="12622"/>
                  </a:cubicBezTo>
                  <a:cubicBezTo>
                    <a:pt x="7918" y="12193"/>
                    <a:pt x="7894" y="11764"/>
                    <a:pt x="7847" y="11336"/>
                  </a:cubicBezTo>
                  <a:cubicBezTo>
                    <a:pt x="7799" y="10895"/>
                    <a:pt x="7775" y="10467"/>
                    <a:pt x="7716" y="10038"/>
                  </a:cubicBezTo>
                  <a:cubicBezTo>
                    <a:pt x="7299" y="6597"/>
                    <a:pt x="6442" y="3216"/>
                    <a:pt x="5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53048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17"/>
          <p:cNvSpPr txBox="1">
            <a:spLocks noGrp="1"/>
          </p:cNvSpPr>
          <p:nvPr>
            <p:ph type="title"/>
          </p:nvPr>
        </p:nvSpPr>
        <p:spPr>
          <a:xfrm>
            <a:off x="6385600" y="593367"/>
            <a:ext cx="485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33" name="Google Shape;1033;p17"/>
          <p:cNvSpPr txBox="1">
            <a:spLocks noGrp="1"/>
          </p:cNvSpPr>
          <p:nvPr>
            <p:ph type="subTitle" idx="1"/>
          </p:nvPr>
        </p:nvSpPr>
        <p:spPr>
          <a:xfrm>
            <a:off x="6385600" y="1492133"/>
            <a:ext cx="4855600" cy="4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034" name="Google Shape;1034;p17"/>
          <p:cNvGrpSpPr/>
          <p:nvPr/>
        </p:nvGrpSpPr>
        <p:grpSpPr>
          <a:xfrm rot="-2390044">
            <a:off x="-326091" y="5506835"/>
            <a:ext cx="1466709" cy="1380703"/>
            <a:chOff x="3611750" y="1496100"/>
            <a:chExt cx="821550" cy="773375"/>
          </a:xfrm>
        </p:grpSpPr>
        <p:sp>
          <p:nvSpPr>
            <p:cNvPr id="1035" name="Google Shape;1035;p17"/>
            <p:cNvSpPr/>
            <p:nvPr/>
          </p:nvSpPr>
          <p:spPr>
            <a:xfrm>
              <a:off x="3829175" y="2004725"/>
              <a:ext cx="455900" cy="178425"/>
            </a:xfrm>
            <a:custGeom>
              <a:avLst/>
              <a:gdLst/>
              <a:ahLst/>
              <a:cxnLst/>
              <a:rect l="l" t="t" r="r" b="b"/>
              <a:pathLst>
                <a:path w="18236" h="7137" extrusionOk="0">
                  <a:moveTo>
                    <a:pt x="9519" y="1"/>
                  </a:moveTo>
                  <a:cubicBezTo>
                    <a:pt x="5908" y="1"/>
                    <a:pt x="2471" y="1297"/>
                    <a:pt x="174" y="4148"/>
                  </a:cubicBezTo>
                  <a:lnTo>
                    <a:pt x="66" y="4351"/>
                  </a:lnTo>
                  <a:cubicBezTo>
                    <a:pt x="66" y="4343"/>
                    <a:pt x="63" y="4340"/>
                    <a:pt x="58" y="4340"/>
                  </a:cubicBezTo>
                  <a:cubicBezTo>
                    <a:pt x="40" y="4340"/>
                    <a:pt x="0" y="4380"/>
                    <a:pt x="19" y="4399"/>
                  </a:cubicBezTo>
                  <a:cubicBezTo>
                    <a:pt x="33" y="4409"/>
                    <a:pt x="48" y="4414"/>
                    <a:pt x="62" y="4414"/>
                  </a:cubicBezTo>
                  <a:cubicBezTo>
                    <a:pt x="95" y="4414"/>
                    <a:pt x="129" y="4391"/>
                    <a:pt x="162" y="4375"/>
                  </a:cubicBezTo>
                  <a:cubicBezTo>
                    <a:pt x="1007" y="3779"/>
                    <a:pt x="1912" y="3244"/>
                    <a:pt x="2817" y="2720"/>
                  </a:cubicBezTo>
                  <a:cubicBezTo>
                    <a:pt x="3507" y="2315"/>
                    <a:pt x="4186" y="1934"/>
                    <a:pt x="4936" y="1660"/>
                  </a:cubicBezTo>
                  <a:cubicBezTo>
                    <a:pt x="5650" y="1410"/>
                    <a:pt x="6389" y="1291"/>
                    <a:pt x="7151" y="1196"/>
                  </a:cubicBezTo>
                  <a:cubicBezTo>
                    <a:pt x="7689" y="1141"/>
                    <a:pt x="8220" y="1100"/>
                    <a:pt x="8755" y="1100"/>
                  </a:cubicBezTo>
                  <a:cubicBezTo>
                    <a:pt x="8918" y="1100"/>
                    <a:pt x="9082" y="1104"/>
                    <a:pt x="9246" y="1112"/>
                  </a:cubicBezTo>
                  <a:cubicBezTo>
                    <a:pt x="11151" y="1172"/>
                    <a:pt x="13056" y="1755"/>
                    <a:pt x="14652" y="2791"/>
                  </a:cubicBezTo>
                  <a:cubicBezTo>
                    <a:pt x="16247" y="3839"/>
                    <a:pt x="17533" y="5363"/>
                    <a:pt x="18235" y="7137"/>
                  </a:cubicBezTo>
                  <a:cubicBezTo>
                    <a:pt x="17973" y="5827"/>
                    <a:pt x="17509" y="4553"/>
                    <a:pt x="16783" y="3422"/>
                  </a:cubicBezTo>
                  <a:cubicBezTo>
                    <a:pt x="16057" y="2291"/>
                    <a:pt x="15056" y="1339"/>
                    <a:pt x="13830" y="767"/>
                  </a:cubicBezTo>
                  <a:cubicBezTo>
                    <a:pt x="13032" y="398"/>
                    <a:pt x="12151" y="208"/>
                    <a:pt x="11270" y="100"/>
                  </a:cubicBezTo>
                  <a:cubicBezTo>
                    <a:pt x="10685" y="34"/>
                    <a:pt x="10099" y="1"/>
                    <a:pt x="9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6" name="Google Shape;1036;p17"/>
            <p:cNvSpPr/>
            <p:nvPr/>
          </p:nvSpPr>
          <p:spPr>
            <a:xfrm>
              <a:off x="3611750" y="1770000"/>
              <a:ext cx="259275" cy="343500"/>
            </a:xfrm>
            <a:custGeom>
              <a:avLst/>
              <a:gdLst/>
              <a:ahLst/>
              <a:cxnLst/>
              <a:rect l="l" t="t" r="r" b="b"/>
              <a:pathLst>
                <a:path w="10371" h="13740" extrusionOk="0">
                  <a:moveTo>
                    <a:pt x="3734" y="0"/>
                  </a:moveTo>
                  <a:cubicBezTo>
                    <a:pt x="3240" y="0"/>
                    <a:pt x="2747" y="88"/>
                    <a:pt x="2263" y="167"/>
                  </a:cubicBezTo>
                  <a:cubicBezTo>
                    <a:pt x="1453" y="322"/>
                    <a:pt x="643" y="512"/>
                    <a:pt x="0" y="1024"/>
                  </a:cubicBezTo>
                  <a:cubicBezTo>
                    <a:pt x="12" y="1024"/>
                    <a:pt x="203" y="1048"/>
                    <a:pt x="191" y="1048"/>
                  </a:cubicBezTo>
                  <a:cubicBezTo>
                    <a:pt x="298" y="1060"/>
                    <a:pt x="405" y="1072"/>
                    <a:pt x="489" y="1095"/>
                  </a:cubicBezTo>
                  <a:cubicBezTo>
                    <a:pt x="703" y="1119"/>
                    <a:pt x="893" y="1143"/>
                    <a:pt x="1096" y="1167"/>
                  </a:cubicBezTo>
                  <a:cubicBezTo>
                    <a:pt x="1548" y="1215"/>
                    <a:pt x="1989" y="1238"/>
                    <a:pt x="2441" y="1286"/>
                  </a:cubicBezTo>
                  <a:cubicBezTo>
                    <a:pt x="3275" y="1357"/>
                    <a:pt x="4120" y="1453"/>
                    <a:pt x="4942" y="1691"/>
                  </a:cubicBezTo>
                  <a:cubicBezTo>
                    <a:pt x="5299" y="1798"/>
                    <a:pt x="5644" y="1941"/>
                    <a:pt x="5965" y="2108"/>
                  </a:cubicBezTo>
                  <a:cubicBezTo>
                    <a:pt x="6025" y="2131"/>
                    <a:pt x="6085" y="2167"/>
                    <a:pt x="6144" y="2179"/>
                  </a:cubicBezTo>
                  <a:cubicBezTo>
                    <a:pt x="6239" y="2215"/>
                    <a:pt x="6323" y="2227"/>
                    <a:pt x="6394" y="2274"/>
                  </a:cubicBezTo>
                  <a:cubicBezTo>
                    <a:pt x="6632" y="2393"/>
                    <a:pt x="6811" y="2667"/>
                    <a:pt x="6978" y="2893"/>
                  </a:cubicBezTo>
                  <a:cubicBezTo>
                    <a:pt x="7168" y="3167"/>
                    <a:pt x="7347" y="3429"/>
                    <a:pt x="7489" y="3727"/>
                  </a:cubicBezTo>
                  <a:cubicBezTo>
                    <a:pt x="7501" y="3762"/>
                    <a:pt x="7513" y="3774"/>
                    <a:pt x="7513" y="3798"/>
                  </a:cubicBezTo>
                  <a:cubicBezTo>
                    <a:pt x="7811" y="4417"/>
                    <a:pt x="8025" y="5072"/>
                    <a:pt x="8180" y="5727"/>
                  </a:cubicBezTo>
                  <a:cubicBezTo>
                    <a:pt x="8833" y="8224"/>
                    <a:pt x="9089" y="10842"/>
                    <a:pt x="8949" y="13433"/>
                  </a:cubicBezTo>
                  <a:lnTo>
                    <a:pt x="8949" y="13433"/>
                  </a:lnTo>
                  <a:lnTo>
                    <a:pt x="9454" y="12847"/>
                  </a:lnTo>
                  <a:cubicBezTo>
                    <a:pt x="10371" y="10192"/>
                    <a:pt x="10049" y="7215"/>
                    <a:pt x="9013" y="4596"/>
                  </a:cubicBezTo>
                  <a:cubicBezTo>
                    <a:pt x="8573" y="3477"/>
                    <a:pt x="8001" y="2405"/>
                    <a:pt x="7168" y="1560"/>
                  </a:cubicBezTo>
                  <a:cubicBezTo>
                    <a:pt x="6335" y="703"/>
                    <a:pt x="5227" y="83"/>
                    <a:pt x="4037" y="12"/>
                  </a:cubicBezTo>
                  <a:cubicBezTo>
                    <a:pt x="3936" y="4"/>
                    <a:pt x="3835" y="0"/>
                    <a:pt x="3734" y="0"/>
                  </a:cubicBezTo>
                  <a:close/>
                  <a:moveTo>
                    <a:pt x="8949" y="13433"/>
                  </a:moveTo>
                  <a:lnTo>
                    <a:pt x="8859" y="13537"/>
                  </a:lnTo>
                  <a:cubicBezTo>
                    <a:pt x="8871" y="13609"/>
                    <a:pt x="8894" y="13668"/>
                    <a:pt x="8930" y="13740"/>
                  </a:cubicBezTo>
                  <a:cubicBezTo>
                    <a:pt x="8937" y="13638"/>
                    <a:pt x="8943" y="13535"/>
                    <a:pt x="8949" y="134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7" name="Google Shape;1037;p17"/>
            <p:cNvSpPr/>
            <p:nvPr/>
          </p:nvSpPr>
          <p:spPr>
            <a:xfrm>
              <a:off x="3872500" y="1902275"/>
              <a:ext cx="492950" cy="148125"/>
            </a:xfrm>
            <a:custGeom>
              <a:avLst/>
              <a:gdLst/>
              <a:ahLst/>
              <a:cxnLst/>
              <a:rect l="l" t="t" r="r" b="b"/>
              <a:pathLst>
                <a:path w="19718" h="5925" extrusionOk="0">
                  <a:moveTo>
                    <a:pt x="12112" y="0"/>
                  </a:moveTo>
                  <a:cubicBezTo>
                    <a:pt x="10553" y="0"/>
                    <a:pt x="8982" y="306"/>
                    <a:pt x="7513" y="817"/>
                  </a:cubicBezTo>
                  <a:cubicBezTo>
                    <a:pt x="5120" y="1662"/>
                    <a:pt x="2929" y="3055"/>
                    <a:pt x="905" y="4579"/>
                  </a:cubicBezTo>
                  <a:lnTo>
                    <a:pt x="0" y="5925"/>
                  </a:lnTo>
                  <a:cubicBezTo>
                    <a:pt x="1786" y="4472"/>
                    <a:pt x="3810" y="3317"/>
                    <a:pt x="5965" y="2508"/>
                  </a:cubicBezTo>
                  <a:cubicBezTo>
                    <a:pt x="7670" y="1893"/>
                    <a:pt x="9443" y="1459"/>
                    <a:pt x="11262" y="1459"/>
                  </a:cubicBezTo>
                  <a:cubicBezTo>
                    <a:pt x="11310" y="1459"/>
                    <a:pt x="11358" y="1459"/>
                    <a:pt x="11407" y="1460"/>
                  </a:cubicBezTo>
                  <a:cubicBezTo>
                    <a:pt x="13264" y="1472"/>
                    <a:pt x="15133" y="1948"/>
                    <a:pt x="16681" y="2960"/>
                  </a:cubicBezTo>
                  <a:cubicBezTo>
                    <a:pt x="17848" y="3722"/>
                    <a:pt x="18788" y="4758"/>
                    <a:pt x="19717" y="5782"/>
                  </a:cubicBezTo>
                  <a:cubicBezTo>
                    <a:pt x="19527" y="4496"/>
                    <a:pt x="18788" y="3365"/>
                    <a:pt x="17955" y="2365"/>
                  </a:cubicBezTo>
                  <a:cubicBezTo>
                    <a:pt x="17526" y="1877"/>
                    <a:pt x="17086" y="1400"/>
                    <a:pt x="16550" y="1043"/>
                  </a:cubicBezTo>
                  <a:cubicBezTo>
                    <a:pt x="16086" y="734"/>
                    <a:pt x="15550" y="531"/>
                    <a:pt x="15014" y="388"/>
                  </a:cubicBezTo>
                  <a:cubicBezTo>
                    <a:pt x="14071" y="122"/>
                    <a:pt x="13094" y="0"/>
                    <a:pt x="12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8" name="Google Shape;1038;p17"/>
            <p:cNvSpPr/>
            <p:nvPr/>
          </p:nvSpPr>
          <p:spPr>
            <a:xfrm>
              <a:off x="3665925" y="1657925"/>
              <a:ext cx="233075" cy="371350"/>
            </a:xfrm>
            <a:custGeom>
              <a:avLst/>
              <a:gdLst/>
              <a:ahLst/>
              <a:cxnLst/>
              <a:rect l="l" t="t" r="r" b="b"/>
              <a:pathLst>
                <a:path w="9323" h="14854" extrusionOk="0">
                  <a:moveTo>
                    <a:pt x="2490" y="1"/>
                  </a:moveTo>
                  <a:cubicBezTo>
                    <a:pt x="1596" y="1"/>
                    <a:pt x="714" y="246"/>
                    <a:pt x="0" y="780"/>
                  </a:cubicBezTo>
                  <a:cubicBezTo>
                    <a:pt x="1905" y="816"/>
                    <a:pt x="3929" y="1102"/>
                    <a:pt x="5418" y="2304"/>
                  </a:cubicBezTo>
                  <a:cubicBezTo>
                    <a:pt x="6430" y="3102"/>
                    <a:pt x="7097" y="4269"/>
                    <a:pt x="7585" y="5459"/>
                  </a:cubicBezTo>
                  <a:cubicBezTo>
                    <a:pt x="8775" y="8400"/>
                    <a:pt x="8894" y="11663"/>
                    <a:pt x="8871" y="14853"/>
                  </a:cubicBezTo>
                  <a:lnTo>
                    <a:pt x="9323" y="14115"/>
                  </a:lnTo>
                  <a:cubicBezTo>
                    <a:pt x="9228" y="12567"/>
                    <a:pt x="9144" y="11020"/>
                    <a:pt x="9013" y="9496"/>
                  </a:cubicBezTo>
                  <a:cubicBezTo>
                    <a:pt x="8859" y="7781"/>
                    <a:pt x="8656" y="6067"/>
                    <a:pt x="8037" y="4471"/>
                  </a:cubicBezTo>
                  <a:cubicBezTo>
                    <a:pt x="7418" y="2864"/>
                    <a:pt x="6358" y="1399"/>
                    <a:pt x="4858" y="590"/>
                  </a:cubicBezTo>
                  <a:cubicBezTo>
                    <a:pt x="4140" y="208"/>
                    <a:pt x="3310" y="1"/>
                    <a:pt x="2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9" name="Google Shape;1039;p17"/>
            <p:cNvSpPr/>
            <p:nvPr/>
          </p:nvSpPr>
          <p:spPr>
            <a:xfrm>
              <a:off x="3803450" y="1601225"/>
              <a:ext cx="162825" cy="358400"/>
            </a:xfrm>
            <a:custGeom>
              <a:avLst/>
              <a:gdLst/>
              <a:ahLst/>
              <a:cxnLst/>
              <a:rect l="l" t="t" r="r" b="b"/>
              <a:pathLst>
                <a:path w="6513" h="14336" extrusionOk="0">
                  <a:moveTo>
                    <a:pt x="0" y="0"/>
                  </a:moveTo>
                  <a:cubicBezTo>
                    <a:pt x="2274" y="750"/>
                    <a:pt x="4024" y="2727"/>
                    <a:pt x="4905" y="4953"/>
                  </a:cubicBezTo>
                  <a:cubicBezTo>
                    <a:pt x="5787" y="7204"/>
                    <a:pt x="5894" y="9680"/>
                    <a:pt x="5667" y="12073"/>
                  </a:cubicBezTo>
                  <a:cubicBezTo>
                    <a:pt x="5596" y="12835"/>
                    <a:pt x="5489" y="13585"/>
                    <a:pt x="5298" y="14335"/>
                  </a:cubicBezTo>
                  <a:lnTo>
                    <a:pt x="6084" y="13347"/>
                  </a:lnTo>
                  <a:cubicBezTo>
                    <a:pt x="6287" y="10513"/>
                    <a:pt x="6513" y="7632"/>
                    <a:pt x="6132" y="4810"/>
                  </a:cubicBezTo>
                  <a:cubicBezTo>
                    <a:pt x="6037" y="4203"/>
                    <a:pt x="5917" y="3572"/>
                    <a:pt x="5667" y="3013"/>
                  </a:cubicBezTo>
                  <a:cubicBezTo>
                    <a:pt x="5203" y="1977"/>
                    <a:pt x="4298" y="1203"/>
                    <a:pt x="3274" y="727"/>
                  </a:cubicBezTo>
                  <a:cubicBezTo>
                    <a:pt x="2262" y="250"/>
                    <a:pt x="1131" y="7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0" name="Google Shape;1040;p17"/>
            <p:cNvSpPr/>
            <p:nvPr/>
          </p:nvSpPr>
          <p:spPr>
            <a:xfrm>
              <a:off x="3940350" y="1811675"/>
              <a:ext cx="492950" cy="115500"/>
            </a:xfrm>
            <a:custGeom>
              <a:avLst/>
              <a:gdLst/>
              <a:ahLst/>
              <a:cxnLst/>
              <a:rect l="l" t="t" r="r" b="b"/>
              <a:pathLst>
                <a:path w="19718" h="4620" extrusionOk="0">
                  <a:moveTo>
                    <a:pt x="14595" y="0"/>
                  </a:moveTo>
                  <a:cubicBezTo>
                    <a:pt x="13560" y="0"/>
                    <a:pt x="12523" y="144"/>
                    <a:pt x="11502" y="333"/>
                  </a:cubicBezTo>
                  <a:cubicBezTo>
                    <a:pt x="7883" y="983"/>
                    <a:pt x="4369" y="2222"/>
                    <a:pt x="1138" y="3974"/>
                  </a:cubicBezTo>
                  <a:lnTo>
                    <a:pt x="1138" y="3974"/>
                  </a:lnTo>
                  <a:cubicBezTo>
                    <a:pt x="1164" y="3967"/>
                    <a:pt x="1190" y="3960"/>
                    <a:pt x="1215" y="3953"/>
                  </a:cubicBezTo>
                  <a:cubicBezTo>
                    <a:pt x="4263" y="3096"/>
                    <a:pt x="7335" y="2298"/>
                    <a:pt x="10407" y="1572"/>
                  </a:cubicBezTo>
                  <a:cubicBezTo>
                    <a:pt x="10931" y="1453"/>
                    <a:pt x="11467" y="1333"/>
                    <a:pt x="12002" y="1286"/>
                  </a:cubicBezTo>
                  <a:cubicBezTo>
                    <a:pt x="12130" y="1278"/>
                    <a:pt x="12259" y="1274"/>
                    <a:pt x="12388" y="1274"/>
                  </a:cubicBezTo>
                  <a:cubicBezTo>
                    <a:pt x="12811" y="1274"/>
                    <a:pt x="13235" y="1314"/>
                    <a:pt x="13646" y="1369"/>
                  </a:cubicBezTo>
                  <a:cubicBezTo>
                    <a:pt x="15384" y="1643"/>
                    <a:pt x="17063" y="2298"/>
                    <a:pt x="18539" y="3274"/>
                  </a:cubicBezTo>
                  <a:cubicBezTo>
                    <a:pt x="18863" y="3490"/>
                    <a:pt x="19206" y="3735"/>
                    <a:pt x="19595" y="3735"/>
                  </a:cubicBezTo>
                  <a:cubicBezTo>
                    <a:pt x="19635" y="3735"/>
                    <a:pt x="19676" y="3732"/>
                    <a:pt x="19718" y="3727"/>
                  </a:cubicBezTo>
                  <a:cubicBezTo>
                    <a:pt x="19682" y="3119"/>
                    <a:pt x="19372" y="2536"/>
                    <a:pt x="19015" y="2024"/>
                  </a:cubicBezTo>
                  <a:cubicBezTo>
                    <a:pt x="18610" y="1453"/>
                    <a:pt x="18134" y="893"/>
                    <a:pt x="17527" y="560"/>
                  </a:cubicBezTo>
                  <a:cubicBezTo>
                    <a:pt x="17051" y="286"/>
                    <a:pt x="16515" y="167"/>
                    <a:pt x="15979" y="95"/>
                  </a:cubicBezTo>
                  <a:cubicBezTo>
                    <a:pt x="15519" y="29"/>
                    <a:pt x="15058" y="0"/>
                    <a:pt x="14595" y="0"/>
                  </a:cubicBezTo>
                  <a:close/>
                  <a:moveTo>
                    <a:pt x="1138" y="3974"/>
                  </a:moveTo>
                  <a:lnTo>
                    <a:pt x="1138" y="3974"/>
                  </a:lnTo>
                  <a:cubicBezTo>
                    <a:pt x="762" y="4081"/>
                    <a:pt x="369" y="4215"/>
                    <a:pt x="108" y="4501"/>
                  </a:cubicBezTo>
                  <a:lnTo>
                    <a:pt x="108" y="4501"/>
                  </a:lnTo>
                  <a:cubicBezTo>
                    <a:pt x="108" y="4501"/>
                    <a:pt x="108" y="4501"/>
                    <a:pt x="108" y="4501"/>
                  </a:cubicBezTo>
                  <a:lnTo>
                    <a:pt x="108" y="4501"/>
                  </a:lnTo>
                  <a:lnTo>
                    <a:pt x="1" y="4620"/>
                  </a:lnTo>
                  <a:cubicBezTo>
                    <a:pt x="16" y="4611"/>
                    <a:pt x="30" y="4602"/>
                    <a:pt x="45" y="4593"/>
                  </a:cubicBezTo>
                  <a:lnTo>
                    <a:pt x="45" y="4593"/>
                  </a:lnTo>
                  <a:cubicBezTo>
                    <a:pt x="46" y="4594"/>
                    <a:pt x="48" y="4594"/>
                    <a:pt x="49" y="4594"/>
                  </a:cubicBezTo>
                  <a:cubicBezTo>
                    <a:pt x="60" y="4594"/>
                    <a:pt x="82" y="4581"/>
                    <a:pt x="98" y="4562"/>
                  </a:cubicBezTo>
                  <a:lnTo>
                    <a:pt x="98" y="4562"/>
                  </a:lnTo>
                  <a:cubicBezTo>
                    <a:pt x="441" y="4361"/>
                    <a:pt x="788" y="4164"/>
                    <a:pt x="1138" y="3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1" name="Google Shape;1041;p17"/>
            <p:cNvSpPr/>
            <p:nvPr/>
          </p:nvSpPr>
          <p:spPr>
            <a:xfrm>
              <a:off x="3928450" y="1558900"/>
              <a:ext cx="125050" cy="293575"/>
            </a:xfrm>
            <a:custGeom>
              <a:avLst/>
              <a:gdLst/>
              <a:ahLst/>
              <a:cxnLst/>
              <a:rect l="l" t="t" r="r" b="b"/>
              <a:pathLst>
                <a:path w="5002" h="11743" extrusionOk="0">
                  <a:moveTo>
                    <a:pt x="119" y="1"/>
                  </a:moveTo>
                  <a:cubicBezTo>
                    <a:pt x="80" y="1"/>
                    <a:pt x="40" y="2"/>
                    <a:pt x="1" y="3"/>
                  </a:cubicBezTo>
                  <a:cubicBezTo>
                    <a:pt x="2025" y="967"/>
                    <a:pt x="3454" y="2955"/>
                    <a:pt x="3989" y="5134"/>
                  </a:cubicBezTo>
                  <a:cubicBezTo>
                    <a:pt x="4525" y="7301"/>
                    <a:pt x="4251" y="9623"/>
                    <a:pt x="3525" y="11742"/>
                  </a:cubicBezTo>
                  <a:lnTo>
                    <a:pt x="4251" y="11254"/>
                  </a:lnTo>
                  <a:cubicBezTo>
                    <a:pt x="4406" y="10694"/>
                    <a:pt x="4597" y="9920"/>
                    <a:pt x="4727" y="8992"/>
                  </a:cubicBezTo>
                  <a:cubicBezTo>
                    <a:pt x="4835" y="8218"/>
                    <a:pt x="5001" y="7099"/>
                    <a:pt x="4918" y="5753"/>
                  </a:cubicBezTo>
                  <a:cubicBezTo>
                    <a:pt x="4847" y="4384"/>
                    <a:pt x="4775" y="3420"/>
                    <a:pt x="4299" y="2515"/>
                  </a:cubicBezTo>
                  <a:cubicBezTo>
                    <a:pt x="3496" y="1002"/>
                    <a:pt x="1828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2" name="Google Shape;1042;p17"/>
            <p:cNvSpPr/>
            <p:nvPr/>
          </p:nvSpPr>
          <p:spPr>
            <a:xfrm>
              <a:off x="4020125" y="1728575"/>
              <a:ext cx="382525" cy="106625"/>
            </a:xfrm>
            <a:custGeom>
              <a:avLst/>
              <a:gdLst/>
              <a:ahLst/>
              <a:cxnLst/>
              <a:rect l="l" t="t" r="r" b="b"/>
              <a:pathLst>
                <a:path w="15301" h="4265" extrusionOk="0">
                  <a:moveTo>
                    <a:pt x="10691" y="0"/>
                  </a:moveTo>
                  <a:cubicBezTo>
                    <a:pt x="9995" y="0"/>
                    <a:pt x="9111" y="90"/>
                    <a:pt x="7966" y="336"/>
                  </a:cubicBezTo>
                  <a:cubicBezTo>
                    <a:pt x="6394" y="681"/>
                    <a:pt x="3978" y="1395"/>
                    <a:pt x="1251" y="3014"/>
                  </a:cubicBezTo>
                  <a:lnTo>
                    <a:pt x="1" y="4265"/>
                  </a:lnTo>
                  <a:cubicBezTo>
                    <a:pt x="3324" y="2297"/>
                    <a:pt x="7197" y="1246"/>
                    <a:pt x="11067" y="1246"/>
                  </a:cubicBezTo>
                  <a:cubicBezTo>
                    <a:pt x="11717" y="1246"/>
                    <a:pt x="12367" y="1276"/>
                    <a:pt x="13014" y="1336"/>
                  </a:cubicBezTo>
                  <a:cubicBezTo>
                    <a:pt x="13800" y="1407"/>
                    <a:pt x="14634" y="1550"/>
                    <a:pt x="15265" y="2050"/>
                  </a:cubicBezTo>
                  <a:cubicBezTo>
                    <a:pt x="15272" y="2056"/>
                    <a:pt x="15276" y="2059"/>
                    <a:pt x="15277" y="2059"/>
                  </a:cubicBezTo>
                  <a:cubicBezTo>
                    <a:pt x="15300" y="2059"/>
                    <a:pt x="14030" y="777"/>
                    <a:pt x="12598" y="300"/>
                  </a:cubicBezTo>
                  <a:cubicBezTo>
                    <a:pt x="12164" y="146"/>
                    <a:pt x="11580" y="0"/>
                    <a:pt x="106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3" name="Google Shape;1043;p17"/>
            <p:cNvSpPr/>
            <p:nvPr/>
          </p:nvSpPr>
          <p:spPr>
            <a:xfrm>
              <a:off x="4021025" y="1515275"/>
              <a:ext cx="107175" cy="244025"/>
            </a:xfrm>
            <a:custGeom>
              <a:avLst/>
              <a:gdLst/>
              <a:ahLst/>
              <a:cxnLst/>
              <a:rect l="l" t="t" r="r" b="b"/>
              <a:pathLst>
                <a:path w="4287" h="9761" extrusionOk="0">
                  <a:moveTo>
                    <a:pt x="1634" y="0"/>
                  </a:moveTo>
                  <a:cubicBezTo>
                    <a:pt x="1042" y="0"/>
                    <a:pt x="451" y="205"/>
                    <a:pt x="1" y="581"/>
                  </a:cubicBezTo>
                  <a:cubicBezTo>
                    <a:pt x="148" y="545"/>
                    <a:pt x="297" y="528"/>
                    <a:pt x="447" y="528"/>
                  </a:cubicBezTo>
                  <a:cubicBezTo>
                    <a:pt x="1285" y="528"/>
                    <a:pt x="2121" y="1064"/>
                    <a:pt x="2596" y="1771"/>
                  </a:cubicBezTo>
                  <a:cubicBezTo>
                    <a:pt x="3168" y="2605"/>
                    <a:pt x="3358" y="3653"/>
                    <a:pt x="3453" y="4665"/>
                  </a:cubicBezTo>
                  <a:cubicBezTo>
                    <a:pt x="3620" y="6367"/>
                    <a:pt x="3537" y="8082"/>
                    <a:pt x="3251" y="9760"/>
                  </a:cubicBezTo>
                  <a:lnTo>
                    <a:pt x="3775" y="9272"/>
                  </a:lnTo>
                  <a:cubicBezTo>
                    <a:pt x="3894" y="8248"/>
                    <a:pt x="4192" y="5689"/>
                    <a:pt x="4263" y="3212"/>
                  </a:cubicBezTo>
                  <a:cubicBezTo>
                    <a:pt x="4287" y="2795"/>
                    <a:pt x="4263" y="2081"/>
                    <a:pt x="3870" y="1343"/>
                  </a:cubicBezTo>
                  <a:cubicBezTo>
                    <a:pt x="3513" y="676"/>
                    <a:pt x="2858" y="200"/>
                    <a:pt x="2108" y="45"/>
                  </a:cubicBezTo>
                  <a:cubicBezTo>
                    <a:pt x="1952" y="15"/>
                    <a:pt x="1793" y="0"/>
                    <a:pt x="1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4" name="Google Shape;1044;p17"/>
            <p:cNvSpPr/>
            <p:nvPr/>
          </p:nvSpPr>
          <p:spPr>
            <a:xfrm>
              <a:off x="4121925" y="1657650"/>
              <a:ext cx="309000" cy="84375"/>
            </a:xfrm>
            <a:custGeom>
              <a:avLst/>
              <a:gdLst/>
              <a:ahLst/>
              <a:cxnLst/>
              <a:rect l="l" t="t" r="r" b="b"/>
              <a:pathLst>
                <a:path w="12360" h="3375" extrusionOk="0">
                  <a:moveTo>
                    <a:pt x="8540" y="1"/>
                  </a:moveTo>
                  <a:cubicBezTo>
                    <a:pt x="7711" y="1"/>
                    <a:pt x="6881" y="169"/>
                    <a:pt x="6085" y="398"/>
                  </a:cubicBezTo>
                  <a:cubicBezTo>
                    <a:pt x="4115" y="944"/>
                    <a:pt x="2233" y="1817"/>
                    <a:pt x="557" y="2974"/>
                  </a:cubicBezTo>
                  <a:lnTo>
                    <a:pt x="557" y="2974"/>
                  </a:lnTo>
                  <a:cubicBezTo>
                    <a:pt x="1414" y="2732"/>
                    <a:pt x="2278" y="2483"/>
                    <a:pt x="3132" y="2244"/>
                  </a:cubicBezTo>
                  <a:cubicBezTo>
                    <a:pt x="4649" y="1812"/>
                    <a:pt x="6231" y="1373"/>
                    <a:pt x="7792" y="1373"/>
                  </a:cubicBezTo>
                  <a:cubicBezTo>
                    <a:pt x="8338" y="1373"/>
                    <a:pt x="8882" y="1427"/>
                    <a:pt x="9419" y="1553"/>
                  </a:cubicBezTo>
                  <a:cubicBezTo>
                    <a:pt x="10419" y="1791"/>
                    <a:pt x="11347" y="2256"/>
                    <a:pt x="12359" y="2256"/>
                  </a:cubicBezTo>
                  <a:cubicBezTo>
                    <a:pt x="11967" y="1101"/>
                    <a:pt x="10835" y="351"/>
                    <a:pt x="9657" y="113"/>
                  </a:cubicBezTo>
                  <a:cubicBezTo>
                    <a:pt x="9287" y="35"/>
                    <a:pt x="8914" y="1"/>
                    <a:pt x="8540" y="1"/>
                  </a:cubicBezTo>
                  <a:close/>
                  <a:moveTo>
                    <a:pt x="557" y="2974"/>
                  </a:moveTo>
                  <a:cubicBezTo>
                    <a:pt x="435" y="3009"/>
                    <a:pt x="313" y="3043"/>
                    <a:pt x="191" y="3077"/>
                  </a:cubicBezTo>
                  <a:lnTo>
                    <a:pt x="1" y="3375"/>
                  </a:lnTo>
                  <a:cubicBezTo>
                    <a:pt x="184" y="3238"/>
                    <a:pt x="369" y="3104"/>
                    <a:pt x="557" y="2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5" name="Google Shape;1045;p17"/>
            <p:cNvSpPr/>
            <p:nvPr/>
          </p:nvSpPr>
          <p:spPr>
            <a:xfrm>
              <a:off x="4139800" y="1510775"/>
              <a:ext cx="69675" cy="184725"/>
            </a:xfrm>
            <a:custGeom>
              <a:avLst/>
              <a:gdLst/>
              <a:ahLst/>
              <a:cxnLst/>
              <a:rect l="l" t="t" r="r" b="b"/>
              <a:pathLst>
                <a:path w="2787" h="7389" extrusionOk="0">
                  <a:moveTo>
                    <a:pt x="162" y="0"/>
                  </a:moveTo>
                  <a:cubicBezTo>
                    <a:pt x="131" y="0"/>
                    <a:pt x="123" y="11"/>
                    <a:pt x="119" y="23"/>
                  </a:cubicBezTo>
                  <a:cubicBezTo>
                    <a:pt x="0" y="165"/>
                    <a:pt x="857" y="737"/>
                    <a:pt x="1250" y="1689"/>
                  </a:cubicBezTo>
                  <a:cubicBezTo>
                    <a:pt x="1369" y="1963"/>
                    <a:pt x="1465" y="2356"/>
                    <a:pt x="1369" y="3737"/>
                  </a:cubicBezTo>
                  <a:cubicBezTo>
                    <a:pt x="1203" y="5928"/>
                    <a:pt x="738" y="7297"/>
                    <a:pt x="953" y="7381"/>
                  </a:cubicBezTo>
                  <a:cubicBezTo>
                    <a:pt x="957" y="7385"/>
                    <a:pt x="963" y="7388"/>
                    <a:pt x="974" y="7388"/>
                  </a:cubicBezTo>
                  <a:cubicBezTo>
                    <a:pt x="1021" y="7388"/>
                    <a:pt x="1146" y="7311"/>
                    <a:pt x="1441" y="6869"/>
                  </a:cubicBezTo>
                  <a:cubicBezTo>
                    <a:pt x="1941" y="6107"/>
                    <a:pt x="2786" y="4845"/>
                    <a:pt x="2691" y="3023"/>
                  </a:cubicBezTo>
                  <a:cubicBezTo>
                    <a:pt x="2655" y="2487"/>
                    <a:pt x="2584" y="1106"/>
                    <a:pt x="1798" y="630"/>
                  </a:cubicBezTo>
                  <a:cubicBezTo>
                    <a:pt x="1572" y="499"/>
                    <a:pt x="1107" y="320"/>
                    <a:pt x="786" y="201"/>
                  </a:cubicBezTo>
                  <a:cubicBezTo>
                    <a:pt x="381" y="42"/>
                    <a:pt x="225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6" name="Google Shape;1046;p17"/>
            <p:cNvSpPr/>
            <p:nvPr/>
          </p:nvSpPr>
          <p:spPr>
            <a:xfrm>
              <a:off x="4213600" y="1609225"/>
              <a:ext cx="205125" cy="50050"/>
            </a:xfrm>
            <a:custGeom>
              <a:avLst/>
              <a:gdLst/>
              <a:ahLst/>
              <a:cxnLst/>
              <a:rect l="l" t="t" r="r" b="b"/>
              <a:pathLst>
                <a:path w="8205" h="2002" extrusionOk="0">
                  <a:moveTo>
                    <a:pt x="5324" y="0"/>
                  </a:moveTo>
                  <a:cubicBezTo>
                    <a:pt x="5092" y="0"/>
                    <a:pt x="4861" y="15"/>
                    <a:pt x="4632" y="37"/>
                  </a:cubicBezTo>
                  <a:cubicBezTo>
                    <a:pt x="3335" y="168"/>
                    <a:pt x="2073" y="585"/>
                    <a:pt x="953" y="1264"/>
                  </a:cubicBezTo>
                  <a:lnTo>
                    <a:pt x="1346" y="883"/>
                  </a:lnTo>
                  <a:lnTo>
                    <a:pt x="1346" y="883"/>
                  </a:lnTo>
                  <a:cubicBezTo>
                    <a:pt x="834" y="1180"/>
                    <a:pt x="394" y="1561"/>
                    <a:pt x="1" y="2002"/>
                  </a:cubicBezTo>
                  <a:cubicBezTo>
                    <a:pt x="1128" y="1269"/>
                    <a:pt x="2491" y="963"/>
                    <a:pt x="3825" y="963"/>
                  </a:cubicBezTo>
                  <a:cubicBezTo>
                    <a:pt x="3900" y="963"/>
                    <a:pt x="3975" y="964"/>
                    <a:pt x="4049" y="966"/>
                  </a:cubicBezTo>
                  <a:cubicBezTo>
                    <a:pt x="5466" y="978"/>
                    <a:pt x="6847" y="1323"/>
                    <a:pt x="8204" y="1752"/>
                  </a:cubicBezTo>
                  <a:cubicBezTo>
                    <a:pt x="8026" y="1049"/>
                    <a:pt x="7430" y="514"/>
                    <a:pt x="6764" y="252"/>
                  </a:cubicBezTo>
                  <a:cubicBezTo>
                    <a:pt x="6310" y="65"/>
                    <a:pt x="5817" y="0"/>
                    <a:pt x="5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7" name="Google Shape;1047;p17"/>
            <p:cNvSpPr/>
            <p:nvPr/>
          </p:nvSpPr>
          <p:spPr>
            <a:xfrm>
              <a:off x="4187725" y="1496100"/>
              <a:ext cx="66400" cy="139675"/>
            </a:xfrm>
            <a:custGeom>
              <a:avLst/>
              <a:gdLst/>
              <a:ahLst/>
              <a:cxnLst/>
              <a:rect l="l" t="t" r="r" b="b"/>
              <a:pathLst>
                <a:path w="2656" h="5587" extrusionOk="0">
                  <a:moveTo>
                    <a:pt x="859" y="1"/>
                  </a:moveTo>
                  <a:cubicBezTo>
                    <a:pt x="568" y="1"/>
                    <a:pt x="277" y="53"/>
                    <a:pt x="0" y="145"/>
                  </a:cubicBezTo>
                  <a:cubicBezTo>
                    <a:pt x="964" y="550"/>
                    <a:pt x="1631" y="1479"/>
                    <a:pt x="1881" y="2491"/>
                  </a:cubicBezTo>
                  <a:cubicBezTo>
                    <a:pt x="2155" y="3503"/>
                    <a:pt x="2048" y="4574"/>
                    <a:pt x="1798" y="5586"/>
                  </a:cubicBezTo>
                  <a:lnTo>
                    <a:pt x="1905" y="5336"/>
                  </a:lnTo>
                  <a:cubicBezTo>
                    <a:pt x="2167" y="4277"/>
                    <a:pt x="2393" y="3229"/>
                    <a:pt x="2572" y="2157"/>
                  </a:cubicBezTo>
                  <a:cubicBezTo>
                    <a:pt x="2619" y="1836"/>
                    <a:pt x="2655" y="1526"/>
                    <a:pt x="2596" y="1217"/>
                  </a:cubicBezTo>
                  <a:cubicBezTo>
                    <a:pt x="2500" y="693"/>
                    <a:pt x="2060" y="288"/>
                    <a:pt x="1560" y="110"/>
                  </a:cubicBezTo>
                  <a:cubicBezTo>
                    <a:pt x="1331" y="35"/>
                    <a:pt x="1095" y="1"/>
                    <a:pt x="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8" name="Google Shape;1048;p17"/>
            <p:cNvSpPr/>
            <p:nvPr/>
          </p:nvSpPr>
          <p:spPr>
            <a:xfrm>
              <a:off x="4266600" y="1497350"/>
              <a:ext cx="33050" cy="115200"/>
            </a:xfrm>
            <a:custGeom>
              <a:avLst/>
              <a:gdLst/>
              <a:ahLst/>
              <a:cxnLst/>
              <a:rect l="l" t="t" r="r" b="b"/>
              <a:pathLst>
                <a:path w="1322" h="4608" extrusionOk="0">
                  <a:moveTo>
                    <a:pt x="179" y="0"/>
                  </a:moveTo>
                  <a:cubicBezTo>
                    <a:pt x="965" y="1417"/>
                    <a:pt x="893" y="3262"/>
                    <a:pt x="0" y="4608"/>
                  </a:cubicBezTo>
                  <a:lnTo>
                    <a:pt x="417" y="4203"/>
                  </a:lnTo>
                  <a:cubicBezTo>
                    <a:pt x="536" y="3953"/>
                    <a:pt x="643" y="3715"/>
                    <a:pt x="762" y="3453"/>
                  </a:cubicBezTo>
                  <a:cubicBezTo>
                    <a:pt x="1036" y="2834"/>
                    <a:pt x="1322" y="2191"/>
                    <a:pt x="1310" y="1512"/>
                  </a:cubicBezTo>
                  <a:cubicBezTo>
                    <a:pt x="1274" y="833"/>
                    <a:pt x="846" y="107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9" name="Google Shape;1049;p17"/>
            <p:cNvSpPr/>
            <p:nvPr/>
          </p:nvSpPr>
          <p:spPr>
            <a:xfrm>
              <a:off x="4299925" y="1572950"/>
              <a:ext cx="93800" cy="26800"/>
            </a:xfrm>
            <a:custGeom>
              <a:avLst/>
              <a:gdLst/>
              <a:ahLst/>
              <a:cxnLst/>
              <a:rect l="l" t="t" r="r" b="b"/>
              <a:pathLst>
                <a:path w="3752" h="1072" extrusionOk="0">
                  <a:moveTo>
                    <a:pt x="1855" y="0"/>
                  </a:moveTo>
                  <a:cubicBezTo>
                    <a:pt x="1724" y="0"/>
                    <a:pt x="1593" y="5"/>
                    <a:pt x="1465" y="12"/>
                  </a:cubicBezTo>
                  <a:cubicBezTo>
                    <a:pt x="1120" y="48"/>
                    <a:pt x="763" y="107"/>
                    <a:pt x="429" y="167"/>
                  </a:cubicBezTo>
                  <a:lnTo>
                    <a:pt x="1" y="667"/>
                  </a:lnTo>
                  <a:cubicBezTo>
                    <a:pt x="263" y="524"/>
                    <a:pt x="560" y="429"/>
                    <a:pt x="834" y="393"/>
                  </a:cubicBezTo>
                  <a:cubicBezTo>
                    <a:pt x="931" y="383"/>
                    <a:pt x="1027" y="378"/>
                    <a:pt x="1124" y="378"/>
                  </a:cubicBezTo>
                  <a:cubicBezTo>
                    <a:pt x="1467" y="378"/>
                    <a:pt x="1809" y="438"/>
                    <a:pt x="2144" y="512"/>
                  </a:cubicBezTo>
                  <a:cubicBezTo>
                    <a:pt x="2334" y="536"/>
                    <a:pt x="2537" y="584"/>
                    <a:pt x="2715" y="631"/>
                  </a:cubicBezTo>
                  <a:cubicBezTo>
                    <a:pt x="3084" y="726"/>
                    <a:pt x="3442" y="881"/>
                    <a:pt x="3751" y="1072"/>
                  </a:cubicBezTo>
                  <a:cubicBezTo>
                    <a:pt x="3632" y="631"/>
                    <a:pt x="3251" y="298"/>
                    <a:pt x="2811" y="131"/>
                  </a:cubicBezTo>
                  <a:cubicBezTo>
                    <a:pt x="2506" y="30"/>
                    <a:pt x="2178" y="0"/>
                    <a:pt x="1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0" name="Google Shape;1050;p17"/>
            <p:cNvSpPr/>
            <p:nvPr/>
          </p:nvSpPr>
          <p:spPr>
            <a:xfrm>
              <a:off x="4311825" y="1505400"/>
              <a:ext cx="24450" cy="74125"/>
            </a:xfrm>
            <a:custGeom>
              <a:avLst/>
              <a:gdLst/>
              <a:ahLst/>
              <a:cxnLst/>
              <a:rect l="l" t="t" r="r" b="b"/>
              <a:pathLst>
                <a:path w="978" h="2965" extrusionOk="0">
                  <a:moveTo>
                    <a:pt x="217" y="0"/>
                  </a:moveTo>
                  <a:cubicBezTo>
                    <a:pt x="205" y="0"/>
                    <a:pt x="192" y="4"/>
                    <a:pt x="180" y="11"/>
                  </a:cubicBezTo>
                  <a:cubicBezTo>
                    <a:pt x="120" y="59"/>
                    <a:pt x="120" y="130"/>
                    <a:pt x="144" y="202"/>
                  </a:cubicBezTo>
                  <a:cubicBezTo>
                    <a:pt x="346" y="1107"/>
                    <a:pt x="299" y="2083"/>
                    <a:pt x="1" y="2952"/>
                  </a:cubicBezTo>
                  <a:lnTo>
                    <a:pt x="84" y="2964"/>
                  </a:lnTo>
                  <a:cubicBezTo>
                    <a:pt x="406" y="2619"/>
                    <a:pt x="751" y="2226"/>
                    <a:pt x="858" y="1750"/>
                  </a:cubicBezTo>
                  <a:cubicBezTo>
                    <a:pt x="977" y="1154"/>
                    <a:pt x="739" y="547"/>
                    <a:pt x="346" y="83"/>
                  </a:cubicBezTo>
                  <a:cubicBezTo>
                    <a:pt x="309" y="45"/>
                    <a:pt x="264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1" name="Google Shape;1051;p17"/>
            <p:cNvSpPr/>
            <p:nvPr/>
          </p:nvSpPr>
          <p:spPr>
            <a:xfrm>
              <a:off x="3753725" y="1536925"/>
              <a:ext cx="622725" cy="732550"/>
            </a:xfrm>
            <a:custGeom>
              <a:avLst/>
              <a:gdLst/>
              <a:ahLst/>
              <a:cxnLst/>
              <a:rect l="l" t="t" r="r" b="b"/>
              <a:pathLst>
                <a:path w="24909" h="29302" extrusionOk="0">
                  <a:moveTo>
                    <a:pt x="24909" y="1"/>
                  </a:moveTo>
                  <a:cubicBezTo>
                    <a:pt x="22075" y="1620"/>
                    <a:pt x="19408" y="3513"/>
                    <a:pt x="16896" y="5644"/>
                  </a:cubicBezTo>
                  <a:cubicBezTo>
                    <a:pt x="15646" y="6692"/>
                    <a:pt x="14455" y="7799"/>
                    <a:pt x="13300" y="8954"/>
                  </a:cubicBezTo>
                  <a:cubicBezTo>
                    <a:pt x="12717" y="9537"/>
                    <a:pt x="12145" y="10121"/>
                    <a:pt x="11597" y="10728"/>
                  </a:cubicBezTo>
                  <a:cubicBezTo>
                    <a:pt x="11335" y="11026"/>
                    <a:pt x="11050" y="11323"/>
                    <a:pt x="10776" y="11633"/>
                  </a:cubicBezTo>
                  <a:lnTo>
                    <a:pt x="9978" y="12562"/>
                  </a:lnTo>
                  <a:cubicBezTo>
                    <a:pt x="7859" y="15062"/>
                    <a:pt x="5942" y="17705"/>
                    <a:pt x="4275" y="20527"/>
                  </a:cubicBezTo>
                  <a:cubicBezTo>
                    <a:pt x="2608" y="23325"/>
                    <a:pt x="1156" y="26254"/>
                    <a:pt x="1" y="29302"/>
                  </a:cubicBezTo>
                  <a:cubicBezTo>
                    <a:pt x="751" y="27861"/>
                    <a:pt x="1513" y="26432"/>
                    <a:pt x="2322" y="25027"/>
                  </a:cubicBezTo>
                  <a:cubicBezTo>
                    <a:pt x="3132" y="23622"/>
                    <a:pt x="3989" y="22253"/>
                    <a:pt x="4870" y="20896"/>
                  </a:cubicBezTo>
                  <a:cubicBezTo>
                    <a:pt x="5323" y="20205"/>
                    <a:pt x="5763" y="19551"/>
                    <a:pt x="6228" y="18884"/>
                  </a:cubicBezTo>
                  <a:cubicBezTo>
                    <a:pt x="6454" y="18562"/>
                    <a:pt x="6692" y="18229"/>
                    <a:pt x="6930" y="17908"/>
                  </a:cubicBezTo>
                  <a:lnTo>
                    <a:pt x="7287" y="17407"/>
                  </a:lnTo>
                  <a:lnTo>
                    <a:pt x="7656" y="16931"/>
                  </a:lnTo>
                  <a:cubicBezTo>
                    <a:pt x="8609" y="15622"/>
                    <a:pt x="9621" y="14371"/>
                    <a:pt x="10657" y="13145"/>
                  </a:cubicBezTo>
                  <a:lnTo>
                    <a:pt x="11455" y="12216"/>
                  </a:lnTo>
                  <a:cubicBezTo>
                    <a:pt x="11705" y="11907"/>
                    <a:pt x="11990" y="11609"/>
                    <a:pt x="12252" y="11311"/>
                  </a:cubicBezTo>
                  <a:cubicBezTo>
                    <a:pt x="12526" y="11014"/>
                    <a:pt x="12788" y="10704"/>
                    <a:pt x="13074" y="10418"/>
                  </a:cubicBezTo>
                  <a:lnTo>
                    <a:pt x="13907" y="9537"/>
                  </a:lnTo>
                  <a:cubicBezTo>
                    <a:pt x="15026" y="8359"/>
                    <a:pt x="16181" y="7251"/>
                    <a:pt x="17372" y="6144"/>
                  </a:cubicBezTo>
                  <a:cubicBezTo>
                    <a:pt x="19753" y="3953"/>
                    <a:pt x="22289" y="1929"/>
                    <a:pt x="249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52" name="Google Shape;1052;p17"/>
          <p:cNvGrpSpPr/>
          <p:nvPr/>
        </p:nvGrpSpPr>
        <p:grpSpPr>
          <a:xfrm>
            <a:off x="-298625" y="6177794"/>
            <a:ext cx="1545719" cy="1455079"/>
            <a:chOff x="3611750" y="1496100"/>
            <a:chExt cx="821550" cy="773375"/>
          </a:xfrm>
        </p:grpSpPr>
        <p:sp>
          <p:nvSpPr>
            <p:cNvPr id="1053" name="Google Shape;1053;p17"/>
            <p:cNvSpPr/>
            <p:nvPr/>
          </p:nvSpPr>
          <p:spPr>
            <a:xfrm>
              <a:off x="3829175" y="2004725"/>
              <a:ext cx="455900" cy="178425"/>
            </a:xfrm>
            <a:custGeom>
              <a:avLst/>
              <a:gdLst/>
              <a:ahLst/>
              <a:cxnLst/>
              <a:rect l="l" t="t" r="r" b="b"/>
              <a:pathLst>
                <a:path w="18236" h="7137" extrusionOk="0">
                  <a:moveTo>
                    <a:pt x="9519" y="1"/>
                  </a:moveTo>
                  <a:cubicBezTo>
                    <a:pt x="5908" y="1"/>
                    <a:pt x="2471" y="1297"/>
                    <a:pt x="174" y="4148"/>
                  </a:cubicBezTo>
                  <a:lnTo>
                    <a:pt x="66" y="4351"/>
                  </a:lnTo>
                  <a:cubicBezTo>
                    <a:pt x="66" y="4343"/>
                    <a:pt x="63" y="4340"/>
                    <a:pt x="58" y="4340"/>
                  </a:cubicBezTo>
                  <a:cubicBezTo>
                    <a:pt x="40" y="4340"/>
                    <a:pt x="0" y="4380"/>
                    <a:pt x="19" y="4399"/>
                  </a:cubicBezTo>
                  <a:cubicBezTo>
                    <a:pt x="33" y="4409"/>
                    <a:pt x="48" y="4414"/>
                    <a:pt x="62" y="4414"/>
                  </a:cubicBezTo>
                  <a:cubicBezTo>
                    <a:pt x="95" y="4414"/>
                    <a:pt x="129" y="4391"/>
                    <a:pt x="162" y="4375"/>
                  </a:cubicBezTo>
                  <a:cubicBezTo>
                    <a:pt x="1007" y="3779"/>
                    <a:pt x="1912" y="3244"/>
                    <a:pt x="2817" y="2720"/>
                  </a:cubicBezTo>
                  <a:cubicBezTo>
                    <a:pt x="3507" y="2315"/>
                    <a:pt x="4186" y="1934"/>
                    <a:pt x="4936" y="1660"/>
                  </a:cubicBezTo>
                  <a:cubicBezTo>
                    <a:pt x="5650" y="1410"/>
                    <a:pt x="6389" y="1291"/>
                    <a:pt x="7151" y="1196"/>
                  </a:cubicBezTo>
                  <a:cubicBezTo>
                    <a:pt x="7689" y="1141"/>
                    <a:pt x="8220" y="1100"/>
                    <a:pt x="8755" y="1100"/>
                  </a:cubicBezTo>
                  <a:cubicBezTo>
                    <a:pt x="8918" y="1100"/>
                    <a:pt x="9082" y="1104"/>
                    <a:pt x="9246" y="1112"/>
                  </a:cubicBezTo>
                  <a:cubicBezTo>
                    <a:pt x="11151" y="1172"/>
                    <a:pt x="13056" y="1755"/>
                    <a:pt x="14652" y="2791"/>
                  </a:cubicBezTo>
                  <a:cubicBezTo>
                    <a:pt x="16247" y="3839"/>
                    <a:pt x="17533" y="5363"/>
                    <a:pt x="18235" y="7137"/>
                  </a:cubicBezTo>
                  <a:cubicBezTo>
                    <a:pt x="17973" y="5827"/>
                    <a:pt x="17509" y="4553"/>
                    <a:pt x="16783" y="3422"/>
                  </a:cubicBezTo>
                  <a:cubicBezTo>
                    <a:pt x="16057" y="2291"/>
                    <a:pt x="15056" y="1339"/>
                    <a:pt x="13830" y="767"/>
                  </a:cubicBezTo>
                  <a:cubicBezTo>
                    <a:pt x="13032" y="398"/>
                    <a:pt x="12151" y="208"/>
                    <a:pt x="11270" y="100"/>
                  </a:cubicBezTo>
                  <a:cubicBezTo>
                    <a:pt x="10685" y="34"/>
                    <a:pt x="10099" y="1"/>
                    <a:pt x="951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4" name="Google Shape;1054;p17"/>
            <p:cNvSpPr/>
            <p:nvPr/>
          </p:nvSpPr>
          <p:spPr>
            <a:xfrm>
              <a:off x="3611750" y="1770000"/>
              <a:ext cx="259275" cy="343500"/>
            </a:xfrm>
            <a:custGeom>
              <a:avLst/>
              <a:gdLst/>
              <a:ahLst/>
              <a:cxnLst/>
              <a:rect l="l" t="t" r="r" b="b"/>
              <a:pathLst>
                <a:path w="10371" h="13740" extrusionOk="0">
                  <a:moveTo>
                    <a:pt x="3734" y="0"/>
                  </a:moveTo>
                  <a:cubicBezTo>
                    <a:pt x="3240" y="0"/>
                    <a:pt x="2747" y="88"/>
                    <a:pt x="2263" y="167"/>
                  </a:cubicBezTo>
                  <a:cubicBezTo>
                    <a:pt x="1453" y="322"/>
                    <a:pt x="643" y="512"/>
                    <a:pt x="0" y="1024"/>
                  </a:cubicBezTo>
                  <a:cubicBezTo>
                    <a:pt x="12" y="1024"/>
                    <a:pt x="203" y="1048"/>
                    <a:pt x="191" y="1048"/>
                  </a:cubicBezTo>
                  <a:cubicBezTo>
                    <a:pt x="298" y="1060"/>
                    <a:pt x="405" y="1072"/>
                    <a:pt x="489" y="1095"/>
                  </a:cubicBezTo>
                  <a:cubicBezTo>
                    <a:pt x="703" y="1119"/>
                    <a:pt x="893" y="1143"/>
                    <a:pt x="1096" y="1167"/>
                  </a:cubicBezTo>
                  <a:cubicBezTo>
                    <a:pt x="1548" y="1215"/>
                    <a:pt x="1989" y="1238"/>
                    <a:pt x="2441" y="1286"/>
                  </a:cubicBezTo>
                  <a:cubicBezTo>
                    <a:pt x="3275" y="1357"/>
                    <a:pt x="4120" y="1453"/>
                    <a:pt x="4942" y="1691"/>
                  </a:cubicBezTo>
                  <a:cubicBezTo>
                    <a:pt x="5299" y="1798"/>
                    <a:pt x="5644" y="1941"/>
                    <a:pt x="5965" y="2108"/>
                  </a:cubicBezTo>
                  <a:cubicBezTo>
                    <a:pt x="6025" y="2131"/>
                    <a:pt x="6085" y="2167"/>
                    <a:pt x="6144" y="2179"/>
                  </a:cubicBezTo>
                  <a:cubicBezTo>
                    <a:pt x="6239" y="2215"/>
                    <a:pt x="6323" y="2227"/>
                    <a:pt x="6394" y="2274"/>
                  </a:cubicBezTo>
                  <a:cubicBezTo>
                    <a:pt x="6632" y="2393"/>
                    <a:pt x="6811" y="2667"/>
                    <a:pt x="6978" y="2893"/>
                  </a:cubicBezTo>
                  <a:cubicBezTo>
                    <a:pt x="7168" y="3167"/>
                    <a:pt x="7347" y="3429"/>
                    <a:pt x="7489" y="3727"/>
                  </a:cubicBezTo>
                  <a:cubicBezTo>
                    <a:pt x="7501" y="3762"/>
                    <a:pt x="7513" y="3774"/>
                    <a:pt x="7513" y="3798"/>
                  </a:cubicBezTo>
                  <a:cubicBezTo>
                    <a:pt x="7811" y="4417"/>
                    <a:pt x="8025" y="5072"/>
                    <a:pt x="8180" y="5727"/>
                  </a:cubicBezTo>
                  <a:cubicBezTo>
                    <a:pt x="8833" y="8224"/>
                    <a:pt x="9089" y="10842"/>
                    <a:pt x="8949" y="13433"/>
                  </a:cubicBezTo>
                  <a:lnTo>
                    <a:pt x="8949" y="13433"/>
                  </a:lnTo>
                  <a:lnTo>
                    <a:pt x="9454" y="12847"/>
                  </a:lnTo>
                  <a:cubicBezTo>
                    <a:pt x="10371" y="10192"/>
                    <a:pt x="10049" y="7215"/>
                    <a:pt x="9013" y="4596"/>
                  </a:cubicBezTo>
                  <a:cubicBezTo>
                    <a:pt x="8573" y="3477"/>
                    <a:pt x="8001" y="2405"/>
                    <a:pt x="7168" y="1560"/>
                  </a:cubicBezTo>
                  <a:cubicBezTo>
                    <a:pt x="6335" y="703"/>
                    <a:pt x="5227" y="83"/>
                    <a:pt x="4037" y="12"/>
                  </a:cubicBezTo>
                  <a:cubicBezTo>
                    <a:pt x="3936" y="4"/>
                    <a:pt x="3835" y="0"/>
                    <a:pt x="3734" y="0"/>
                  </a:cubicBezTo>
                  <a:close/>
                  <a:moveTo>
                    <a:pt x="8949" y="13433"/>
                  </a:moveTo>
                  <a:lnTo>
                    <a:pt x="8859" y="13537"/>
                  </a:lnTo>
                  <a:cubicBezTo>
                    <a:pt x="8871" y="13609"/>
                    <a:pt x="8894" y="13668"/>
                    <a:pt x="8930" y="13740"/>
                  </a:cubicBezTo>
                  <a:cubicBezTo>
                    <a:pt x="8937" y="13638"/>
                    <a:pt x="8943" y="13535"/>
                    <a:pt x="8949" y="13433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5" name="Google Shape;1055;p17"/>
            <p:cNvSpPr/>
            <p:nvPr/>
          </p:nvSpPr>
          <p:spPr>
            <a:xfrm>
              <a:off x="3872500" y="1902275"/>
              <a:ext cx="492950" cy="148125"/>
            </a:xfrm>
            <a:custGeom>
              <a:avLst/>
              <a:gdLst/>
              <a:ahLst/>
              <a:cxnLst/>
              <a:rect l="l" t="t" r="r" b="b"/>
              <a:pathLst>
                <a:path w="19718" h="5925" extrusionOk="0">
                  <a:moveTo>
                    <a:pt x="12112" y="0"/>
                  </a:moveTo>
                  <a:cubicBezTo>
                    <a:pt x="10553" y="0"/>
                    <a:pt x="8982" y="306"/>
                    <a:pt x="7513" y="817"/>
                  </a:cubicBezTo>
                  <a:cubicBezTo>
                    <a:pt x="5120" y="1662"/>
                    <a:pt x="2929" y="3055"/>
                    <a:pt x="905" y="4579"/>
                  </a:cubicBezTo>
                  <a:lnTo>
                    <a:pt x="0" y="5925"/>
                  </a:lnTo>
                  <a:cubicBezTo>
                    <a:pt x="1786" y="4472"/>
                    <a:pt x="3810" y="3317"/>
                    <a:pt x="5965" y="2508"/>
                  </a:cubicBezTo>
                  <a:cubicBezTo>
                    <a:pt x="7670" y="1893"/>
                    <a:pt x="9443" y="1459"/>
                    <a:pt x="11262" y="1459"/>
                  </a:cubicBezTo>
                  <a:cubicBezTo>
                    <a:pt x="11310" y="1459"/>
                    <a:pt x="11358" y="1459"/>
                    <a:pt x="11407" y="1460"/>
                  </a:cubicBezTo>
                  <a:cubicBezTo>
                    <a:pt x="13264" y="1472"/>
                    <a:pt x="15133" y="1948"/>
                    <a:pt x="16681" y="2960"/>
                  </a:cubicBezTo>
                  <a:cubicBezTo>
                    <a:pt x="17848" y="3722"/>
                    <a:pt x="18788" y="4758"/>
                    <a:pt x="19717" y="5782"/>
                  </a:cubicBezTo>
                  <a:cubicBezTo>
                    <a:pt x="19527" y="4496"/>
                    <a:pt x="18788" y="3365"/>
                    <a:pt x="17955" y="2365"/>
                  </a:cubicBezTo>
                  <a:cubicBezTo>
                    <a:pt x="17526" y="1877"/>
                    <a:pt x="17086" y="1400"/>
                    <a:pt x="16550" y="1043"/>
                  </a:cubicBezTo>
                  <a:cubicBezTo>
                    <a:pt x="16086" y="734"/>
                    <a:pt x="15550" y="531"/>
                    <a:pt x="15014" y="388"/>
                  </a:cubicBezTo>
                  <a:cubicBezTo>
                    <a:pt x="14071" y="122"/>
                    <a:pt x="13094" y="0"/>
                    <a:pt x="12112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6" name="Google Shape;1056;p17"/>
            <p:cNvSpPr/>
            <p:nvPr/>
          </p:nvSpPr>
          <p:spPr>
            <a:xfrm>
              <a:off x="3665925" y="1657925"/>
              <a:ext cx="233075" cy="371350"/>
            </a:xfrm>
            <a:custGeom>
              <a:avLst/>
              <a:gdLst/>
              <a:ahLst/>
              <a:cxnLst/>
              <a:rect l="l" t="t" r="r" b="b"/>
              <a:pathLst>
                <a:path w="9323" h="14854" extrusionOk="0">
                  <a:moveTo>
                    <a:pt x="2490" y="1"/>
                  </a:moveTo>
                  <a:cubicBezTo>
                    <a:pt x="1596" y="1"/>
                    <a:pt x="714" y="246"/>
                    <a:pt x="0" y="780"/>
                  </a:cubicBezTo>
                  <a:cubicBezTo>
                    <a:pt x="1905" y="816"/>
                    <a:pt x="3929" y="1102"/>
                    <a:pt x="5418" y="2304"/>
                  </a:cubicBezTo>
                  <a:cubicBezTo>
                    <a:pt x="6430" y="3102"/>
                    <a:pt x="7097" y="4269"/>
                    <a:pt x="7585" y="5459"/>
                  </a:cubicBezTo>
                  <a:cubicBezTo>
                    <a:pt x="8775" y="8400"/>
                    <a:pt x="8894" y="11663"/>
                    <a:pt x="8871" y="14853"/>
                  </a:cubicBezTo>
                  <a:lnTo>
                    <a:pt x="9323" y="14115"/>
                  </a:lnTo>
                  <a:cubicBezTo>
                    <a:pt x="9228" y="12567"/>
                    <a:pt x="9144" y="11020"/>
                    <a:pt x="9013" y="9496"/>
                  </a:cubicBezTo>
                  <a:cubicBezTo>
                    <a:pt x="8859" y="7781"/>
                    <a:pt x="8656" y="6067"/>
                    <a:pt x="8037" y="4471"/>
                  </a:cubicBezTo>
                  <a:cubicBezTo>
                    <a:pt x="7418" y="2864"/>
                    <a:pt x="6358" y="1399"/>
                    <a:pt x="4858" y="590"/>
                  </a:cubicBezTo>
                  <a:cubicBezTo>
                    <a:pt x="4140" y="208"/>
                    <a:pt x="3310" y="1"/>
                    <a:pt x="2490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7" name="Google Shape;1057;p17"/>
            <p:cNvSpPr/>
            <p:nvPr/>
          </p:nvSpPr>
          <p:spPr>
            <a:xfrm>
              <a:off x="3803450" y="1601225"/>
              <a:ext cx="162825" cy="358400"/>
            </a:xfrm>
            <a:custGeom>
              <a:avLst/>
              <a:gdLst/>
              <a:ahLst/>
              <a:cxnLst/>
              <a:rect l="l" t="t" r="r" b="b"/>
              <a:pathLst>
                <a:path w="6513" h="14336" extrusionOk="0">
                  <a:moveTo>
                    <a:pt x="0" y="0"/>
                  </a:moveTo>
                  <a:cubicBezTo>
                    <a:pt x="2274" y="750"/>
                    <a:pt x="4024" y="2727"/>
                    <a:pt x="4905" y="4953"/>
                  </a:cubicBezTo>
                  <a:cubicBezTo>
                    <a:pt x="5787" y="7204"/>
                    <a:pt x="5894" y="9680"/>
                    <a:pt x="5667" y="12073"/>
                  </a:cubicBezTo>
                  <a:cubicBezTo>
                    <a:pt x="5596" y="12835"/>
                    <a:pt x="5489" y="13585"/>
                    <a:pt x="5298" y="14335"/>
                  </a:cubicBezTo>
                  <a:lnTo>
                    <a:pt x="6084" y="13347"/>
                  </a:lnTo>
                  <a:cubicBezTo>
                    <a:pt x="6287" y="10513"/>
                    <a:pt x="6513" y="7632"/>
                    <a:pt x="6132" y="4810"/>
                  </a:cubicBezTo>
                  <a:cubicBezTo>
                    <a:pt x="6037" y="4203"/>
                    <a:pt x="5917" y="3572"/>
                    <a:pt x="5667" y="3013"/>
                  </a:cubicBezTo>
                  <a:cubicBezTo>
                    <a:pt x="5203" y="1977"/>
                    <a:pt x="4298" y="1203"/>
                    <a:pt x="3274" y="727"/>
                  </a:cubicBezTo>
                  <a:cubicBezTo>
                    <a:pt x="2262" y="250"/>
                    <a:pt x="1131" y="72"/>
                    <a:pt x="0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8" name="Google Shape;1058;p17"/>
            <p:cNvSpPr/>
            <p:nvPr/>
          </p:nvSpPr>
          <p:spPr>
            <a:xfrm>
              <a:off x="3940350" y="1811675"/>
              <a:ext cx="492950" cy="115500"/>
            </a:xfrm>
            <a:custGeom>
              <a:avLst/>
              <a:gdLst/>
              <a:ahLst/>
              <a:cxnLst/>
              <a:rect l="l" t="t" r="r" b="b"/>
              <a:pathLst>
                <a:path w="19718" h="4620" extrusionOk="0">
                  <a:moveTo>
                    <a:pt x="14595" y="0"/>
                  </a:moveTo>
                  <a:cubicBezTo>
                    <a:pt x="13560" y="0"/>
                    <a:pt x="12523" y="144"/>
                    <a:pt x="11502" y="333"/>
                  </a:cubicBezTo>
                  <a:cubicBezTo>
                    <a:pt x="7883" y="983"/>
                    <a:pt x="4369" y="2222"/>
                    <a:pt x="1138" y="3974"/>
                  </a:cubicBezTo>
                  <a:lnTo>
                    <a:pt x="1138" y="3974"/>
                  </a:lnTo>
                  <a:cubicBezTo>
                    <a:pt x="1164" y="3967"/>
                    <a:pt x="1190" y="3960"/>
                    <a:pt x="1215" y="3953"/>
                  </a:cubicBezTo>
                  <a:cubicBezTo>
                    <a:pt x="4263" y="3096"/>
                    <a:pt x="7335" y="2298"/>
                    <a:pt x="10407" y="1572"/>
                  </a:cubicBezTo>
                  <a:cubicBezTo>
                    <a:pt x="10931" y="1453"/>
                    <a:pt x="11467" y="1333"/>
                    <a:pt x="12002" y="1286"/>
                  </a:cubicBezTo>
                  <a:cubicBezTo>
                    <a:pt x="12130" y="1278"/>
                    <a:pt x="12259" y="1274"/>
                    <a:pt x="12388" y="1274"/>
                  </a:cubicBezTo>
                  <a:cubicBezTo>
                    <a:pt x="12811" y="1274"/>
                    <a:pt x="13235" y="1314"/>
                    <a:pt x="13646" y="1369"/>
                  </a:cubicBezTo>
                  <a:cubicBezTo>
                    <a:pt x="15384" y="1643"/>
                    <a:pt x="17063" y="2298"/>
                    <a:pt x="18539" y="3274"/>
                  </a:cubicBezTo>
                  <a:cubicBezTo>
                    <a:pt x="18863" y="3490"/>
                    <a:pt x="19206" y="3735"/>
                    <a:pt x="19595" y="3735"/>
                  </a:cubicBezTo>
                  <a:cubicBezTo>
                    <a:pt x="19635" y="3735"/>
                    <a:pt x="19676" y="3732"/>
                    <a:pt x="19718" y="3727"/>
                  </a:cubicBezTo>
                  <a:cubicBezTo>
                    <a:pt x="19682" y="3119"/>
                    <a:pt x="19372" y="2536"/>
                    <a:pt x="19015" y="2024"/>
                  </a:cubicBezTo>
                  <a:cubicBezTo>
                    <a:pt x="18610" y="1453"/>
                    <a:pt x="18134" y="893"/>
                    <a:pt x="17527" y="560"/>
                  </a:cubicBezTo>
                  <a:cubicBezTo>
                    <a:pt x="17051" y="286"/>
                    <a:pt x="16515" y="167"/>
                    <a:pt x="15979" y="95"/>
                  </a:cubicBezTo>
                  <a:cubicBezTo>
                    <a:pt x="15519" y="29"/>
                    <a:pt x="15058" y="0"/>
                    <a:pt x="14595" y="0"/>
                  </a:cubicBezTo>
                  <a:close/>
                  <a:moveTo>
                    <a:pt x="1138" y="3974"/>
                  </a:moveTo>
                  <a:lnTo>
                    <a:pt x="1138" y="3974"/>
                  </a:lnTo>
                  <a:cubicBezTo>
                    <a:pt x="762" y="4081"/>
                    <a:pt x="369" y="4215"/>
                    <a:pt x="108" y="4501"/>
                  </a:cubicBezTo>
                  <a:lnTo>
                    <a:pt x="108" y="4501"/>
                  </a:lnTo>
                  <a:cubicBezTo>
                    <a:pt x="108" y="4501"/>
                    <a:pt x="108" y="4501"/>
                    <a:pt x="108" y="4501"/>
                  </a:cubicBezTo>
                  <a:lnTo>
                    <a:pt x="108" y="4501"/>
                  </a:lnTo>
                  <a:lnTo>
                    <a:pt x="1" y="4620"/>
                  </a:lnTo>
                  <a:cubicBezTo>
                    <a:pt x="16" y="4611"/>
                    <a:pt x="30" y="4602"/>
                    <a:pt x="45" y="4593"/>
                  </a:cubicBezTo>
                  <a:lnTo>
                    <a:pt x="45" y="4593"/>
                  </a:lnTo>
                  <a:cubicBezTo>
                    <a:pt x="46" y="4594"/>
                    <a:pt x="48" y="4594"/>
                    <a:pt x="49" y="4594"/>
                  </a:cubicBezTo>
                  <a:cubicBezTo>
                    <a:pt x="60" y="4594"/>
                    <a:pt x="82" y="4581"/>
                    <a:pt x="98" y="4562"/>
                  </a:cubicBezTo>
                  <a:lnTo>
                    <a:pt x="98" y="4562"/>
                  </a:lnTo>
                  <a:cubicBezTo>
                    <a:pt x="441" y="4361"/>
                    <a:pt x="788" y="4164"/>
                    <a:pt x="1138" y="3974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9" name="Google Shape;1059;p17"/>
            <p:cNvSpPr/>
            <p:nvPr/>
          </p:nvSpPr>
          <p:spPr>
            <a:xfrm>
              <a:off x="3928450" y="1558900"/>
              <a:ext cx="125050" cy="293575"/>
            </a:xfrm>
            <a:custGeom>
              <a:avLst/>
              <a:gdLst/>
              <a:ahLst/>
              <a:cxnLst/>
              <a:rect l="l" t="t" r="r" b="b"/>
              <a:pathLst>
                <a:path w="5002" h="11743" extrusionOk="0">
                  <a:moveTo>
                    <a:pt x="119" y="1"/>
                  </a:moveTo>
                  <a:cubicBezTo>
                    <a:pt x="80" y="1"/>
                    <a:pt x="40" y="2"/>
                    <a:pt x="1" y="3"/>
                  </a:cubicBezTo>
                  <a:cubicBezTo>
                    <a:pt x="2025" y="967"/>
                    <a:pt x="3454" y="2955"/>
                    <a:pt x="3989" y="5134"/>
                  </a:cubicBezTo>
                  <a:cubicBezTo>
                    <a:pt x="4525" y="7301"/>
                    <a:pt x="4251" y="9623"/>
                    <a:pt x="3525" y="11742"/>
                  </a:cubicBezTo>
                  <a:lnTo>
                    <a:pt x="4251" y="11254"/>
                  </a:lnTo>
                  <a:cubicBezTo>
                    <a:pt x="4406" y="10694"/>
                    <a:pt x="4597" y="9920"/>
                    <a:pt x="4727" y="8992"/>
                  </a:cubicBezTo>
                  <a:cubicBezTo>
                    <a:pt x="4835" y="8218"/>
                    <a:pt x="5001" y="7099"/>
                    <a:pt x="4918" y="5753"/>
                  </a:cubicBezTo>
                  <a:cubicBezTo>
                    <a:pt x="4847" y="4384"/>
                    <a:pt x="4775" y="3420"/>
                    <a:pt x="4299" y="2515"/>
                  </a:cubicBezTo>
                  <a:cubicBezTo>
                    <a:pt x="3496" y="1002"/>
                    <a:pt x="1828" y="1"/>
                    <a:pt x="11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0" name="Google Shape;1060;p17"/>
            <p:cNvSpPr/>
            <p:nvPr/>
          </p:nvSpPr>
          <p:spPr>
            <a:xfrm>
              <a:off x="4020125" y="1728575"/>
              <a:ext cx="382525" cy="106625"/>
            </a:xfrm>
            <a:custGeom>
              <a:avLst/>
              <a:gdLst/>
              <a:ahLst/>
              <a:cxnLst/>
              <a:rect l="l" t="t" r="r" b="b"/>
              <a:pathLst>
                <a:path w="15301" h="4265" extrusionOk="0">
                  <a:moveTo>
                    <a:pt x="10691" y="0"/>
                  </a:moveTo>
                  <a:cubicBezTo>
                    <a:pt x="9995" y="0"/>
                    <a:pt x="9111" y="90"/>
                    <a:pt x="7966" y="336"/>
                  </a:cubicBezTo>
                  <a:cubicBezTo>
                    <a:pt x="6394" y="681"/>
                    <a:pt x="3978" y="1395"/>
                    <a:pt x="1251" y="3014"/>
                  </a:cubicBezTo>
                  <a:lnTo>
                    <a:pt x="1" y="4265"/>
                  </a:lnTo>
                  <a:cubicBezTo>
                    <a:pt x="3324" y="2297"/>
                    <a:pt x="7197" y="1246"/>
                    <a:pt x="11067" y="1246"/>
                  </a:cubicBezTo>
                  <a:cubicBezTo>
                    <a:pt x="11717" y="1246"/>
                    <a:pt x="12367" y="1276"/>
                    <a:pt x="13014" y="1336"/>
                  </a:cubicBezTo>
                  <a:cubicBezTo>
                    <a:pt x="13800" y="1407"/>
                    <a:pt x="14634" y="1550"/>
                    <a:pt x="15265" y="2050"/>
                  </a:cubicBezTo>
                  <a:cubicBezTo>
                    <a:pt x="15272" y="2056"/>
                    <a:pt x="15276" y="2059"/>
                    <a:pt x="15277" y="2059"/>
                  </a:cubicBezTo>
                  <a:cubicBezTo>
                    <a:pt x="15300" y="2059"/>
                    <a:pt x="14030" y="777"/>
                    <a:pt x="12598" y="300"/>
                  </a:cubicBezTo>
                  <a:cubicBezTo>
                    <a:pt x="12164" y="146"/>
                    <a:pt x="11580" y="0"/>
                    <a:pt x="10691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1" name="Google Shape;1061;p17"/>
            <p:cNvSpPr/>
            <p:nvPr/>
          </p:nvSpPr>
          <p:spPr>
            <a:xfrm>
              <a:off x="4021025" y="1515275"/>
              <a:ext cx="107175" cy="244025"/>
            </a:xfrm>
            <a:custGeom>
              <a:avLst/>
              <a:gdLst/>
              <a:ahLst/>
              <a:cxnLst/>
              <a:rect l="l" t="t" r="r" b="b"/>
              <a:pathLst>
                <a:path w="4287" h="9761" extrusionOk="0">
                  <a:moveTo>
                    <a:pt x="1634" y="0"/>
                  </a:moveTo>
                  <a:cubicBezTo>
                    <a:pt x="1042" y="0"/>
                    <a:pt x="451" y="205"/>
                    <a:pt x="1" y="581"/>
                  </a:cubicBezTo>
                  <a:cubicBezTo>
                    <a:pt x="148" y="545"/>
                    <a:pt x="297" y="528"/>
                    <a:pt x="447" y="528"/>
                  </a:cubicBezTo>
                  <a:cubicBezTo>
                    <a:pt x="1285" y="528"/>
                    <a:pt x="2121" y="1064"/>
                    <a:pt x="2596" y="1771"/>
                  </a:cubicBezTo>
                  <a:cubicBezTo>
                    <a:pt x="3168" y="2605"/>
                    <a:pt x="3358" y="3653"/>
                    <a:pt x="3453" y="4665"/>
                  </a:cubicBezTo>
                  <a:cubicBezTo>
                    <a:pt x="3620" y="6367"/>
                    <a:pt x="3537" y="8082"/>
                    <a:pt x="3251" y="9760"/>
                  </a:cubicBezTo>
                  <a:lnTo>
                    <a:pt x="3775" y="9272"/>
                  </a:lnTo>
                  <a:cubicBezTo>
                    <a:pt x="3894" y="8248"/>
                    <a:pt x="4192" y="5689"/>
                    <a:pt x="4263" y="3212"/>
                  </a:cubicBezTo>
                  <a:cubicBezTo>
                    <a:pt x="4287" y="2795"/>
                    <a:pt x="4263" y="2081"/>
                    <a:pt x="3870" y="1343"/>
                  </a:cubicBezTo>
                  <a:cubicBezTo>
                    <a:pt x="3513" y="676"/>
                    <a:pt x="2858" y="200"/>
                    <a:pt x="2108" y="45"/>
                  </a:cubicBezTo>
                  <a:cubicBezTo>
                    <a:pt x="1952" y="15"/>
                    <a:pt x="1793" y="0"/>
                    <a:pt x="1634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2" name="Google Shape;1062;p17"/>
            <p:cNvSpPr/>
            <p:nvPr/>
          </p:nvSpPr>
          <p:spPr>
            <a:xfrm>
              <a:off x="4121925" y="1657650"/>
              <a:ext cx="309000" cy="84375"/>
            </a:xfrm>
            <a:custGeom>
              <a:avLst/>
              <a:gdLst/>
              <a:ahLst/>
              <a:cxnLst/>
              <a:rect l="l" t="t" r="r" b="b"/>
              <a:pathLst>
                <a:path w="12360" h="3375" extrusionOk="0">
                  <a:moveTo>
                    <a:pt x="8540" y="1"/>
                  </a:moveTo>
                  <a:cubicBezTo>
                    <a:pt x="7711" y="1"/>
                    <a:pt x="6881" y="169"/>
                    <a:pt x="6085" y="398"/>
                  </a:cubicBezTo>
                  <a:cubicBezTo>
                    <a:pt x="4115" y="944"/>
                    <a:pt x="2233" y="1817"/>
                    <a:pt x="557" y="2974"/>
                  </a:cubicBezTo>
                  <a:lnTo>
                    <a:pt x="557" y="2974"/>
                  </a:lnTo>
                  <a:cubicBezTo>
                    <a:pt x="1414" y="2732"/>
                    <a:pt x="2278" y="2483"/>
                    <a:pt x="3132" y="2244"/>
                  </a:cubicBezTo>
                  <a:cubicBezTo>
                    <a:pt x="4649" y="1812"/>
                    <a:pt x="6231" y="1373"/>
                    <a:pt x="7792" y="1373"/>
                  </a:cubicBezTo>
                  <a:cubicBezTo>
                    <a:pt x="8338" y="1373"/>
                    <a:pt x="8882" y="1427"/>
                    <a:pt x="9419" y="1553"/>
                  </a:cubicBezTo>
                  <a:cubicBezTo>
                    <a:pt x="10419" y="1791"/>
                    <a:pt x="11347" y="2256"/>
                    <a:pt x="12359" y="2256"/>
                  </a:cubicBezTo>
                  <a:cubicBezTo>
                    <a:pt x="11967" y="1101"/>
                    <a:pt x="10835" y="351"/>
                    <a:pt x="9657" y="113"/>
                  </a:cubicBezTo>
                  <a:cubicBezTo>
                    <a:pt x="9287" y="35"/>
                    <a:pt x="8914" y="1"/>
                    <a:pt x="8540" y="1"/>
                  </a:cubicBezTo>
                  <a:close/>
                  <a:moveTo>
                    <a:pt x="557" y="2974"/>
                  </a:moveTo>
                  <a:cubicBezTo>
                    <a:pt x="435" y="3009"/>
                    <a:pt x="313" y="3043"/>
                    <a:pt x="191" y="3077"/>
                  </a:cubicBezTo>
                  <a:lnTo>
                    <a:pt x="1" y="3375"/>
                  </a:lnTo>
                  <a:cubicBezTo>
                    <a:pt x="184" y="3238"/>
                    <a:pt x="369" y="3104"/>
                    <a:pt x="557" y="2974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3" name="Google Shape;1063;p17"/>
            <p:cNvSpPr/>
            <p:nvPr/>
          </p:nvSpPr>
          <p:spPr>
            <a:xfrm>
              <a:off x="4139800" y="1510775"/>
              <a:ext cx="69675" cy="184725"/>
            </a:xfrm>
            <a:custGeom>
              <a:avLst/>
              <a:gdLst/>
              <a:ahLst/>
              <a:cxnLst/>
              <a:rect l="l" t="t" r="r" b="b"/>
              <a:pathLst>
                <a:path w="2787" h="7389" extrusionOk="0">
                  <a:moveTo>
                    <a:pt x="162" y="0"/>
                  </a:moveTo>
                  <a:cubicBezTo>
                    <a:pt x="131" y="0"/>
                    <a:pt x="123" y="11"/>
                    <a:pt x="119" y="23"/>
                  </a:cubicBezTo>
                  <a:cubicBezTo>
                    <a:pt x="0" y="165"/>
                    <a:pt x="857" y="737"/>
                    <a:pt x="1250" y="1689"/>
                  </a:cubicBezTo>
                  <a:cubicBezTo>
                    <a:pt x="1369" y="1963"/>
                    <a:pt x="1465" y="2356"/>
                    <a:pt x="1369" y="3737"/>
                  </a:cubicBezTo>
                  <a:cubicBezTo>
                    <a:pt x="1203" y="5928"/>
                    <a:pt x="738" y="7297"/>
                    <a:pt x="953" y="7381"/>
                  </a:cubicBezTo>
                  <a:cubicBezTo>
                    <a:pt x="957" y="7385"/>
                    <a:pt x="963" y="7388"/>
                    <a:pt x="974" y="7388"/>
                  </a:cubicBezTo>
                  <a:cubicBezTo>
                    <a:pt x="1021" y="7388"/>
                    <a:pt x="1146" y="7311"/>
                    <a:pt x="1441" y="6869"/>
                  </a:cubicBezTo>
                  <a:cubicBezTo>
                    <a:pt x="1941" y="6107"/>
                    <a:pt x="2786" y="4845"/>
                    <a:pt x="2691" y="3023"/>
                  </a:cubicBezTo>
                  <a:cubicBezTo>
                    <a:pt x="2655" y="2487"/>
                    <a:pt x="2584" y="1106"/>
                    <a:pt x="1798" y="630"/>
                  </a:cubicBezTo>
                  <a:cubicBezTo>
                    <a:pt x="1572" y="499"/>
                    <a:pt x="1107" y="320"/>
                    <a:pt x="786" y="201"/>
                  </a:cubicBezTo>
                  <a:cubicBezTo>
                    <a:pt x="381" y="42"/>
                    <a:pt x="225" y="0"/>
                    <a:pt x="162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4" name="Google Shape;1064;p17"/>
            <p:cNvSpPr/>
            <p:nvPr/>
          </p:nvSpPr>
          <p:spPr>
            <a:xfrm>
              <a:off x="4213600" y="1609225"/>
              <a:ext cx="205125" cy="50050"/>
            </a:xfrm>
            <a:custGeom>
              <a:avLst/>
              <a:gdLst/>
              <a:ahLst/>
              <a:cxnLst/>
              <a:rect l="l" t="t" r="r" b="b"/>
              <a:pathLst>
                <a:path w="8205" h="2002" extrusionOk="0">
                  <a:moveTo>
                    <a:pt x="5324" y="0"/>
                  </a:moveTo>
                  <a:cubicBezTo>
                    <a:pt x="5092" y="0"/>
                    <a:pt x="4861" y="15"/>
                    <a:pt x="4632" y="37"/>
                  </a:cubicBezTo>
                  <a:cubicBezTo>
                    <a:pt x="3335" y="168"/>
                    <a:pt x="2073" y="585"/>
                    <a:pt x="953" y="1264"/>
                  </a:cubicBezTo>
                  <a:lnTo>
                    <a:pt x="1346" y="883"/>
                  </a:lnTo>
                  <a:lnTo>
                    <a:pt x="1346" y="883"/>
                  </a:lnTo>
                  <a:cubicBezTo>
                    <a:pt x="834" y="1180"/>
                    <a:pt x="394" y="1561"/>
                    <a:pt x="1" y="2002"/>
                  </a:cubicBezTo>
                  <a:cubicBezTo>
                    <a:pt x="1128" y="1269"/>
                    <a:pt x="2491" y="963"/>
                    <a:pt x="3825" y="963"/>
                  </a:cubicBezTo>
                  <a:cubicBezTo>
                    <a:pt x="3900" y="963"/>
                    <a:pt x="3975" y="964"/>
                    <a:pt x="4049" y="966"/>
                  </a:cubicBezTo>
                  <a:cubicBezTo>
                    <a:pt x="5466" y="978"/>
                    <a:pt x="6847" y="1323"/>
                    <a:pt x="8204" y="1752"/>
                  </a:cubicBezTo>
                  <a:cubicBezTo>
                    <a:pt x="8026" y="1049"/>
                    <a:pt x="7430" y="514"/>
                    <a:pt x="6764" y="252"/>
                  </a:cubicBezTo>
                  <a:cubicBezTo>
                    <a:pt x="6310" y="65"/>
                    <a:pt x="5817" y="0"/>
                    <a:pt x="5324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5" name="Google Shape;1065;p17"/>
            <p:cNvSpPr/>
            <p:nvPr/>
          </p:nvSpPr>
          <p:spPr>
            <a:xfrm>
              <a:off x="4187725" y="1496100"/>
              <a:ext cx="66400" cy="139675"/>
            </a:xfrm>
            <a:custGeom>
              <a:avLst/>
              <a:gdLst/>
              <a:ahLst/>
              <a:cxnLst/>
              <a:rect l="l" t="t" r="r" b="b"/>
              <a:pathLst>
                <a:path w="2656" h="5587" extrusionOk="0">
                  <a:moveTo>
                    <a:pt x="859" y="1"/>
                  </a:moveTo>
                  <a:cubicBezTo>
                    <a:pt x="568" y="1"/>
                    <a:pt x="277" y="53"/>
                    <a:pt x="0" y="145"/>
                  </a:cubicBezTo>
                  <a:cubicBezTo>
                    <a:pt x="964" y="550"/>
                    <a:pt x="1631" y="1479"/>
                    <a:pt x="1881" y="2491"/>
                  </a:cubicBezTo>
                  <a:cubicBezTo>
                    <a:pt x="2155" y="3503"/>
                    <a:pt x="2048" y="4574"/>
                    <a:pt x="1798" y="5586"/>
                  </a:cubicBezTo>
                  <a:lnTo>
                    <a:pt x="1905" y="5336"/>
                  </a:lnTo>
                  <a:cubicBezTo>
                    <a:pt x="2167" y="4277"/>
                    <a:pt x="2393" y="3229"/>
                    <a:pt x="2572" y="2157"/>
                  </a:cubicBezTo>
                  <a:cubicBezTo>
                    <a:pt x="2619" y="1836"/>
                    <a:pt x="2655" y="1526"/>
                    <a:pt x="2596" y="1217"/>
                  </a:cubicBezTo>
                  <a:cubicBezTo>
                    <a:pt x="2500" y="693"/>
                    <a:pt x="2060" y="288"/>
                    <a:pt x="1560" y="110"/>
                  </a:cubicBezTo>
                  <a:cubicBezTo>
                    <a:pt x="1331" y="35"/>
                    <a:pt x="1095" y="1"/>
                    <a:pt x="85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6" name="Google Shape;1066;p17"/>
            <p:cNvSpPr/>
            <p:nvPr/>
          </p:nvSpPr>
          <p:spPr>
            <a:xfrm>
              <a:off x="4266600" y="1497350"/>
              <a:ext cx="33050" cy="115200"/>
            </a:xfrm>
            <a:custGeom>
              <a:avLst/>
              <a:gdLst/>
              <a:ahLst/>
              <a:cxnLst/>
              <a:rect l="l" t="t" r="r" b="b"/>
              <a:pathLst>
                <a:path w="1322" h="4608" extrusionOk="0">
                  <a:moveTo>
                    <a:pt x="179" y="0"/>
                  </a:moveTo>
                  <a:cubicBezTo>
                    <a:pt x="965" y="1417"/>
                    <a:pt x="893" y="3262"/>
                    <a:pt x="0" y="4608"/>
                  </a:cubicBezTo>
                  <a:lnTo>
                    <a:pt x="417" y="4203"/>
                  </a:lnTo>
                  <a:cubicBezTo>
                    <a:pt x="536" y="3953"/>
                    <a:pt x="643" y="3715"/>
                    <a:pt x="762" y="3453"/>
                  </a:cubicBezTo>
                  <a:cubicBezTo>
                    <a:pt x="1036" y="2834"/>
                    <a:pt x="1322" y="2191"/>
                    <a:pt x="1310" y="1512"/>
                  </a:cubicBezTo>
                  <a:cubicBezTo>
                    <a:pt x="1274" y="833"/>
                    <a:pt x="846" y="107"/>
                    <a:pt x="179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7" name="Google Shape;1067;p17"/>
            <p:cNvSpPr/>
            <p:nvPr/>
          </p:nvSpPr>
          <p:spPr>
            <a:xfrm>
              <a:off x="4299925" y="1572950"/>
              <a:ext cx="93800" cy="26800"/>
            </a:xfrm>
            <a:custGeom>
              <a:avLst/>
              <a:gdLst/>
              <a:ahLst/>
              <a:cxnLst/>
              <a:rect l="l" t="t" r="r" b="b"/>
              <a:pathLst>
                <a:path w="3752" h="1072" extrusionOk="0">
                  <a:moveTo>
                    <a:pt x="1855" y="0"/>
                  </a:moveTo>
                  <a:cubicBezTo>
                    <a:pt x="1724" y="0"/>
                    <a:pt x="1593" y="5"/>
                    <a:pt x="1465" y="12"/>
                  </a:cubicBezTo>
                  <a:cubicBezTo>
                    <a:pt x="1120" y="48"/>
                    <a:pt x="763" y="107"/>
                    <a:pt x="429" y="167"/>
                  </a:cubicBezTo>
                  <a:lnTo>
                    <a:pt x="1" y="667"/>
                  </a:lnTo>
                  <a:cubicBezTo>
                    <a:pt x="263" y="524"/>
                    <a:pt x="560" y="429"/>
                    <a:pt x="834" y="393"/>
                  </a:cubicBezTo>
                  <a:cubicBezTo>
                    <a:pt x="931" y="383"/>
                    <a:pt x="1027" y="378"/>
                    <a:pt x="1124" y="378"/>
                  </a:cubicBezTo>
                  <a:cubicBezTo>
                    <a:pt x="1467" y="378"/>
                    <a:pt x="1809" y="438"/>
                    <a:pt x="2144" y="512"/>
                  </a:cubicBezTo>
                  <a:cubicBezTo>
                    <a:pt x="2334" y="536"/>
                    <a:pt x="2537" y="584"/>
                    <a:pt x="2715" y="631"/>
                  </a:cubicBezTo>
                  <a:cubicBezTo>
                    <a:pt x="3084" y="726"/>
                    <a:pt x="3442" y="881"/>
                    <a:pt x="3751" y="1072"/>
                  </a:cubicBezTo>
                  <a:cubicBezTo>
                    <a:pt x="3632" y="631"/>
                    <a:pt x="3251" y="298"/>
                    <a:pt x="2811" y="131"/>
                  </a:cubicBezTo>
                  <a:cubicBezTo>
                    <a:pt x="2506" y="30"/>
                    <a:pt x="2178" y="0"/>
                    <a:pt x="1855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8" name="Google Shape;1068;p17"/>
            <p:cNvSpPr/>
            <p:nvPr/>
          </p:nvSpPr>
          <p:spPr>
            <a:xfrm>
              <a:off x="4311825" y="1505400"/>
              <a:ext cx="24450" cy="74125"/>
            </a:xfrm>
            <a:custGeom>
              <a:avLst/>
              <a:gdLst/>
              <a:ahLst/>
              <a:cxnLst/>
              <a:rect l="l" t="t" r="r" b="b"/>
              <a:pathLst>
                <a:path w="978" h="2965" extrusionOk="0">
                  <a:moveTo>
                    <a:pt x="217" y="0"/>
                  </a:moveTo>
                  <a:cubicBezTo>
                    <a:pt x="205" y="0"/>
                    <a:pt x="192" y="4"/>
                    <a:pt x="180" y="11"/>
                  </a:cubicBezTo>
                  <a:cubicBezTo>
                    <a:pt x="120" y="59"/>
                    <a:pt x="120" y="130"/>
                    <a:pt x="144" y="202"/>
                  </a:cubicBezTo>
                  <a:cubicBezTo>
                    <a:pt x="346" y="1107"/>
                    <a:pt x="299" y="2083"/>
                    <a:pt x="1" y="2952"/>
                  </a:cubicBezTo>
                  <a:lnTo>
                    <a:pt x="84" y="2964"/>
                  </a:lnTo>
                  <a:cubicBezTo>
                    <a:pt x="406" y="2619"/>
                    <a:pt x="751" y="2226"/>
                    <a:pt x="858" y="1750"/>
                  </a:cubicBezTo>
                  <a:cubicBezTo>
                    <a:pt x="977" y="1154"/>
                    <a:pt x="739" y="547"/>
                    <a:pt x="346" y="83"/>
                  </a:cubicBezTo>
                  <a:cubicBezTo>
                    <a:pt x="309" y="45"/>
                    <a:pt x="264" y="0"/>
                    <a:pt x="217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9" name="Google Shape;1069;p17"/>
            <p:cNvSpPr/>
            <p:nvPr/>
          </p:nvSpPr>
          <p:spPr>
            <a:xfrm>
              <a:off x="3753725" y="1536925"/>
              <a:ext cx="622725" cy="732550"/>
            </a:xfrm>
            <a:custGeom>
              <a:avLst/>
              <a:gdLst/>
              <a:ahLst/>
              <a:cxnLst/>
              <a:rect l="l" t="t" r="r" b="b"/>
              <a:pathLst>
                <a:path w="24909" h="29302" extrusionOk="0">
                  <a:moveTo>
                    <a:pt x="24909" y="1"/>
                  </a:moveTo>
                  <a:cubicBezTo>
                    <a:pt x="22075" y="1620"/>
                    <a:pt x="19408" y="3513"/>
                    <a:pt x="16896" y="5644"/>
                  </a:cubicBezTo>
                  <a:cubicBezTo>
                    <a:pt x="15646" y="6692"/>
                    <a:pt x="14455" y="7799"/>
                    <a:pt x="13300" y="8954"/>
                  </a:cubicBezTo>
                  <a:cubicBezTo>
                    <a:pt x="12717" y="9537"/>
                    <a:pt x="12145" y="10121"/>
                    <a:pt x="11597" y="10728"/>
                  </a:cubicBezTo>
                  <a:cubicBezTo>
                    <a:pt x="11335" y="11026"/>
                    <a:pt x="11050" y="11323"/>
                    <a:pt x="10776" y="11633"/>
                  </a:cubicBezTo>
                  <a:lnTo>
                    <a:pt x="9978" y="12562"/>
                  </a:lnTo>
                  <a:cubicBezTo>
                    <a:pt x="7859" y="15062"/>
                    <a:pt x="5942" y="17705"/>
                    <a:pt x="4275" y="20527"/>
                  </a:cubicBezTo>
                  <a:cubicBezTo>
                    <a:pt x="2608" y="23325"/>
                    <a:pt x="1156" y="26254"/>
                    <a:pt x="1" y="29302"/>
                  </a:cubicBezTo>
                  <a:cubicBezTo>
                    <a:pt x="751" y="27861"/>
                    <a:pt x="1513" y="26432"/>
                    <a:pt x="2322" y="25027"/>
                  </a:cubicBezTo>
                  <a:cubicBezTo>
                    <a:pt x="3132" y="23622"/>
                    <a:pt x="3989" y="22253"/>
                    <a:pt x="4870" y="20896"/>
                  </a:cubicBezTo>
                  <a:cubicBezTo>
                    <a:pt x="5323" y="20205"/>
                    <a:pt x="5763" y="19551"/>
                    <a:pt x="6228" y="18884"/>
                  </a:cubicBezTo>
                  <a:cubicBezTo>
                    <a:pt x="6454" y="18562"/>
                    <a:pt x="6692" y="18229"/>
                    <a:pt x="6930" y="17908"/>
                  </a:cubicBezTo>
                  <a:lnTo>
                    <a:pt x="7287" y="17407"/>
                  </a:lnTo>
                  <a:lnTo>
                    <a:pt x="7656" y="16931"/>
                  </a:lnTo>
                  <a:cubicBezTo>
                    <a:pt x="8609" y="15622"/>
                    <a:pt x="9621" y="14371"/>
                    <a:pt x="10657" y="13145"/>
                  </a:cubicBezTo>
                  <a:lnTo>
                    <a:pt x="11455" y="12216"/>
                  </a:lnTo>
                  <a:cubicBezTo>
                    <a:pt x="11705" y="11907"/>
                    <a:pt x="11990" y="11609"/>
                    <a:pt x="12252" y="11311"/>
                  </a:cubicBezTo>
                  <a:cubicBezTo>
                    <a:pt x="12526" y="11014"/>
                    <a:pt x="12788" y="10704"/>
                    <a:pt x="13074" y="10418"/>
                  </a:cubicBezTo>
                  <a:lnTo>
                    <a:pt x="13907" y="9537"/>
                  </a:lnTo>
                  <a:cubicBezTo>
                    <a:pt x="15026" y="8359"/>
                    <a:pt x="16181" y="7251"/>
                    <a:pt x="17372" y="6144"/>
                  </a:cubicBezTo>
                  <a:cubicBezTo>
                    <a:pt x="19753" y="3953"/>
                    <a:pt x="22289" y="1929"/>
                    <a:pt x="2490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70" name="Google Shape;1070;p17"/>
          <p:cNvGrpSpPr/>
          <p:nvPr/>
        </p:nvGrpSpPr>
        <p:grpSpPr>
          <a:xfrm rot="10381071">
            <a:off x="11366506" y="-296454"/>
            <a:ext cx="1263521" cy="2290129"/>
            <a:chOff x="5329525" y="1305350"/>
            <a:chExt cx="595325" cy="1079025"/>
          </a:xfrm>
        </p:grpSpPr>
        <p:sp>
          <p:nvSpPr>
            <p:cNvPr id="1071" name="Google Shape;1071;p17"/>
            <p:cNvSpPr/>
            <p:nvPr/>
          </p:nvSpPr>
          <p:spPr>
            <a:xfrm>
              <a:off x="5350650" y="1843500"/>
              <a:ext cx="574200" cy="517650"/>
            </a:xfrm>
            <a:custGeom>
              <a:avLst/>
              <a:gdLst/>
              <a:ahLst/>
              <a:cxnLst/>
              <a:rect l="l" t="t" r="r" b="b"/>
              <a:pathLst>
                <a:path w="22968" h="20706" extrusionOk="0">
                  <a:moveTo>
                    <a:pt x="22968" y="1"/>
                  </a:moveTo>
                  <a:lnTo>
                    <a:pt x="22968" y="1"/>
                  </a:lnTo>
                  <a:cubicBezTo>
                    <a:pt x="20444" y="4871"/>
                    <a:pt x="17229" y="9371"/>
                    <a:pt x="13431" y="13348"/>
                  </a:cubicBezTo>
                  <a:cubicBezTo>
                    <a:pt x="12883" y="13931"/>
                    <a:pt x="12312" y="14491"/>
                    <a:pt x="11705" y="15003"/>
                  </a:cubicBezTo>
                  <a:cubicBezTo>
                    <a:pt x="10585" y="15943"/>
                    <a:pt x="9323" y="16693"/>
                    <a:pt x="8037" y="17384"/>
                  </a:cubicBezTo>
                  <a:cubicBezTo>
                    <a:pt x="5573" y="18694"/>
                    <a:pt x="3001" y="19789"/>
                    <a:pt x="334" y="20623"/>
                  </a:cubicBezTo>
                  <a:lnTo>
                    <a:pt x="1" y="20706"/>
                  </a:lnTo>
                  <a:cubicBezTo>
                    <a:pt x="4168" y="20551"/>
                    <a:pt x="8204" y="18956"/>
                    <a:pt x="11728" y="16729"/>
                  </a:cubicBezTo>
                  <a:cubicBezTo>
                    <a:pt x="14681" y="14872"/>
                    <a:pt x="17348" y="12514"/>
                    <a:pt x="19348" y="9669"/>
                  </a:cubicBezTo>
                  <a:cubicBezTo>
                    <a:pt x="21372" y="6835"/>
                    <a:pt x="22718" y="3478"/>
                    <a:pt x="229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2" name="Google Shape;1072;p17"/>
            <p:cNvSpPr/>
            <p:nvPr/>
          </p:nvSpPr>
          <p:spPr>
            <a:xfrm>
              <a:off x="5501575" y="1305350"/>
              <a:ext cx="91400" cy="290825"/>
            </a:xfrm>
            <a:custGeom>
              <a:avLst/>
              <a:gdLst/>
              <a:ahLst/>
              <a:cxnLst/>
              <a:rect l="l" t="t" r="r" b="b"/>
              <a:pathLst>
                <a:path w="3656" h="11633" extrusionOk="0">
                  <a:moveTo>
                    <a:pt x="2810" y="0"/>
                  </a:moveTo>
                  <a:cubicBezTo>
                    <a:pt x="1810" y="3775"/>
                    <a:pt x="869" y="7549"/>
                    <a:pt x="0" y="11347"/>
                  </a:cubicBezTo>
                  <a:lnTo>
                    <a:pt x="143" y="11633"/>
                  </a:lnTo>
                  <a:cubicBezTo>
                    <a:pt x="2655" y="8382"/>
                    <a:pt x="3655" y="4001"/>
                    <a:pt x="28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3" name="Google Shape;1073;p17"/>
            <p:cNvSpPr/>
            <p:nvPr/>
          </p:nvSpPr>
          <p:spPr>
            <a:xfrm>
              <a:off x="5483700" y="1317250"/>
              <a:ext cx="37550" cy="188450"/>
            </a:xfrm>
            <a:custGeom>
              <a:avLst/>
              <a:gdLst/>
              <a:ahLst/>
              <a:cxnLst/>
              <a:rect l="l" t="t" r="r" b="b"/>
              <a:pathLst>
                <a:path w="1502" h="7538" extrusionOk="0">
                  <a:moveTo>
                    <a:pt x="1144" y="1"/>
                  </a:moveTo>
                  <a:cubicBezTo>
                    <a:pt x="918" y="60"/>
                    <a:pt x="834" y="334"/>
                    <a:pt x="787" y="548"/>
                  </a:cubicBezTo>
                  <a:cubicBezTo>
                    <a:pt x="275" y="2846"/>
                    <a:pt x="13" y="5180"/>
                    <a:pt x="1" y="7537"/>
                  </a:cubicBezTo>
                  <a:lnTo>
                    <a:pt x="275" y="7525"/>
                  </a:lnTo>
                  <a:cubicBezTo>
                    <a:pt x="1203" y="5144"/>
                    <a:pt x="1501" y="2537"/>
                    <a:pt x="1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4" name="Google Shape;1074;p17"/>
            <p:cNvSpPr/>
            <p:nvPr/>
          </p:nvSpPr>
          <p:spPr>
            <a:xfrm>
              <a:off x="5510500" y="1323200"/>
              <a:ext cx="171175" cy="330425"/>
            </a:xfrm>
            <a:custGeom>
              <a:avLst/>
              <a:gdLst/>
              <a:ahLst/>
              <a:cxnLst/>
              <a:rect l="l" t="t" r="r" b="b"/>
              <a:pathLst>
                <a:path w="6847" h="13217" extrusionOk="0">
                  <a:moveTo>
                    <a:pt x="6442" y="1"/>
                  </a:moveTo>
                  <a:cubicBezTo>
                    <a:pt x="5263" y="4501"/>
                    <a:pt x="3537" y="9073"/>
                    <a:pt x="96" y="12193"/>
                  </a:cubicBezTo>
                  <a:lnTo>
                    <a:pt x="84" y="12145"/>
                  </a:lnTo>
                  <a:lnTo>
                    <a:pt x="84" y="12145"/>
                  </a:lnTo>
                  <a:cubicBezTo>
                    <a:pt x="0" y="12526"/>
                    <a:pt x="84" y="12919"/>
                    <a:pt x="310" y="13217"/>
                  </a:cubicBezTo>
                  <a:cubicBezTo>
                    <a:pt x="1846" y="12181"/>
                    <a:pt x="3120" y="10824"/>
                    <a:pt x="4406" y="9466"/>
                  </a:cubicBezTo>
                  <a:cubicBezTo>
                    <a:pt x="4930" y="8919"/>
                    <a:pt x="5453" y="8335"/>
                    <a:pt x="5787" y="7657"/>
                  </a:cubicBezTo>
                  <a:cubicBezTo>
                    <a:pt x="6013" y="7192"/>
                    <a:pt x="6108" y="6692"/>
                    <a:pt x="6215" y="6180"/>
                  </a:cubicBezTo>
                  <a:cubicBezTo>
                    <a:pt x="6489" y="4859"/>
                    <a:pt x="6668" y="3513"/>
                    <a:pt x="6763" y="2168"/>
                  </a:cubicBezTo>
                  <a:cubicBezTo>
                    <a:pt x="6823" y="1418"/>
                    <a:pt x="6847" y="632"/>
                    <a:pt x="6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5" name="Google Shape;1075;p17"/>
            <p:cNvSpPr/>
            <p:nvPr/>
          </p:nvSpPr>
          <p:spPr>
            <a:xfrm>
              <a:off x="5517950" y="1381250"/>
              <a:ext cx="256300" cy="365850"/>
            </a:xfrm>
            <a:custGeom>
              <a:avLst/>
              <a:gdLst/>
              <a:ahLst/>
              <a:cxnLst/>
              <a:rect l="l" t="t" r="r" b="b"/>
              <a:pathLst>
                <a:path w="10252" h="14634" extrusionOk="0">
                  <a:moveTo>
                    <a:pt x="9644" y="1"/>
                  </a:moveTo>
                  <a:cubicBezTo>
                    <a:pt x="8823" y="2656"/>
                    <a:pt x="7739" y="5239"/>
                    <a:pt x="6156" y="7525"/>
                  </a:cubicBezTo>
                  <a:cubicBezTo>
                    <a:pt x="4584" y="9811"/>
                    <a:pt x="2500" y="11776"/>
                    <a:pt x="0" y="12978"/>
                  </a:cubicBezTo>
                  <a:lnTo>
                    <a:pt x="36" y="14633"/>
                  </a:lnTo>
                  <a:cubicBezTo>
                    <a:pt x="1786" y="12895"/>
                    <a:pt x="4191" y="11990"/>
                    <a:pt x="6108" y="10419"/>
                  </a:cubicBezTo>
                  <a:cubicBezTo>
                    <a:pt x="8239" y="8680"/>
                    <a:pt x="9704" y="6120"/>
                    <a:pt x="10085" y="3394"/>
                  </a:cubicBezTo>
                  <a:cubicBezTo>
                    <a:pt x="10251" y="2251"/>
                    <a:pt x="10216" y="1013"/>
                    <a:pt x="9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6" name="Google Shape;1076;p17"/>
            <p:cNvSpPr/>
            <p:nvPr/>
          </p:nvSpPr>
          <p:spPr>
            <a:xfrm>
              <a:off x="5383400" y="1737550"/>
              <a:ext cx="506925" cy="567950"/>
            </a:xfrm>
            <a:custGeom>
              <a:avLst/>
              <a:gdLst/>
              <a:ahLst/>
              <a:cxnLst/>
              <a:rect l="l" t="t" r="r" b="b"/>
              <a:pathLst>
                <a:path w="20277" h="22718" extrusionOk="0">
                  <a:moveTo>
                    <a:pt x="20277" y="0"/>
                  </a:moveTo>
                  <a:cubicBezTo>
                    <a:pt x="19574" y="1048"/>
                    <a:pt x="18896" y="2108"/>
                    <a:pt x="18193" y="3167"/>
                  </a:cubicBezTo>
                  <a:cubicBezTo>
                    <a:pt x="17598" y="4072"/>
                    <a:pt x="16991" y="5001"/>
                    <a:pt x="16360" y="5870"/>
                  </a:cubicBezTo>
                  <a:cubicBezTo>
                    <a:pt x="14824" y="8013"/>
                    <a:pt x="13097" y="10025"/>
                    <a:pt x="11371" y="12026"/>
                  </a:cubicBezTo>
                  <a:cubicBezTo>
                    <a:pt x="10645" y="12859"/>
                    <a:pt x="9918" y="13704"/>
                    <a:pt x="9192" y="14538"/>
                  </a:cubicBezTo>
                  <a:cubicBezTo>
                    <a:pt x="6692" y="17419"/>
                    <a:pt x="4037" y="20420"/>
                    <a:pt x="441" y="21693"/>
                  </a:cubicBezTo>
                  <a:lnTo>
                    <a:pt x="0" y="22717"/>
                  </a:lnTo>
                  <a:cubicBezTo>
                    <a:pt x="7656" y="18967"/>
                    <a:pt x="14157" y="12895"/>
                    <a:pt x="18419" y="5513"/>
                  </a:cubicBezTo>
                  <a:cubicBezTo>
                    <a:pt x="19396" y="3822"/>
                    <a:pt x="20277" y="1965"/>
                    <a:pt x="20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7" name="Google Shape;1077;p17"/>
            <p:cNvSpPr/>
            <p:nvPr/>
          </p:nvSpPr>
          <p:spPr>
            <a:xfrm>
              <a:off x="5417325" y="1638725"/>
              <a:ext cx="443250" cy="595325"/>
            </a:xfrm>
            <a:custGeom>
              <a:avLst/>
              <a:gdLst/>
              <a:ahLst/>
              <a:cxnLst/>
              <a:rect l="l" t="t" r="r" b="b"/>
              <a:pathLst>
                <a:path w="17730" h="23813" extrusionOk="0">
                  <a:moveTo>
                    <a:pt x="17729" y="0"/>
                  </a:moveTo>
                  <a:lnTo>
                    <a:pt x="17729" y="0"/>
                  </a:lnTo>
                  <a:cubicBezTo>
                    <a:pt x="15943" y="3251"/>
                    <a:pt x="13455" y="6120"/>
                    <a:pt x="10466" y="8323"/>
                  </a:cubicBezTo>
                  <a:cubicBezTo>
                    <a:pt x="9895" y="8740"/>
                    <a:pt x="9300" y="9144"/>
                    <a:pt x="8764" y="9597"/>
                  </a:cubicBezTo>
                  <a:cubicBezTo>
                    <a:pt x="7454" y="10704"/>
                    <a:pt x="6466" y="12133"/>
                    <a:pt x="5501" y="13562"/>
                  </a:cubicBezTo>
                  <a:cubicBezTo>
                    <a:pt x="3858" y="16038"/>
                    <a:pt x="2311" y="18574"/>
                    <a:pt x="858" y="21182"/>
                  </a:cubicBezTo>
                  <a:lnTo>
                    <a:pt x="1" y="23813"/>
                  </a:lnTo>
                  <a:lnTo>
                    <a:pt x="10538" y="11895"/>
                  </a:lnTo>
                  <a:cubicBezTo>
                    <a:pt x="13645" y="8382"/>
                    <a:pt x="16884" y="4620"/>
                    <a:pt x="177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8" name="Google Shape;1078;p17"/>
            <p:cNvSpPr/>
            <p:nvPr/>
          </p:nvSpPr>
          <p:spPr>
            <a:xfrm>
              <a:off x="5498900" y="1635750"/>
              <a:ext cx="311350" cy="371200"/>
            </a:xfrm>
            <a:custGeom>
              <a:avLst/>
              <a:gdLst/>
              <a:ahLst/>
              <a:cxnLst/>
              <a:rect l="l" t="t" r="r" b="b"/>
              <a:pathLst>
                <a:path w="12454" h="14848" extrusionOk="0">
                  <a:moveTo>
                    <a:pt x="12359" y="0"/>
                  </a:moveTo>
                  <a:cubicBezTo>
                    <a:pt x="11930" y="1358"/>
                    <a:pt x="10609" y="2179"/>
                    <a:pt x="9382" y="2906"/>
                  </a:cubicBezTo>
                  <a:cubicBezTo>
                    <a:pt x="7108" y="4275"/>
                    <a:pt x="4846" y="5715"/>
                    <a:pt x="3060" y="7680"/>
                  </a:cubicBezTo>
                  <a:cubicBezTo>
                    <a:pt x="1274" y="9644"/>
                    <a:pt x="0" y="12192"/>
                    <a:pt x="72" y="14847"/>
                  </a:cubicBezTo>
                  <a:cubicBezTo>
                    <a:pt x="2286" y="11061"/>
                    <a:pt x="5084" y="7620"/>
                    <a:pt x="8358" y="4691"/>
                  </a:cubicBezTo>
                  <a:cubicBezTo>
                    <a:pt x="9835" y="3382"/>
                    <a:pt x="11418" y="2144"/>
                    <a:pt x="12454" y="477"/>
                  </a:cubicBezTo>
                  <a:lnTo>
                    <a:pt x="123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9" name="Google Shape;1079;p17"/>
            <p:cNvSpPr/>
            <p:nvPr/>
          </p:nvSpPr>
          <p:spPr>
            <a:xfrm>
              <a:off x="5521500" y="1511700"/>
              <a:ext cx="295025" cy="318750"/>
            </a:xfrm>
            <a:custGeom>
              <a:avLst/>
              <a:gdLst/>
              <a:ahLst/>
              <a:cxnLst/>
              <a:rect l="l" t="t" r="r" b="b"/>
              <a:pathLst>
                <a:path w="11801" h="12750" extrusionOk="0">
                  <a:moveTo>
                    <a:pt x="11693" y="1"/>
                  </a:moveTo>
                  <a:cubicBezTo>
                    <a:pt x="11556" y="1"/>
                    <a:pt x="11394" y="211"/>
                    <a:pt x="11348" y="379"/>
                  </a:cubicBezTo>
                  <a:cubicBezTo>
                    <a:pt x="10645" y="2736"/>
                    <a:pt x="8978" y="4760"/>
                    <a:pt x="6895" y="6046"/>
                  </a:cubicBezTo>
                  <a:cubicBezTo>
                    <a:pt x="5466" y="6927"/>
                    <a:pt x="3847" y="7510"/>
                    <a:pt x="2477" y="8499"/>
                  </a:cubicBezTo>
                  <a:cubicBezTo>
                    <a:pt x="1108" y="9475"/>
                    <a:pt x="1" y="11082"/>
                    <a:pt x="275" y="12749"/>
                  </a:cubicBezTo>
                  <a:cubicBezTo>
                    <a:pt x="334" y="11916"/>
                    <a:pt x="942" y="11249"/>
                    <a:pt x="1549" y="10677"/>
                  </a:cubicBezTo>
                  <a:cubicBezTo>
                    <a:pt x="2335" y="9951"/>
                    <a:pt x="3204" y="9296"/>
                    <a:pt x="4121" y="8725"/>
                  </a:cubicBezTo>
                  <a:cubicBezTo>
                    <a:pt x="5835" y="7677"/>
                    <a:pt x="7776" y="6903"/>
                    <a:pt x="9145" y="5427"/>
                  </a:cubicBezTo>
                  <a:cubicBezTo>
                    <a:pt x="10478" y="3998"/>
                    <a:pt x="11145" y="2081"/>
                    <a:pt x="11764" y="224"/>
                  </a:cubicBezTo>
                  <a:lnTo>
                    <a:pt x="11800" y="57"/>
                  </a:lnTo>
                  <a:cubicBezTo>
                    <a:pt x="11769" y="18"/>
                    <a:pt x="11732" y="1"/>
                    <a:pt x="116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0" name="Google Shape;1080;p17"/>
            <p:cNvSpPr/>
            <p:nvPr/>
          </p:nvSpPr>
          <p:spPr>
            <a:xfrm>
              <a:off x="5329525" y="1399100"/>
              <a:ext cx="200650" cy="985275"/>
            </a:xfrm>
            <a:custGeom>
              <a:avLst/>
              <a:gdLst/>
              <a:ahLst/>
              <a:cxnLst/>
              <a:rect l="l" t="t" r="r" b="b"/>
              <a:pathLst>
                <a:path w="8026" h="39411" extrusionOk="0">
                  <a:moveTo>
                    <a:pt x="5180" y="1"/>
                  </a:moveTo>
                  <a:lnTo>
                    <a:pt x="5180" y="1"/>
                  </a:lnTo>
                  <a:cubicBezTo>
                    <a:pt x="6168" y="3311"/>
                    <a:pt x="6858" y="6692"/>
                    <a:pt x="7156" y="10074"/>
                  </a:cubicBezTo>
                  <a:cubicBezTo>
                    <a:pt x="7323" y="11788"/>
                    <a:pt x="7370" y="13503"/>
                    <a:pt x="7335" y="15217"/>
                  </a:cubicBezTo>
                  <a:cubicBezTo>
                    <a:pt x="7299" y="16932"/>
                    <a:pt x="7204" y="18634"/>
                    <a:pt x="7013" y="20337"/>
                  </a:cubicBezTo>
                  <a:cubicBezTo>
                    <a:pt x="6835" y="22027"/>
                    <a:pt x="6549" y="23730"/>
                    <a:pt x="6180" y="25397"/>
                  </a:cubicBezTo>
                  <a:cubicBezTo>
                    <a:pt x="5811" y="27064"/>
                    <a:pt x="5334" y="28695"/>
                    <a:pt x="4751" y="30302"/>
                  </a:cubicBezTo>
                  <a:cubicBezTo>
                    <a:pt x="4168" y="31910"/>
                    <a:pt x="3465" y="33481"/>
                    <a:pt x="2667" y="34993"/>
                  </a:cubicBezTo>
                  <a:cubicBezTo>
                    <a:pt x="1882" y="36529"/>
                    <a:pt x="953" y="37970"/>
                    <a:pt x="0" y="39411"/>
                  </a:cubicBezTo>
                  <a:cubicBezTo>
                    <a:pt x="1084" y="38077"/>
                    <a:pt x="2096" y="36672"/>
                    <a:pt x="2989" y="35184"/>
                  </a:cubicBezTo>
                  <a:cubicBezTo>
                    <a:pt x="3441" y="34446"/>
                    <a:pt x="3858" y="33684"/>
                    <a:pt x="4239" y="32910"/>
                  </a:cubicBezTo>
                  <a:cubicBezTo>
                    <a:pt x="4632" y="32136"/>
                    <a:pt x="4977" y="31326"/>
                    <a:pt x="5299" y="30529"/>
                  </a:cubicBezTo>
                  <a:cubicBezTo>
                    <a:pt x="5465" y="30124"/>
                    <a:pt x="5608" y="29707"/>
                    <a:pt x="5763" y="29314"/>
                  </a:cubicBezTo>
                  <a:cubicBezTo>
                    <a:pt x="5906" y="28909"/>
                    <a:pt x="6061" y="28493"/>
                    <a:pt x="6180" y="28076"/>
                  </a:cubicBezTo>
                  <a:cubicBezTo>
                    <a:pt x="6442" y="27242"/>
                    <a:pt x="6668" y="26409"/>
                    <a:pt x="6882" y="25564"/>
                  </a:cubicBezTo>
                  <a:cubicBezTo>
                    <a:pt x="7275" y="23861"/>
                    <a:pt x="7573" y="22147"/>
                    <a:pt x="7751" y="20420"/>
                  </a:cubicBezTo>
                  <a:cubicBezTo>
                    <a:pt x="7930" y="18694"/>
                    <a:pt x="8025" y="16967"/>
                    <a:pt x="8025" y="15229"/>
                  </a:cubicBezTo>
                  <a:cubicBezTo>
                    <a:pt x="8025" y="14360"/>
                    <a:pt x="7990" y="13491"/>
                    <a:pt x="7954" y="12622"/>
                  </a:cubicBezTo>
                  <a:cubicBezTo>
                    <a:pt x="7918" y="12193"/>
                    <a:pt x="7894" y="11764"/>
                    <a:pt x="7847" y="11336"/>
                  </a:cubicBezTo>
                  <a:cubicBezTo>
                    <a:pt x="7799" y="10895"/>
                    <a:pt x="7775" y="10467"/>
                    <a:pt x="7716" y="10038"/>
                  </a:cubicBezTo>
                  <a:cubicBezTo>
                    <a:pt x="7299" y="6597"/>
                    <a:pt x="6442" y="3216"/>
                    <a:pt x="5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08631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18"/>
          <p:cNvSpPr txBox="1">
            <a:spLocks noGrp="1"/>
          </p:cNvSpPr>
          <p:nvPr>
            <p:ph type="body" idx="1"/>
          </p:nvPr>
        </p:nvSpPr>
        <p:spPr>
          <a:xfrm>
            <a:off x="1369467" y="2044600"/>
            <a:ext cx="4563200" cy="41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2331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1219140" lvl="1" indent="-42331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09" lvl="2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278" lvl="3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848" lvl="4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418" lvl="5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6987" lvl="6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557" lvl="7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126" lvl="8" indent="-423312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83" name="Google Shape;1083;p18"/>
          <p:cNvSpPr txBox="1">
            <a:spLocks noGrp="1"/>
          </p:cNvSpPr>
          <p:nvPr>
            <p:ph type="body" idx="2"/>
          </p:nvPr>
        </p:nvSpPr>
        <p:spPr>
          <a:xfrm>
            <a:off x="6259333" y="2044600"/>
            <a:ext cx="4563200" cy="41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2331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1219140" lvl="1" indent="-42331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09" lvl="2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278" lvl="3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848" lvl="4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418" lvl="5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6987" lvl="6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557" lvl="7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126" lvl="8" indent="-423312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84" name="Google Shape;1084;p1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84523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87" name="Google Shape;1087;p19"/>
          <p:cNvSpPr txBox="1">
            <a:spLocks noGrp="1"/>
          </p:cNvSpPr>
          <p:nvPr>
            <p:ph type="title" idx="2"/>
          </p:nvPr>
        </p:nvSpPr>
        <p:spPr>
          <a:xfrm>
            <a:off x="1106267" y="3484933"/>
            <a:ext cx="31884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88" name="Google Shape;1088;p19"/>
          <p:cNvSpPr txBox="1">
            <a:spLocks noGrp="1"/>
          </p:cNvSpPr>
          <p:nvPr>
            <p:ph type="subTitle" idx="1"/>
          </p:nvPr>
        </p:nvSpPr>
        <p:spPr>
          <a:xfrm>
            <a:off x="1106300" y="3946933"/>
            <a:ext cx="31884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9" name="Google Shape;1089;p19"/>
          <p:cNvSpPr txBox="1">
            <a:spLocks noGrp="1"/>
          </p:cNvSpPr>
          <p:nvPr>
            <p:ph type="title" idx="3"/>
          </p:nvPr>
        </p:nvSpPr>
        <p:spPr>
          <a:xfrm>
            <a:off x="4501900" y="3484933"/>
            <a:ext cx="31884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90" name="Google Shape;1090;p19"/>
          <p:cNvSpPr txBox="1">
            <a:spLocks noGrp="1"/>
          </p:cNvSpPr>
          <p:nvPr>
            <p:ph type="subTitle" idx="4"/>
          </p:nvPr>
        </p:nvSpPr>
        <p:spPr>
          <a:xfrm>
            <a:off x="4501900" y="3946933"/>
            <a:ext cx="31884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1" name="Google Shape;1091;p19"/>
          <p:cNvSpPr txBox="1">
            <a:spLocks noGrp="1"/>
          </p:cNvSpPr>
          <p:nvPr>
            <p:ph type="title" idx="5"/>
          </p:nvPr>
        </p:nvSpPr>
        <p:spPr>
          <a:xfrm>
            <a:off x="7897533" y="3484933"/>
            <a:ext cx="31884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92" name="Google Shape;1092;p19"/>
          <p:cNvSpPr txBox="1">
            <a:spLocks noGrp="1"/>
          </p:cNvSpPr>
          <p:nvPr>
            <p:ph type="subTitle" idx="6"/>
          </p:nvPr>
        </p:nvSpPr>
        <p:spPr>
          <a:xfrm>
            <a:off x="7897533" y="3946933"/>
            <a:ext cx="31884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93" name="Google Shape;1093;p19"/>
          <p:cNvGrpSpPr/>
          <p:nvPr/>
        </p:nvGrpSpPr>
        <p:grpSpPr>
          <a:xfrm>
            <a:off x="-365596" y="-8344"/>
            <a:ext cx="1545719" cy="1455079"/>
            <a:chOff x="3611750" y="1496100"/>
            <a:chExt cx="821550" cy="773375"/>
          </a:xfrm>
        </p:grpSpPr>
        <p:sp>
          <p:nvSpPr>
            <p:cNvPr id="1094" name="Google Shape;1094;p19"/>
            <p:cNvSpPr/>
            <p:nvPr/>
          </p:nvSpPr>
          <p:spPr>
            <a:xfrm>
              <a:off x="3829175" y="2004725"/>
              <a:ext cx="455900" cy="178425"/>
            </a:xfrm>
            <a:custGeom>
              <a:avLst/>
              <a:gdLst/>
              <a:ahLst/>
              <a:cxnLst/>
              <a:rect l="l" t="t" r="r" b="b"/>
              <a:pathLst>
                <a:path w="18236" h="7137" extrusionOk="0">
                  <a:moveTo>
                    <a:pt x="9519" y="1"/>
                  </a:moveTo>
                  <a:cubicBezTo>
                    <a:pt x="5908" y="1"/>
                    <a:pt x="2471" y="1297"/>
                    <a:pt x="174" y="4148"/>
                  </a:cubicBezTo>
                  <a:lnTo>
                    <a:pt x="66" y="4351"/>
                  </a:lnTo>
                  <a:cubicBezTo>
                    <a:pt x="66" y="4343"/>
                    <a:pt x="63" y="4340"/>
                    <a:pt x="58" y="4340"/>
                  </a:cubicBezTo>
                  <a:cubicBezTo>
                    <a:pt x="40" y="4340"/>
                    <a:pt x="0" y="4380"/>
                    <a:pt x="19" y="4399"/>
                  </a:cubicBezTo>
                  <a:cubicBezTo>
                    <a:pt x="33" y="4409"/>
                    <a:pt x="48" y="4414"/>
                    <a:pt x="62" y="4414"/>
                  </a:cubicBezTo>
                  <a:cubicBezTo>
                    <a:pt x="95" y="4414"/>
                    <a:pt x="129" y="4391"/>
                    <a:pt x="162" y="4375"/>
                  </a:cubicBezTo>
                  <a:cubicBezTo>
                    <a:pt x="1007" y="3779"/>
                    <a:pt x="1912" y="3244"/>
                    <a:pt x="2817" y="2720"/>
                  </a:cubicBezTo>
                  <a:cubicBezTo>
                    <a:pt x="3507" y="2315"/>
                    <a:pt x="4186" y="1934"/>
                    <a:pt x="4936" y="1660"/>
                  </a:cubicBezTo>
                  <a:cubicBezTo>
                    <a:pt x="5650" y="1410"/>
                    <a:pt x="6389" y="1291"/>
                    <a:pt x="7151" y="1196"/>
                  </a:cubicBezTo>
                  <a:cubicBezTo>
                    <a:pt x="7689" y="1141"/>
                    <a:pt x="8220" y="1100"/>
                    <a:pt x="8755" y="1100"/>
                  </a:cubicBezTo>
                  <a:cubicBezTo>
                    <a:pt x="8918" y="1100"/>
                    <a:pt x="9082" y="1104"/>
                    <a:pt x="9246" y="1112"/>
                  </a:cubicBezTo>
                  <a:cubicBezTo>
                    <a:pt x="11151" y="1172"/>
                    <a:pt x="13056" y="1755"/>
                    <a:pt x="14652" y="2791"/>
                  </a:cubicBezTo>
                  <a:cubicBezTo>
                    <a:pt x="16247" y="3839"/>
                    <a:pt x="17533" y="5363"/>
                    <a:pt x="18235" y="7137"/>
                  </a:cubicBezTo>
                  <a:cubicBezTo>
                    <a:pt x="17973" y="5827"/>
                    <a:pt x="17509" y="4553"/>
                    <a:pt x="16783" y="3422"/>
                  </a:cubicBezTo>
                  <a:cubicBezTo>
                    <a:pt x="16057" y="2291"/>
                    <a:pt x="15056" y="1339"/>
                    <a:pt x="13830" y="767"/>
                  </a:cubicBezTo>
                  <a:cubicBezTo>
                    <a:pt x="13032" y="398"/>
                    <a:pt x="12151" y="208"/>
                    <a:pt x="11270" y="100"/>
                  </a:cubicBezTo>
                  <a:cubicBezTo>
                    <a:pt x="10685" y="34"/>
                    <a:pt x="10099" y="1"/>
                    <a:pt x="951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5" name="Google Shape;1095;p19"/>
            <p:cNvSpPr/>
            <p:nvPr/>
          </p:nvSpPr>
          <p:spPr>
            <a:xfrm>
              <a:off x="3611750" y="1770000"/>
              <a:ext cx="259275" cy="343500"/>
            </a:xfrm>
            <a:custGeom>
              <a:avLst/>
              <a:gdLst/>
              <a:ahLst/>
              <a:cxnLst/>
              <a:rect l="l" t="t" r="r" b="b"/>
              <a:pathLst>
                <a:path w="10371" h="13740" extrusionOk="0">
                  <a:moveTo>
                    <a:pt x="3734" y="0"/>
                  </a:moveTo>
                  <a:cubicBezTo>
                    <a:pt x="3240" y="0"/>
                    <a:pt x="2747" y="88"/>
                    <a:pt x="2263" y="167"/>
                  </a:cubicBezTo>
                  <a:cubicBezTo>
                    <a:pt x="1453" y="322"/>
                    <a:pt x="643" y="512"/>
                    <a:pt x="0" y="1024"/>
                  </a:cubicBezTo>
                  <a:cubicBezTo>
                    <a:pt x="12" y="1024"/>
                    <a:pt x="203" y="1048"/>
                    <a:pt x="191" y="1048"/>
                  </a:cubicBezTo>
                  <a:cubicBezTo>
                    <a:pt x="298" y="1060"/>
                    <a:pt x="405" y="1072"/>
                    <a:pt x="489" y="1095"/>
                  </a:cubicBezTo>
                  <a:cubicBezTo>
                    <a:pt x="703" y="1119"/>
                    <a:pt x="893" y="1143"/>
                    <a:pt x="1096" y="1167"/>
                  </a:cubicBezTo>
                  <a:cubicBezTo>
                    <a:pt x="1548" y="1215"/>
                    <a:pt x="1989" y="1238"/>
                    <a:pt x="2441" y="1286"/>
                  </a:cubicBezTo>
                  <a:cubicBezTo>
                    <a:pt x="3275" y="1357"/>
                    <a:pt x="4120" y="1453"/>
                    <a:pt x="4942" y="1691"/>
                  </a:cubicBezTo>
                  <a:cubicBezTo>
                    <a:pt x="5299" y="1798"/>
                    <a:pt x="5644" y="1941"/>
                    <a:pt x="5965" y="2108"/>
                  </a:cubicBezTo>
                  <a:cubicBezTo>
                    <a:pt x="6025" y="2131"/>
                    <a:pt x="6085" y="2167"/>
                    <a:pt x="6144" y="2179"/>
                  </a:cubicBezTo>
                  <a:cubicBezTo>
                    <a:pt x="6239" y="2215"/>
                    <a:pt x="6323" y="2227"/>
                    <a:pt x="6394" y="2274"/>
                  </a:cubicBezTo>
                  <a:cubicBezTo>
                    <a:pt x="6632" y="2393"/>
                    <a:pt x="6811" y="2667"/>
                    <a:pt x="6978" y="2893"/>
                  </a:cubicBezTo>
                  <a:cubicBezTo>
                    <a:pt x="7168" y="3167"/>
                    <a:pt x="7347" y="3429"/>
                    <a:pt x="7489" y="3727"/>
                  </a:cubicBezTo>
                  <a:cubicBezTo>
                    <a:pt x="7501" y="3762"/>
                    <a:pt x="7513" y="3774"/>
                    <a:pt x="7513" y="3798"/>
                  </a:cubicBezTo>
                  <a:cubicBezTo>
                    <a:pt x="7811" y="4417"/>
                    <a:pt x="8025" y="5072"/>
                    <a:pt x="8180" y="5727"/>
                  </a:cubicBezTo>
                  <a:cubicBezTo>
                    <a:pt x="8833" y="8224"/>
                    <a:pt x="9089" y="10842"/>
                    <a:pt x="8949" y="13433"/>
                  </a:cubicBezTo>
                  <a:lnTo>
                    <a:pt x="8949" y="13433"/>
                  </a:lnTo>
                  <a:lnTo>
                    <a:pt x="9454" y="12847"/>
                  </a:lnTo>
                  <a:cubicBezTo>
                    <a:pt x="10371" y="10192"/>
                    <a:pt x="10049" y="7215"/>
                    <a:pt x="9013" y="4596"/>
                  </a:cubicBezTo>
                  <a:cubicBezTo>
                    <a:pt x="8573" y="3477"/>
                    <a:pt x="8001" y="2405"/>
                    <a:pt x="7168" y="1560"/>
                  </a:cubicBezTo>
                  <a:cubicBezTo>
                    <a:pt x="6335" y="703"/>
                    <a:pt x="5227" y="83"/>
                    <a:pt x="4037" y="12"/>
                  </a:cubicBezTo>
                  <a:cubicBezTo>
                    <a:pt x="3936" y="4"/>
                    <a:pt x="3835" y="0"/>
                    <a:pt x="3734" y="0"/>
                  </a:cubicBezTo>
                  <a:close/>
                  <a:moveTo>
                    <a:pt x="8949" y="13433"/>
                  </a:moveTo>
                  <a:lnTo>
                    <a:pt x="8859" y="13537"/>
                  </a:lnTo>
                  <a:cubicBezTo>
                    <a:pt x="8871" y="13609"/>
                    <a:pt x="8894" y="13668"/>
                    <a:pt x="8930" y="13740"/>
                  </a:cubicBezTo>
                  <a:cubicBezTo>
                    <a:pt x="8937" y="13638"/>
                    <a:pt x="8943" y="13535"/>
                    <a:pt x="8949" y="13433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6" name="Google Shape;1096;p19"/>
            <p:cNvSpPr/>
            <p:nvPr/>
          </p:nvSpPr>
          <p:spPr>
            <a:xfrm>
              <a:off x="3872500" y="1902275"/>
              <a:ext cx="492950" cy="148125"/>
            </a:xfrm>
            <a:custGeom>
              <a:avLst/>
              <a:gdLst/>
              <a:ahLst/>
              <a:cxnLst/>
              <a:rect l="l" t="t" r="r" b="b"/>
              <a:pathLst>
                <a:path w="19718" h="5925" extrusionOk="0">
                  <a:moveTo>
                    <a:pt x="12112" y="0"/>
                  </a:moveTo>
                  <a:cubicBezTo>
                    <a:pt x="10553" y="0"/>
                    <a:pt x="8982" y="306"/>
                    <a:pt x="7513" y="817"/>
                  </a:cubicBezTo>
                  <a:cubicBezTo>
                    <a:pt x="5120" y="1662"/>
                    <a:pt x="2929" y="3055"/>
                    <a:pt x="905" y="4579"/>
                  </a:cubicBezTo>
                  <a:lnTo>
                    <a:pt x="0" y="5925"/>
                  </a:lnTo>
                  <a:cubicBezTo>
                    <a:pt x="1786" y="4472"/>
                    <a:pt x="3810" y="3317"/>
                    <a:pt x="5965" y="2508"/>
                  </a:cubicBezTo>
                  <a:cubicBezTo>
                    <a:pt x="7670" y="1893"/>
                    <a:pt x="9443" y="1459"/>
                    <a:pt x="11262" y="1459"/>
                  </a:cubicBezTo>
                  <a:cubicBezTo>
                    <a:pt x="11310" y="1459"/>
                    <a:pt x="11358" y="1459"/>
                    <a:pt x="11407" y="1460"/>
                  </a:cubicBezTo>
                  <a:cubicBezTo>
                    <a:pt x="13264" y="1472"/>
                    <a:pt x="15133" y="1948"/>
                    <a:pt x="16681" y="2960"/>
                  </a:cubicBezTo>
                  <a:cubicBezTo>
                    <a:pt x="17848" y="3722"/>
                    <a:pt x="18788" y="4758"/>
                    <a:pt x="19717" y="5782"/>
                  </a:cubicBezTo>
                  <a:cubicBezTo>
                    <a:pt x="19527" y="4496"/>
                    <a:pt x="18788" y="3365"/>
                    <a:pt x="17955" y="2365"/>
                  </a:cubicBezTo>
                  <a:cubicBezTo>
                    <a:pt x="17526" y="1877"/>
                    <a:pt x="17086" y="1400"/>
                    <a:pt x="16550" y="1043"/>
                  </a:cubicBezTo>
                  <a:cubicBezTo>
                    <a:pt x="16086" y="734"/>
                    <a:pt x="15550" y="531"/>
                    <a:pt x="15014" y="388"/>
                  </a:cubicBezTo>
                  <a:cubicBezTo>
                    <a:pt x="14071" y="122"/>
                    <a:pt x="13094" y="0"/>
                    <a:pt x="12112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7" name="Google Shape;1097;p19"/>
            <p:cNvSpPr/>
            <p:nvPr/>
          </p:nvSpPr>
          <p:spPr>
            <a:xfrm>
              <a:off x="3665925" y="1657925"/>
              <a:ext cx="233075" cy="371350"/>
            </a:xfrm>
            <a:custGeom>
              <a:avLst/>
              <a:gdLst/>
              <a:ahLst/>
              <a:cxnLst/>
              <a:rect l="l" t="t" r="r" b="b"/>
              <a:pathLst>
                <a:path w="9323" h="14854" extrusionOk="0">
                  <a:moveTo>
                    <a:pt x="2490" y="1"/>
                  </a:moveTo>
                  <a:cubicBezTo>
                    <a:pt x="1596" y="1"/>
                    <a:pt x="714" y="246"/>
                    <a:pt x="0" y="780"/>
                  </a:cubicBezTo>
                  <a:cubicBezTo>
                    <a:pt x="1905" y="816"/>
                    <a:pt x="3929" y="1102"/>
                    <a:pt x="5418" y="2304"/>
                  </a:cubicBezTo>
                  <a:cubicBezTo>
                    <a:pt x="6430" y="3102"/>
                    <a:pt x="7097" y="4269"/>
                    <a:pt x="7585" y="5459"/>
                  </a:cubicBezTo>
                  <a:cubicBezTo>
                    <a:pt x="8775" y="8400"/>
                    <a:pt x="8894" y="11663"/>
                    <a:pt x="8871" y="14853"/>
                  </a:cubicBezTo>
                  <a:lnTo>
                    <a:pt x="9323" y="14115"/>
                  </a:lnTo>
                  <a:cubicBezTo>
                    <a:pt x="9228" y="12567"/>
                    <a:pt x="9144" y="11020"/>
                    <a:pt x="9013" y="9496"/>
                  </a:cubicBezTo>
                  <a:cubicBezTo>
                    <a:pt x="8859" y="7781"/>
                    <a:pt x="8656" y="6067"/>
                    <a:pt x="8037" y="4471"/>
                  </a:cubicBezTo>
                  <a:cubicBezTo>
                    <a:pt x="7418" y="2864"/>
                    <a:pt x="6358" y="1399"/>
                    <a:pt x="4858" y="590"/>
                  </a:cubicBezTo>
                  <a:cubicBezTo>
                    <a:pt x="4140" y="208"/>
                    <a:pt x="3310" y="1"/>
                    <a:pt x="2490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8" name="Google Shape;1098;p19"/>
            <p:cNvSpPr/>
            <p:nvPr/>
          </p:nvSpPr>
          <p:spPr>
            <a:xfrm>
              <a:off x="3803450" y="1601225"/>
              <a:ext cx="162825" cy="358400"/>
            </a:xfrm>
            <a:custGeom>
              <a:avLst/>
              <a:gdLst/>
              <a:ahLst/>
              <a:cxnLst/>
              <a:rect l="l" t="t" r="r" b="b"/>
              <a:pathLst>
                <a:path w="6513" h="14336" extrusionOk="0">
                  <a:moveTo>
                    <a:pt x="0" y="0"/>
                  </a:moveTo>
                  <a:cubicBezTo>
                    <a:pt x="2274" y="750"/>
                    <a:pt x="4024" y="2727"/>
                    <a:pt x="4905" y="4953"/>
                  </a:cubicBezTo>
                  <a:cubicBezTo>
                    <a:pt x="5787" y="7204"/>
                    <a:pt x="5894" y="9680"/>
                    <a:pt x="5667" y="12073"/>
                  </a:cubicBezTo>
                  <a:cubicBezTo>
                    <a:pt x="5596" y="12835"/>
                    <a:pt x="5489" y="13585"/>
                    <a:pt x="5298" y="14335"/>
                  </a:cubicBezTo>
                  <a:lnTo>
                    <a:pt x="6084" y="13347"/>
                  </a:lnTo>
                  <a:cubicBezTo>
                    <a:pt x="6287" y="10513"/>
                    <a:pt x="6513" y="7632"/>
                    <a:pt x="6132" y="4810"/>
                  </a:cubicBezTo>
                  <a:cubicBezTo>
                    <a:pt x="6037" y="4203"/>
                    <a:pt x="5917" y="3572"/>
                    <a:pt x="5667" y="3013"/>
                  </a:cubicBezTo>
                  <a:cubicBezTo>
                    <a:pt x="5203" y="1977"/>
                    <a:pt x="4298" y="1203"/>
                    <a:pt x="3274" y="727"/>
                  </a:cubicBezTo>
                  <a:cubicBezTo>
                    <a:pt x="2262" y="250"/>
                    <a:pt x="1131" y="72"/>
                    <a:pt x="0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9" name="Google Shape;1099;p19"/>
            <p:cNvSpPr/>
            <p:nvPr/>
          </p:nvSpPr>
          <p:spPr>
            <a:xfrm>
              <a:off x="3940350" y="1811675"/>
              <a:ext cx="492950" cy="115500"/>
            </a:xfrm>
            <a:custGeom>
              <a:avLst/>
              <a:gdLst/>
              <a:ahLst/>
              <a:cxnLst/>
              <a:rect l="l" t="t" r="r" b="b"/>
              <a:pathLst>
                <a:path w="19718" h="4620" extrusionOk="0">
                  <a:moveTo>
                    <a:pt x="14595" y="0"/>
                  </a:moveTo>
                  <a:cubicBezTo>
                    <a:pt x="13560" y="0"/>
                    <a:pt x="12523" y="144"/>
                    <a:pt x="11502" y="333"/>
                  </a:cubicBezTo>
                  <a:cubicBezTo>
                    <a:pt x="7883" y="983"/>
                    <a:pt x="4369" y="2222"/>
                    <a:pt x="1138" y="3974"/>
                  </a:cubicBezTo>
                  <a:lnTo>
                    <a:pt x="1138" y="3974"/>
                  </a:lnTo>
                  <a:cubicBezTo>
                    <a:pt x="1164" y="3967"/>
                    <a:pt x="1190" y="3960"/>
                    <a:pt x="1215" y="3953"/>
                  </a:cubicBezTo>
                  <a:cubicBezTo>
                    <a:pt x="4263" y="3096"/>
                    <a:pt x="7335" y="2298"/>
                    <a:pt x="10407" y="1572"/>
                  </a:cubicBezTo>
                  <a:cubicBezTo>
                    <a:pt x="10931" y="1453"/>
                    <a:pt x="11467" y="1333"/>
                    <a:pt x="12002" y="1286"/>
                  </a:cubicBezTo>
                  <a:cubicBezTo>
                    <a:pt x="12130" y="1278"/>
                    <a:pt x="12259" y="1274"/>
                    <a:pt x="12388" y="1274"/>
                  </a:cubicBezTo>
                  <a:cubicBezTo>
                    <a:pt x="12811" y="1274"/>
                    <a:pt x="13235" y="1314"/>
                    <a:pt x="13646" y="1369"/>
                  </a:cubicBezTo>
                  <a:cubicBezTo>
                    <a:pt x="15384" y="1643"/>
                    <a:pt x="17063" y="2298"/>
                    <a:pt x="18539" y="3274"/>
                  </a:cubicBezTo>
                  <a:cubicBezTo>
                    <a:pt x="18863" y="3490"/>
                    <a:pt x="19206" y="3735"/>
                    <a:pt x="19595" y="3735"/>
                  </a:cubicBezTo>
                  <a:cubicBezTo>
                    <a:pt x="19635" y="3735"/>
                    <a:pt x="19676" y="3732"/>
                    <a:pt x="19718" y="3727"/>
                  </a:cubicBezTo>
                  <a:cubicBezTo>
                    <a:pt x="19682" y="3119"/>
                    <a:pt x="19372" y="2536"/>
                    <a:pt x="19015" y="2024"/>
                  </a:cubicBezTo>
                  <a:cubicBezTo>
                    <a:pt x="18610" y="1453"/>
                    <a:pt x="18134" y="893"/>
                    <a:pt x="17527" y="560"/>
                  </a:cubicBezTo>
                  <a:cubicBezTo>
                    <a:pt x="17051" y="286"/>
                    <a:pt x="16515" y="167"/>
                    <a:pt x="15979" y="95"/>
                  </a:cubicBezTo>
                  <a:cubicBezTo>
                    <a:pt x="15519" y="29"/>
                    <a:pt x="15058" y="0"/>
                    <a:pt x="14595" y="0"/>
                  </a:cubicBezTo>
                  <a:close/>
                  <a:moveTo>
                    <a:pt x="1138" y="3974"/>
                  </a:moveTo>
                  <a:lnTo>
                    <a:pt x="1138" y="3974"/>
                  </a:lnTo>
                  <a:cubicBezTo>
                    <a:pt x="762" y="4081"/>
                    <a:pt x="369" y="4215"/>
                    <a:pt x="108" y="4501"/>
                  </a:cubicBezTo>
                  <a:lnTo>
                    <a:pt x="108" y="4501"/>
                  </a:lnTo>
                  <a:cubicBezTo>
                    <a:pt x="108" y="4501"/>
                    <a:pt x="108" y="4501"/>
                    <a:pt x="108" y="4501"/>
                  </a:cubicBezTo>
                  <a:lnTo>
                    <a:pt x="108" y="4501"/>
                  </a:lnTo>
                  <a:lnTo>
                    <a:pt x="1" y="4620"/>
                  </a:lnTo>
                  <a:cubicBezTo>
                    <a:pt x="16" y="4611"/>
                    <a:pt x="30" y="4602"/>
                    <a:pt x="45" y="4593"/>
                  </a:cubicBezTo>
                  <a:lnTo>
                    <a:pt x="45" y="4593"/>
                  </a:lnTo>
                  <a:cubicBezTo>
                    <a:pt x="46" y="4594"/>
                    <a:pt x="48" y="4594"/>
                    <a:pt x="49" y="4594"/>
                  </a:cubicBezTo>
                  <a:cubicBezTo>
                    <a:pt x="60" y="4594"/>
                    <a:pt x="82" y="4581"/>
                    <a:pt x="98" y="4562"/>
                  </a:cubicBezTo>
                  <a:lnTo>
                    <a:pt x="98" y="4562"/>
                  </a:lnTo>
                  <a:cubicBezTo>
                    <a:pt x="441" y="4361"/>
                    <a:pt x="788" y="4164"/>
                    <a:pt x="1138" y="3974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0" name="Google Shape;1100;p19"/>
            <p:cNvSpPr/>
            <p:nvPr/>
          </p:nvSpPr>
          <p:spPr>
            <a:xfrm>
              <a:off x="3928450" y="1558900"/>
              <a:ext cx="125050" cy="293575"/>
            </a:xfrm>
            <a:custGeom>
              <a:avLst/>
              <a:gdLst/>
              <a:ahLst/>
              <a:cxnLst/>
              <a:rect l="l" t="t" r="r" b="b"/>
              <a:pathLst>
                <a:path w="5002" h="11743" extrusionOk="0">
                  <a:moveTo>
                    <a:pt x="119" y="1"/>
                  </a:moveTo>
                  <a:cubicBezTo>
                    <a:pt x="80" y="1"/>
                    <a:pt x="40" y="2"/>
                    <a:pt x="1" y="3"/>
                  </a:cubicBezTo>
                  <a:cubicBezTo>
                    <a:pt x="2025" y="967"/>
                    <a:pt x="3454" y="2955"/>
                    <a:pt x="3989" y="5134"/>
                  </a:cubicBezTo>
                  <a:cubicBezTo>
                    <a:pt x="4525" y="7301"/>
                    <a:pt x="4251" y="9623"/>
                    <a:pt x="3525" y="11742"/>
                  </a:cubicBezTo>
                  <a:lnTo>
                    <a:pt x="4251" y="11254"/>
                  </a:lnTo>
                  <a:cubicBezTo>
                    <a:pt x="4406" y="10694"/>
                    <a:pt x="4597" y="9920"/>
                    <a:pt x="4727" y="8992"/>
                  </a:cubicBezTo>
                  <a:cubicBezTo>
                    <a:pt x="4835" y="8218"/>
                    <a:pt x="5001" y="7099"/>
                    <a:pt x="4918" y="5753"/>
                  </a:cubicBezTo>
                  <a:cubicBezTo>
                    <a:pt x="4847" y="4384"/>
                    <a:pt x="4775" y="3420"/>
                    <a:pt x="4299" y="2515"/>
                  </a:cubicBezTo>
                  <a:cubicBezTo>
                    <a:pt x="3496" y="1002"/>
                    <a:pt x="1828" y="1"/>
                    <a:pt x="11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1" name="Google Shape;1101;p19"/>
            <p:cNvSpPr/>
            <p:nvPr/>
          </p:nvSpPr>
          <p:spPr>
            <a:xfrm>
              <a:off x="4020125" y="1728575"/>
              <a:ext cx="382525" cy="106625"/>
            </a:xfrm>
            <a:custGeom>
              <a:avLst/>
              <a:gdLst/>
              <a:ahLst/>
              <a:cxnLst/>
              <a:rect l="l" t="t" r="r" b="b"/>
              <a:pathLst>
                <a:path w="15301" h="4265" extrusionOk="0">
                  <a:moveTo>
                    <a:pt x="10691" y="0"/>
                  </a:moveTo>
                  <a:cubicBezTo>
                    <a:pt x="9995" y="0"/>
                    <a:pt x="9111" y="90"/>
                    <a:pt x="7966" y="336"/>
                  </a:cubicBezTo>
                  <a:cubicBezTo>
                    <a:pt x="6394" y="681"/>
                    <a:pt x="3978" y="1395"/>
                    <a:pt x="1251" y="3014"/>
                  </a:cubicBezTo>
                  <a:lnTo>
                    <a:pt x="1" y="4265"/>
                  </a:lnTo>
                  <a:cubicBezTo>
                    <a:pt x="3324" y="2297"/>
                    <a:pt x="7197" y="1246"/>
                    <a:pt x="11067" y="1246"/>
                  </a:cubicBezTo>
                  <a:cubicBezTo>
                    <a:pt x="11717" y="1246"/>
                    <a:pt x="12367" y="1276"/>
                    <a:pt x="13014" y="1336"/>
                  </a:cubicBezTo>
                  <a:cubicBezTo>
                    <a:pt x="13800" y="1407"/>
                    <a:pt x="14634" y="1550"/>
                    <a:pt x="15265" y="2050"/>
                  </a:cubicBezTo>
                  <a:cubicBezTo>
                    <a:pt x="15272" y="2056"/>
                    <a:pt x="15276" y="2059"/>
                    <a:pt x="15277" y="2059"/>
                  </a:cubicBezTo>
                  <a:cubicBezTo>
                    <a:pt x="15300" y="2059"/>
                    <a:pt x="14030" y="777"/>
                    <a:pt x="12598" y="300"/>
                  </a:cubicBezTo>
                  <a:cubicBezTo>
                    <a:pt x="12164" y="146"/>
                    <a:pt x="11580" y="0"/>
                    <a:pt x="10691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2" name="Google Shape;1102;p19"/>
            <p:cNvSpPr/>
            <p:nvPr/>
          </p:nvSpPr>
          <p:spPr>
            <a:xfrm>
              <a:off x="4021025" y="1515275"/>
              <a:ext cx="107175" cy="244025"/>
            </a:xfrm>
            <a:custGeom>
              <a:avLst/>
              <a:gdLst/>
              <a:ahLst/>
              <a:cxnLst/>
              <a:rect l="l" t="t" r="r" b="b"/>
              <a:pathLst>
                <a:path w="4287" h="9761" extrusionOk="0">
                  <a:moveTo>
                    <a:pt x="1634" y="0"/>
                  </a:moveTo>
                  <a:cubicBezTo>
                    <a:pt x="1042" y="0"/>
                    <a:pt x="451" y="205"/>
                    <a:pt x="1" y="581"/>
                  </a:cubicBezTo>
                  <a:cubicBezTo>
                    <a:pt x="148" y="545"/>
                    <a:pt x="297" y="528"/>
                    <a:pt x="447" y="528"/>
                  </a:cubicBezTo>
                  <a:cubicBezTo>
                    <a:pt x="1285" y="528"/>
                    <a:pt x="2121" y="1064"/>
                    <a:pt x="2596" y="1771"/>
                  </a:cubicBezTo>
                  <a:cubicBezTo>
                    <a:pt x="3168" y="2605"/>
                    <a:pt x="3358" y="3653"/>
                    <a:pt x="3453" y="4665"/>
                  </a:cubicBezTo>
                  <a:cubicBezTo>
                    <a:pt x="3620" y="6367"/>
                    <a:pt x="3537" y="8082"/>
                    <a:pt x="3251" y="9760"/>
                  </a:cubicBezTo>
                  <a:lnTo>
                    <a:pt x="3775" y="9272"/>
                  </a:lnTo>
                  <a:cubicBezTo>
                    <a:pt x="3894" y="8248"/>
                    <a:pt x="4192" y="5689"/>
                    <a:pt x="4263" y="3212"/>
                  </a:cubicBezTo>
                  <a:cubicBezTo>
                    <a:pt x="4287" y="2795"/>
                    <a:pt x="4263" y="2081"/>
                    <a:pt x="3870" y="1343"/>
                  </a:cubicBezTo>
                  <a:cubicBezTo>
                    <a:pt x="3513" y="676"/>
                    <a:pt x="2858" y="200"/>
                    <a:pt x="2108" y="45"/>
                  </a:cubicBezTo>
                  <a:cubicBezTo>
                    <a:pt x="1952" y="15"/>
                    <a:pt x="1793" y="0"/>
                    <a:pt x="1634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3" name="Google Shape;1103;p19"/>
            <p:cNvSpPr/>
            <p:nvPr/>
          </p:nvSpPr>
          <p:spPr>
            <a:xfrm>
              <a:off x="4121925" y="1657650"/>
              <a:ext cx="309000" cy="84375"/>
            </a:xfrm>
            <a:custGeom>
              <a:avLst/>
              <a:gdLst/>
              <a:ahLst/>
              <a:cxnLst/>
              <a:rect l="l" t="t" r="r" b="b"/>
              <a:pathLst>
                <a:path w="12360" h="3375" extrusionOk="0">
                  <a:moveTo>
                    <a:pt x="8540" y="1"/>
                  </a:moveTo>
                  <a:cubicBezTo>
                    <a:pt x="7711" y="1"/>
                    <a:pt x="6881" y="169"/>
                    <a:pt x="6085" y="398"/>
                  </a:cubicBezTo>
                  <a:cubicBezTo>
                    <a:pt x="4115" y="944"/>
                    <a:pt x="2233" y="1817"/>
                    <a:pt x="557" y="2974"/>
                  </a:cubicBezTo>
                  <a:lnTo>
                    <a:pt x="557" y="2974"/>
                  </a:lnTo>
                  <a:cubicBezTo>
                    <a:pt x="1414" y="2732"/>
                    <a:pt x="2278" y="2483"/>
                    <a:pt x="3132" y="2244"/>
                  </a:cubicBezTo>
                  <a:cubicBezTo>
                    <a:pt x="4649" y="1812"/>
                    <a:pt x="6231" y="1373"/>
                    <a:pt x="7792" y="1373"/>
                  </a:cubicBezTo>
                  <a:cubicBezTo>
                    <a:pt x="8338" y="1373"/>
                    <a:pt x="8882" y="1427"/>
                    <a:pt x="9419" y="1553"/>
                  </a:cubicBezTo>
                  <a:cubicBezTo>
                    <a:pt x="10419" y="1791"/>
                    <a:pt x="11347" y="2256"/>
                    <a:pt x="12359" y="2256"/>
                  </a:cubicBezTo>
                  <a:cubicBezTo>
                    <a:pt x="11967" y="1101"/>
                    <a:pt x="10835" y="351"/>
                    <a:pt x="9657" y="113"/>
                  </a:cubicBezTo>
                  <a:cubicBezTo>
                    <a:pt x="9287" y="35"/>
                    <a:pt x="8914" y="1"/>
                    <a:pt x="8540" y="1"/>
                  </a:cubicBezTo>
                  <a:close/>
                  <a:moveTo>
                    <a:pt x="557" y="2974"/>
                  </a:moveTo>
                  <a:cubicBezTo>
                    <a:pt x="435" y="3009"/>
                    <a:pt x="313" y="3043"/>
                    <a:pt x="191" y="3077"/>
                  </a:cubicBezTo>
                  <a:lnTo>
                    <a:pt x="1" y="3375"/>
                  </a:lnTo>
                  <a:cubicBezTo>
                    <a:pt x="184" y="3238"/>
                    <a:pt x="369" y="3104"/>
                    <a:pt x="557" y="2974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4" name="Google Shape;1104;p19"/>
            <p:cNvSpPr/>
            <p:nvPr/>
          </p:nvSpPr>
          <p:spPr>
            <a:xfrm>
              <a:off x="4139800" y="1510775"/>
              <a:ext cx="69675" cy="184725"/>
            </a:xfrm>
            <a:custGeom>
              <a:avLst/>
              <a:gdLst/>
              <a:ahLst/>
              <a:cxnLst/>
              <a:rect l="l" t="t" r="r" b="b"/>
              <a:pathLst>
                <a:path w="2787" h="7389" extrusionOk="0">
                  <a:moveTo>
                    <a:pt x="162" y="0"/>
                  </a:moveTo>
                  <a:cubicBezTo>
                    <a:pt x="131" y="0"/>
                    <a:pt x="123" y="11"/>
                    <a:pt x="119" y="23"/>
                  </a:cubicBezTo>
                  <a:cubicBezTo>
                    <a:pt x="0" y="165"/>
                    <a:pt x="857" y="737"/>
                    <a:pt x="1250" y="1689"/>
                  </a:cubicBezTo>
                  <a:cubicBezTo>
                    <a:pt x="1369" y="1963"/>
                    <a:pt x="1465" y="2356"/>
                    <a:pt x="1369" y="3737"/>
                  </a:cubicBezTo>
                  <a:cubicBezTo>
                    <a:pt x="1203" y="5928"/>
                    <a:pt x="738" y="7297"/>
                    <a:pt x="953" y="7381"/>
                  </a:cubicBezTo>
                  <a:cubicBezTo>
                    <a:pt x="957" y="7385"/>
                    <a:pt x="963" y="7388"/>
                    <a:pt x="974" y="7388"/>
                  </a:cubicBezTo>
                  <a:cubicBezTo>
                    <a:pt x="1021" y="7388"/>
                    <a:pt x="1146" y="7311"/>
                    <a:pt x="1441" y="6869"/>
                  </a:cubicBezTo>
                  <a:cubicBezTo>
                    <a:pt x="1941" y="6107"/>
                    <a:pt x="2786" y="4845"/>
                    <a:pt x="2691" y="3023"/>
                  </a:cubicBezTo>
                  <a:cubicBezTo>
                    <a:pt x="2655" y="2487"/>
                    <a:pt x="2584" y="1106"/>
                    <a:pt x="1798" y="630"/>
                  </a:cubicBezTo>
                  <a:cubicBezTo>
                    <a:pt x="1572" y="499"/>
                    <a:pt x="1107" y="320"/>
                    <a:pt x="786" y="201"/>
                  </a:cubicBezTo>
                  <a:cubicBezTo>
                    <a:pt x="381" y="42"/>
                    <a:pt x="225" y="0"/>
                    <a:pt x="162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5" name="Google Shape;1105;p19"/>
            <p:cNvSpPr/>
            <p:nvPr/>
          </p:nvSpPr>
          <p:spPr>
            <a:xfrm>
              <a:off x="4213600" y="1609225"/>
              <a:ext cx="205125" cy="50050"/>
            </a:xfrm>
            <a:custGeom>
              <a:avLst/>
              <a:gdLst/>
              <a:ahLst/>
              <a:cxnLst/>
              <a:rect l="l" t="t" r="r" b="b"/>
              <a:pathLst>
                <a:path w="8205" h="2002" extrusionOk="0">
                  <a:moveTo>
                    <a:pt x="5324" y="0"/>
                  </a:moveTo>
                  <a:cubicBezTo>
                    <a:pt x="5092" y="0"/>
                    <a:pt x="4861" y="15"/>
                    <a:pt x="4632" y="37"/>
                  </a:cubicBezTo>
                  <a:cubicBezTo>
                    <a:pt x="3335" y="168"/>
                    <a:pt x="2073" y="585"/>
                    <a:pt x="953" y="1264"/>
                  </a:cubicBezTo>
                  <a:lnTo>
                    <a:pt x="1346" y="883"/>
                  </a:lnTo>
                  <a:lnTo>
                    <a:pt x="1346" y="883"/>
                  </a:lnTo>
                  <a:cubicBezTo>
                    <a:pt x="834" y="1180"/>
                    <a:pt x="394" y="1561"/>
                    <a:pt x="1" y="2002"/>
                  </a:cubicBezTo>
                  <a:cubicBezTo>
                    <a:pt x="1128" y="1269"/>
                    <a:pt x="2491" y="963"/>
                    <a:pt x="3825" y="963"/>
                  </a:cubicBezTo>
                  <a:cubicBezTo>
                    <a:pt x="3900" y="963"/>
                    <a:pt x="3975" y="964"/>
                    <a:pt x="4049" y="966"/>
                  </a:cubicBezTo>
                  <a:cubicBezTo>
                    <a:pt x="5466" y="978"/>
                    <a:pt x="6847" y="1323"/>
                    <a:pt x="8204" y="1752"/>
                  </a:cubicBezTo>
                  <a:cubicBezTo>
                    <a:pt x="8026" y="1049"/>
                    <a:pt x="7430" y="514"/>
                    <a:pt x="6764" y="252"/>
                  </a:cubicBezTo>
                  <a:cubicBezTo>
                    <a:pt x="6310" y="65"/>
                    <a:pt x="5817" y="0"/>
                    <a:pt x="5324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6" name="Google Shape;1106;p19"/>
            <p:cNvSpPr/>
            <p:nvPr/>
          </p:nvSpPr>
          <p:spPr>
            <a:xfrm>
              <a:off x="4187725" y="1496100"/>
              <a:ext cx="66400" cy="139675"/>
            </a:xfrm>
            <a:custGeom>
              <a:avLst/>
              <a:gdLst/>
              <a:ahLst/>
              <a:cxnLst/>
              <a:rect l="l" t="t" r="r" b="b"/>
              <a:pathLst>
                <a:path w="2656" h="5587" extrusionOk="0">
                  <a:moveTo>
                    <a:pt x="859" y="1"/>
                  </a:moveTo>
                  <a:cubicBezTo>
                    <a:pt x="568" y="1"/>
                    <a:pt x="277" y="53"/>
                    <a:pt x="0" y="145"/>
                  </a:cubicBezTo>
                  <a:cubicBezTo>
                    <a:pt x="964" y="550"/>
                    <a:pt x="1631" y="1479"/>
                    <a:pt x="1881" y="2491"/>
                  </a:cubicBezTo>
                  <a:cubicBezTo>
                    <a:pt x="2155" y="3503"/>
                    <a:pt x="2048" y="4574"/>
                    <a:pt x="1798" y="5586"/>
                  </a:cubicBezTo>
                  <a:lnTo>
                    <a:pt x="1905" y="5336"/>
                  </a:lnTo>
                  <a:cubicBezTo>
                    <a:pt x="2167" y="4277"/>
                    <a:pt x="2393" y="3229"/>
                    <a:pt x="2572" y="2157"/>
                  </a:cubicBezTo>
                  <a:cubicBezTo>
                    <a:pt x="2619" y="1836"/>
                    <a:pt x="2655" y="1526"/>
                    <a:pt x="2596" y="1217"/>
                  </a:cubicBezTo>
                  <a:cubicBezTo>
                    <a:pt x="2500" y="693"/>
                    <a:pt x="2060" y="288"/>
                    <a:pt x="1560" y="110"/>
                  </a:cubicBezTo>
                  <a:cubicBezTo>
                    <a:pt x="1331" y="35"/>
                    <a:pt x="1095" y="1"/>
                    <a:pt x="85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7" name="Google Shape;1107;p19"/>
            <p:cNvSpPr/>
            <p:nvPr/>
          </p:nvSpPr>
          <p:spPr>
            <a:xfrm>
              <a:off x="4266600" y="1497350"/>
              <a:ext cx="33050" cy="115200"/>
            </a:xfrm>
            <a:custGeom>
              <a:avLst/>
              <a:gdLst/>
              <a:ahLst/>
              <a:cxnLst/>
              <a:rect l="l" t="t" r="r" b="b"/>
              <a:pathLst>
                <a:path w="1322" h="4608" extrusionOk="0">
                  <a:moveTo>
                    <a:pt x="179" y="0"/>
                  </a:moveTo>
                  <a:cubicBezTo>
                    <a:pt x="965" y="1417"/>
                    <a:pt x="893" y="3262"/>
                    <a:pt x="0" y="4608"/>
                  </a:cubicBezTo>
                  <a:lnTo>
                    <a:pt x="417" y="4203"/>
                  </a:lnTo>
                  <a:cubicBezTo>
                    <a:pt x="536" y="3953"/>
                    <a:pt x="643" y="3715"/>
                    <a:pt x="762" y="3453"/>
                  </a:cubicBezTo>
                  <a:cubicBezTo>
                    <a:pt x="1036" y="2834"/>
                    <a:pt x="1322" y="2191"/>
                    <a:pt x="1310" y="1512"/>
                  </a:cubicBezTo>
                  <a:cubicBezTo>
                    <a:pt x="1274" y="833"/>
                    <a:pt x="846" y="107"/>
                    <a:pt x="179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8" name="Google Shape;1108;p19"/>
            <p:cNvSpPr/>
            <p:nvPr/>
          </p:nvSpPr>
          <p:spPr>
            <a:xfrm>
              <a:off x="4299925" y="1572950"/>
              <a:ext cx="93800" cy="26800"/>
            </a:xfrm>
            <a:custGeom>
              <a:avLst/>
              <a:gdLst/>
              <a:ahLst/>
              <a:cxnLst/>
              <a:rect l="l" t="t" r="r" b="b"/>
              <a:pathLst>
                <a:path w="3752" h="1072" extrusionOk="0">
                  <a:moveTo>
                    <a:pt x="1855" y="0"/>
                  </a:moveTo>
                  <a:cubicBezTo>
                    <a:pt x="1724" y="0"/>
                    <a:pt x="1593" y="5"/>
                    <a:pt x="1465" y="12"/>
                  </a:cubicBezTo>
                  <a:cubicBezTo>
                    <a:pt x="1120" y="48"/>
                    <a:pt x="763" y="107"/>
                    <a:pt x="429" y="167"/>
                  </a:cubicBezTo>
                  <a:lnTo>
                    <a:pt x="1" y="667"/>
                  </a:lnTo>
                  <a:cubicBezTo>
                    <a:pt x="263" y="524"/>
                    <a:pt x="560" y="429"/>
                    <a:pt x="834" y="393"/>
                  </a:cubicBezTo>
                  <a:cubicBezTo>
                    <a:pt x="931" y="383"/>
                    <a:pt x="1027" y="378"/>
                    <a:pt x="1124" y="378"/>
                  </a:cubicBezTo>
                  <a:cubicBezTo>
                    <a:pt x="1467" y="378"/>
                    <a:pt x="1809" y="438"/>
                    <a:pt x="2144" y="512"/>
                  </a:cubicBezTo>
                  <a:cubicBezTo>
                    <a:pt x="2334" y="536"/>
                    <a:pt x="2537" y="584"/>
                    <a:pt x="2715" y="631"/>
                  </a:cubicBezTo>
                  <a:cubicBezTo>
                    <a:pt x="3084" y="726"/>
                    <a:pt x="3442" y="881"/>
                    <a:pt x="3751" y="1072"/>
                  </a:cubicBezTo>
                  <a:cubicBezTo>
                    <a:pt x="3632" y="631"/>
                    <a:pt x="3251" y="298"/>
                    <a:pt x="2811" y="131"/>
                  </a:cubicBezTo>
                  <a:cubicBezTo>
                    <a:pt x="2506" y="30"/>
                    <a:pt x="2178" y="0"/>
                    <a:pt x="1855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9" name="Google Shape;1109;p19"/>
            <p:cNvSpPr/>
            <p:nvPr/>
          </p:nvSpPr>
          <p:spPr>
            <a:xfrm>
              <a:off x="4311825" y="1505400"/>
              <a:ext cx="24450" cy="74125"/>
            </a:xfrm>
            <a:custGeom>
              <a:avLst/>
              <a:gdLst/>
              <a:ahLst/>
              <a:cxnLst/>
              <a:rect l="l" t="t" r="r" b="b"/>
              <a:pathLst>
                <a:path w="978" h="2965" extrusionOk="0">
                  <a:moveTo>
                    <a:pt x="217" y="0"/>
                  </a:moveTo>
                  <a:cubicBezTo>
                    <a:pt x="205" y="0"/>
                    <a:pt x="192" y="4"/>
                    <a:pt x="180" y="11"/>
                  </a:cubicBezTo>
                  <a:cubicBezTo>
                    <a:pt x="120" y="59"/>
                    <a:pt x="120" y="130"/>
                    <a:pt x="144" y="202"/>
                  </a:cubicBezTo>
                  <a:cubicBezTo>
                    <a:pt x="346" y="1107"/>
                    <a:pt x="299" y="2083"/>
                    <a:pt x="1" y="2952"/>
                  </a:cubicBezTo>
                  <a:lnTo>
                    <a:pt x="84" y="2964"/>
                  </a:lnTo>
                  <a:cubicBezTo>
                    <a:pt x="406" y="2619"/>
                    <a:pt x="751" y="2226"/>
                    <a:pt x="858" y="1750"/>
                  </a:cubicBezTo>
                  <a:cubicBezTo>
                    <a:pt x="977" y="1154"/>
                    <a:pt x="739" y="547"/>
                    <a:pt x="346" y="83"/>
                  </a:cubicBezTo>
                  <a:cubicBezTo>
                    <a:pt x="309" y="45"/>
                    <a:pt x="264" y="0"/>
                    <a:pt x="217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0" name="Google Shape;1110;p19"/>
            <p:cNvSpPr/>
            <p:nvPr/>
          </p:nvSpPr>
          <p:spPr>
            <a:xfrm>
              <a:off x="3753725" y="1536925"/>
              <a:ext cx="622725" cy="732550"/>
            </a:xfrm>
            <a:custGeom>
              <a:avLst/>
              <a:gdLst/>
              <a:ahLst/>
              <a:cxnLst/>
              <a:rect l="l" t="t" r="r" b="b"/>
              <a:pathLst>
                <a:path w="24909" h="29302" extrusionOk="0">
                  <a:moveTo>
                    <a:pt x="24909" y="1"/>
                  </a:moveTo>
                  <a:cubicBezTo>
                    <a:pt x="22075" y="1620"/>
                    <a:pt x="19408" y="3513"/>
                    <a:pt x="16896" y="5644"/>
                  </a:cubicBezTo>
                  <a:cubicBezTo>
                    <a:pt x="15646" y="6692"/>
                    <a:pt x="14455" y="7799"/>
                    <a:pt x="13300" y="8954"/>
                  </a:cubicBezTo>
                  <a:cubicBezTo>
                    <a:pt x="12717" y="9537"/>
                    <a:pt x="12145" y="10121"/>
                    <a:pt x="11597" y="10728"/>
                  </a:cubicBezTo>
                  <a:cubicBezTo>
                    <a:pt x="11335" y="11026"/>
                    <a:pt x="11050" y="11323"/>
                    <a:pt x="10776" y="11633"/>
                  </a:cubicBezTo>
                  <a:lnTo>
                    <a:pt x="9978" y="12562"/>
                  </a:lnTo>
                  <a:cubicBezTo>
                    <a:pt x="7859" y="15062"/>
                    <a:pt x="5942" y="17705"/>
                    <a:pt x="4275" y="20527"/>
                  </a:cubicBezTo>
                  <a:cubicBezTo>
                    <a:pt x="2608" y="23325"/>
                    <a:pt x="1156" y="26254"/>
                    <a:pt x="1" y="29302"/>
                  </a:cubicBezTo>
                  <a:cubicBezTo>
                    <a:pt x="751" y="27861"/>
                    <a:pt x="1513" y="26432"/>
                    <a:pt x="2322" y="25027"/>
                  </a:cubicBezTo>
                  <a:cubicBezTo>
                    <a:pt x="3132" y="23622"/>
                    <a:pt x="3989" y="22253"/>
                    <a:pt x="4870" y="20896"/>
                  </a:cubicBezTo>
                  <a:cubicBezTo>
                    <a:pt x="5323" y="20205"/>
                    <a:pt x="5763" y="19551"/>
                    <a:pt x="6228" y="18884"/>
                  </a:cubicBezTo>
                  <a:cubicBezTo>
                    <a:pt x="6454" y="18562"/>
                    <a:pt x="6692" y="18229"/>
                    <a:pt x="6930" y="17908"/>
                  </a:cubicBezTo>
                  <a:lnTo>
                    <a:pt x="7287" y="17407"/>
                  </a:lnTo>
                  <a:lnTo>
                    <a:pt x="7656" y="16931"/>
                  </a:lnTo>
                  <a:cubicBezTo>
                    <a:pt x="8609" y="15622"/>
                    <a:pt x="9621" y="14371"/>
                    <a:pt x="10657" y="13145"/>
                  </a:cubicBezTo>
                  <a:lnTo>
                    <a:pt x="11455" y="12216"/>
                  </a:lnTo>
                  <a:cubicBezTo>
                    <a:pt x="11705" y="11907"/>
                    <a:pt x="11990" y="11609"/>
                    <a:pt x="12252" y="11311"/>
                  </a:cubicBezTo>
                  <a:cubicBezTo>
                    <a:pt x="12526" y="11014"/>
                    <a:pt x="12788" y="10704"/>
                    <a:pt x="13074" y="10418"/>
                  </a:cubicBezTo>
                  <a:lnTo>
                    <a:pt x="13907" y="9537"/>
                  </a:lnTo>
                  <a:cubicBezTo>
                    <a:pt x="15026" y="8359"/>
                    <a:pt x="16181" y="7251"/>
                    <a:pt x="17372" y="6144"/>
                  </a:cubicBezTo>
                  <a:cubicBezTo>
                    <a:pt x="19753" y="3953"/>
                    <a:pt x="22289" y="1929"/>
                    <a:pt x="2490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11" name="Google Shape;1111;p19"/>
          <p:cNvGrpSpPr/>
          <p:nvPr/>
        </p:nvGrpSpPr>
        <p:grpSpPr>
          <a:xfrm rot="-4503473">
            <a:off x="11430630" y="5037945"/>
            <a:ext cx="1058681" cy="996601"/>
            <a:chOff x="3611750" y="1496100"/>
            <a:chExt cx="821550" cy="773375"/>
          </a:xfrm>
        </p:grpSpPr>
        <p:sp>
          <p:nvSpPr>
            <p:cNvPr id="1112" name="Google Shape;1112;p19"/>
            <p:cNvSpPr/>
            <p:nvPr/>
          </p:nvSpPr>
          <p:spPr>
            <a:xfrm>
              <a:off x="3829175" y="2004725"/>
              <a:ext cx="455900" cy="178425"/>
            </a:xfrm>
            <a:custGeom>
              <a:avLst/>
              <a:gdLst/>
              <a:ahLst/>
              <a:cxnLst/>
              <a:rect l="l" t="t" r="r" b="b"/>
              <a:pathLst>
                <a:path w="18236" h="7137" extrusionOk="0">
                  <a:moveTo>
                    <a:pt x="9519" y="1"/>
                  </a:moveTo>
                  <a:cubicBezTo>
                    <a:pt x="5908" y="1"/>
                    <a:pt x="2471" y="1297"/>
                    <a:pt x="174" y="4148"/>
                  </a:cubicBezTo>
                  <a:lnTo>
                    <a:pt x="66" y="4351"/>
                  </a:lnTo>
                  <a:cubicBezTo>
                    <a:pt x="66" y="4343"/>
                    <a:pt x="63" y="4340"/>
                    <a:pt x="58" y="4340"/>
                  </a:cubicBezTo>
                  <a:cubicBezTo>
                    <a:pt x="40" y="4340"/>
                    <a:pt x="0" y="4380"/>
                    <a:pt x="19" y="4399"/>
                  </a:cubicBezTo>
                  <a:cubicBezTo>
                    <a:pt x="33" y="4409"/>
                    <a:pt x="48" y="4414"/>
                    <a:pt x="62" y="4414"/>
                  </a:cubicBezTo>
                  <a:cubicBezTo>
                    <a:pt x="95" y="4414"/>
                    <a:pt x="129" y="4391"/>
                    <a:pt x="162" y="4375"/>
                  </a:cubicBezTo>
                  <a:cubicBezTo>
                    <a:pt x="1007" y="3779"/>
                    <a:pt x="1912" y="3244"/>
                    <a:pt x="2817" y="2720"/>
                  </a:cubicBezTo>
                  <a:cubicBezTo>
                    <a:pt x="3507" y="2315"/>
                    <a:pt x="4186" y="1934"/>
                    <a:pt x="4936" y="1660"/>
                  </a:cubicBezTo>
                  <a:cubicBezTo>
                    <a:pt x="5650" y="1410"/>
                    <a:pt x="6389" y="1291"/>
                    <a:pt x="7151" y="1196"/>
                  </a:cubicBezTo>
                  <a:cubicBezTo>
                    <a:pt x="7689" y="1141"/>
                    <a:pt x="8220" y="1100"/>
                    <a:pt x="8755" y="1100"/>
                  </a:cubicBezTo>
                  <a:cubicBezTo>
                    <a:pt x="8918" y="1100"/>
                    <a:pt x="9082" y="1104"/>
                    <a:pt x="9246" y="1112"/>
                  </a:cubicBezTo>
                  <a:cubicBezTo>
                    <a:pt x="11151" y="1172"/>
                    <a:pt x="13056" y="1755"/>
                    <a:pt x="14652" y="2791"/>
                  </a:cubicBezTo>
                  <a:cubicBezTo>
                    <a:pt x="16247" y="3839"/>
                    <a:pt x="17533" y="5363"/>
                    <a:pt x="18235" y="7137"/>
                  </a:cubicBezTo>
                  <a:cubicBezTo>
                    <a:pt x="17973" y="5827"/>
                    <a:pt x="17509" y="4553"/>
                    <a:pt x="16783" y="3422"/>
                  </a:cubicBezTo>
                  <a:cubicBezTo>
                    <a:pt x="16057" y="2291"/>
                    <a:pt x="15056" y="1339"/>
                    <a:pt x="13830" y="767"/>
                  </a:cubicBezTo>
                  <a:cubicBezTo>
                    <a:pt x="13032" y="398"/>
                    <a:pt x="12151" y="208"/>
                    <a:pt x="11270" y="100"/>
                  </a:cubicBezTo>
                  <a:cubicBezTo>
                    <a:pt x="10685" y="34"/>
                    <a:pt x="10099" y="1"/>
                    <a:pt x="95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3" name="Google Shape;1113;p19"/>
            <p:cNvSpPr/>
            <p:nvPr/>
          </p:nvSpPr>
          <p:spPr>
            <a:xfrm>
              <a:off x="3611750" y="1770000"/>
              <a:ext cx="259275" cy="343500"/>
            </a:xfrm>
            <a:custGeom>
              <a:avLst/>
              <a:gdLst/>
              <a:ahLst/>
              <a:cxnLst/>
              <a:rect l="l" t="t" r="r" b="b"/>
              <a:pathLst>
                <a:path w="10371" h="13740" extrusionOk="0">
                  <a:moveTo>
                    <a:pt x="3734" y="0"/>
                  </a:moveTo>
                  <a:cubicBezTo>
                    <a:pt x="3240" y="0"/>
                    <a:pt x="2747" y="88"/>
                    <a:pt x="2263" y="167"/>
                  </a:cubicBezTo>
                  <a:cubicBezTo>
                    <a:pt x="1453" y="322"/>
                    <a:pt x="643" y="512"/>
                    <a:pt x="0" y="1024"/>
                  </a:cubicBezTo>
                  <a:cubicBezTo>
                    <a:pt x="12" y="1024"/>
                    <a:pt x="203" y="1048"/>
                    <a:pt x="191" y="1048"/>
                  </a:cubicBezTo>
                  <a:cubicBezTo>
                    <a:pt x="298" y="1060"/>
                    <a:pt x="405" y="1072"/>
                    <a:pt x="489" y="1095"/>
                  </a:cubicBezTo>
                  <a:cubicBezTo>
                    <a:pt x="703" y="1119"/>
                    <a:pt x="893" y="1143"/>
                    <a:pt x="1096" y="1167"/>
                  </a:cubicBezTo>
                  <a:cubicBezTo>
                    <a:pt x="1548" y="1215"/>
                    <a:pt x="1989" y="1238"/>
                    <a:pt x="2441" y="1286"/>
                  </a:cubicBezTo>
                  <a:cubicBezTo>
                    <a:pt x="3275" y="1357"/>
                    <a:pt x="4120" y="1453"/>
                    <a:pt x="4942" y="1691"/>
                  </a:cubicBezTo>
                  <a:cubicBezTo>
                    <a:pt x="5299" y="1798"/>
                    <a:pt x="5644" y="1941"/>
                    <a:pt x="5965" y="2108"/>
                  </a:cubicBezTo>
                  <a:cubicBezTo>
                    <a:pt x="6025" y="2131"/>
                    <a:pt x="6085" y="2167"/>
                    <a:pt x="6144" y="2179"/>
                  </a:cubicBezTo>
                  <a:cubicBezTo>
                    <a:pt x="6239" y="2215"/>
                    <a:pt x="6323" y="2227"/>
                    <a:pt x="6394" y="2274"/>
                  </a:cubicBezTo>
                  <a:cubicBezTo>
                    <a:pt x="6632" y="2393"/>
                    <a:pt x="6811" y="2667"/>
                    <a:pt x="6978" y="2893"/>
                  </a:cubicBezTo>
                  <a:cubicBezTo>
                    <a:pt x="7168" y="3167"/>
                    <a:pt x="7347" y="3429"/>
                    <a:pt x="7489" y="3727"/>
                  </a:cubicBezTo>
                  <a:cubicBezTo>
                    <a:pt x="7501" y="3762"/>
                    <a:pt x="7513" y="3774"/>
                    <a:pt x="7513" y="3798"/>
                  </a:cubicBezTo>
                  <a:cubicBezTo>
                    <a:pt x="7811" y="4417"/>
                    <a:pt x="8025" y="5072"/>
                    <a:pt x="8180" y="5727"/>
                  </a:cubicBezTo>
                  <a:cubicBezTo>
                    <a:pt x="8833" y="8224"/>
                    <a:pt x="9089" y="10842"/>
                    <a:pt x="8949" y="13433"/>
                  </a:cubicBezTo>
                  <a:lnTo>
                    <a:pt x="8949" y="13433"/>
                  </a:lnTo>
                  <a:lnTo>
                    <a:pt x="9454" y="12847"/>
                  </a:lnTo>
                  <a:cubicBezTo>
                    <a:pt x="10371" y="10192"/>
                    <a:pt x="10049" y="7215"/>
                    <a:pt x="9013" y="4596"/>
                  </a:cubicBezTo>
                  <a:cubicBezTo>
                    <a:pt x="8573" y="3477"/>
                    <a:pt x="8001" y="2405"/>
                    <a:pt x="7168" y="1560"/>
                  </a:cubicBezTo>
                  <a:cubicBezTo>
                    <a:pt x="6335" y="703"/>
                    <a:pt x="5227" y="83"/>
                    <a:pt x="4037" y="12"/>
                  </a:cubicBezTo>
                  <a:cubicBezTo>
                    <a:pt x="3936" y="4"/>
                    <a:pt x="3835" y="0"/>
                    <a:pt x="3734" y="0"/>
                  </a:cubicBezTo>
                  <a:close/>
                  <a:moveTo>
                    <a:pt x="8949" y="13433"/>
                  </a:moveTo>
                  <a:lnTo>
                    <a:pt x="8859" y="13537"/>
                  </a:lnTo>
                  <a:cubicBezTo>
                    <a:pt x="8871" y="13609"/>
                    <a:pt x="8894" y="13668"/>
                    <a:pt x="8930" y="13740"/>
                  </a:cubicBezTo>
                  <a:cubicBezTo>
                    <a:pt x="8937" y="13638"/>
                    <a:pt x="8943" y="13535"/>
                    <a:pt x="8949" y="134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4" name="Google Shape;1114;p19"/>
            <p:cNvSpPr/>
            <p:nvPr/>
          </p:nvSpPr>
          <p:spPr>
            <a:xfrm>
              <a:off x="3872500" y="1902275"/>
              <a:ext cx="492950" cy="148125"/>
            </a:xfrm>
            <a:custGeom>
              <a:avLst/>
              <a:gdLst/>
              <a:ahLst/>
              <a:cxnLst/>
              <a:rect l="l" t="t" r="r" b="b"/>
              <a:pathLst>
                <a:path w="19718" h="5925" extrusionOk="0">
                  <a:moveTo>
                    <a:pt x="12112" y="0"/>
                  </a:moveTo>
                  <a:cubicBezTo>
                    <a:pt x="10553" y="0"/>
                    <a:pt x="8982" y="306"/>
                    <a:pt x="7513" y="817"/>
                  </a:cubicBezTo>
                  <a:cubicBezTo>
                    <a:pt x="5120" y="1662"/>
                    <a:pt x="2929" y="3055"/>
                    <a:pt x="905" y="4579"/>
                  </a:cubicBezTo>
                  <a:lnTo>
                    <a:pt x="0" y="5925"/>
                  </a:lnTo>
                  <a:cubicBezTo>
                    <a:pt x="1786" y="4472"/>
                    <a:pt x="3810" y="3317"/>
                    <a:pt x="5965" y="2508"/>
                  </a:cubicBezTo>
                  <a:cubicBezTo>
                    <a:pt x="7670" y="1893"/>
                    <a:pt x="9443" y="1459"/>
                    <a:pt x="11262" y="1459"/>
                  </a:cubicBezTo>
                  <a:cubicBezTo>
                    <a:pt x="11310" y="1459"/>
                    <a:pt x="11358" y="1459"/>
                    <a:pt x="11407" y="1460"/>
                  </a:cubicBezTo>
                  <a:cubicBezTo>
                    <a:pt x="13264" y="1472"/>
                    <a:pt x="15133" y="1948"/>
                    <a:pt x="16681" y="2960"/>
                  </a:cubicBezTo>
                  <a:cubicBezTo>
                    <a:pt x="17848" y="3722"/>
                    <a:pt x="18788" y="4758"/>
                    <a:pt x="19717" y="5782"/>
                  </a:cubicBezTo>
                  <a:cubicBezTo>
                    <a:pt x="19527" y="4496"/>
                    <a:pt x="18788" y="3365"/>
                    <a:pt x="17955" y="2365"/>
                  </a:cubicBezTo>
                  <a:cubicBezTo>
                    <a:pt x="17526" y="1877"/>
                    <a:pt x="17086" y="1400"/>
                    <a:pt x="16550" y="1043"/>
                  </a:cubicBezTo>
                  <a:cubicBezTo>
                    <a:pt x="16086" y="734"/>
                    <a:pt x="15550" y="531"/>
                    <a:pt x="15014" y="388"/>
                  </a:cubicBezTo>
                  <a:cubicBezTo>
                    <a:pt x="14071" y="122"/>
                    <a:pt x="13094" y="0"/>
                    <a:pt x="12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5" name="Google Shape;1115;p19"/>
            <p:cNvSpPr/>
            <p:nvPr/>
          </p:nvSpPr>
          <p:spPr>
            <a:xfrm>
              <a:off x="3665925" y="1657925"/>
              <a:ext cx="233075" cy="371350"/>
            </a:xfrm>
            <a:custGeom>
              <a:avLst/>
              <a:gdLst/>
              <a:ahLst/>
              <a:cxnLst/>
              <a:rect l="l" t="t" r="r" b="b"/>
              <a:pathLst>
                <a:path w="9323" h="14854" extrusionOk="0">
                  <a:moveTo>
                    <a:pt x="2490" y="1"/>
                  </a:moveTo>
                  <a:cubicBezTo>
                    <a:pt x="1596" y="1"/>
                    <a:pt x="714" y="246"/>
                    <a:pt x="0" y="780"/>
                  </a:cubicBezTo>
                  <a:cubicBezTo>
                    <a:pt x="1905" y="816"/>
                    <a:pt x="3929" y="1102"/>
                    <a:pt x="5418" y="2304"/>
                  </a:cubicBezTo>
                  <a:cubicBezTo>
                    <a:pt x="6430" y="3102"/>
                    <a:pt x="7097" y="4269"/>
                    <a:pt x="7585" y="5459"/>
                  </a:cubicBezTo>
                  <a:cubicBezTo>
                    <a:pt x="8775" y="8400"/>
                    <a:pt x="8894" y="11663"/>
                    <a:pt x="8871" y="14853"/>
                  </a:cubicBezTo>
                  <a:lnTo>
                    <a:pt x="9323" y="14115"/>
                  </a:lnTo>
                  <a:cubicBezTo>
                    <a:pt x="9228" y="12567"/>
                    <a:pt x="9144" y="11020"/>
                    <a:pt x="9013" y="9496"/>
                  </a:cubicBezTo>
                  <a:cubicBezTo>
                    <a:pt x="8859" y="7781"/>
                    <a:pt x="8656" y="6067"/>
                    <a:pt x="8037" y="4471"/>
                  </a:cubicBezTo>
                  <a:cubicBezTo>
                    <a:pt x="7418" y="2864"/>
                    <a:pt x="6358" y="1399"/>
                    <a:pt x="4858" y="590"/>
                  </a:cubicBezTo>
                  <a:cubicBezTo>
                    <a:pt x="4140" y="208"/>
                    <a:pt x="3310" y="1"/>
                    <a:pt x="2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6" name="Google Shape;1116;p19"/>
            <p:cNvSpPr/>
            <p:nvPr/>
          </p:nvSpPr>
          <p:spPr>
            <a:xfrm>
              <a:off x="3803450" y="1601225"/>
              <a:ext cx="162825" cy="358400"/>
            </a:xfrm>
            <a:custGeom>
              <a:avLst/>
              <a:gdLst/>
              <a:ahLst/>
              <a:cxnLst/>
              <a:rect l="l" t="t" r="r" b="b"/>
              <a:pathLst>
                <a:path w="6513" h="14336" extrusionOk="0">
                  <a:moveTo>
                    <a:pt x="0" y="0"/>
                  </a:moveTo>
                  <a:cubicBezTo>
                    <a:pt x="2274" y="750"/>
                    <a:pt x="4024" y="2727"/>
                    <a:pt x="4905" y="4953"/>
                  </a:cubicBezTo>
                  <a:cubicBezTo>
                    <a:pt x="5787" y="7204"/>
                    <a:pt x="5894" y="9680"/>
                    <a:pt x="5667" y="12073"/>
                  </a:cubicBezTo>
                  <a:cubicBezTo>
                    <a:pt x="5596" y="12835"/>
                    <a:pt x="5489" y="13585"/>
                    <a:pt x="5298" y="14335"/>
                  </a:cubicBezTo>
                  <a:lnTo>
                    <a:pt x="6084" y="13347"/>
                  </a:lnTo>
                  <a:cubicBezTo>
                    <a:pt x="6287" y="10513"/>
                    <a:pt x="6513" y="7632"/>
                    <a:pt x="6132" y="4810"/>
                  </a:cubicBezTo>
                  <a:cubicBezTo>
                    <a:pt x="6037" y="4203"/>
                    <a:pt x="5917" y="3572"/>
                    <a:pt x="5667" y="3013"/>
                  </a:cubicBezTo>
                  <a:cubicBezTo>
                    <a:pt x="5203" y="1977"/>
                    <a:pt x="4298" y="1203"/>
                    <a:pt x="3274" y="727"/>
                  </a:cubicBezTo>
                  <a:cubicBezTo>
                    <a:pt x="2262" y="250"/>
                    <a:pt x="1131" y="7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7" name="Google Shape;1117;p19"/>
            <p:cNvSpPr/>
            <p:nvPr/>
          </p:nvSpPr>
          <p:spPr>
            <a:xfrm>
              <a:off x="3940350" y="1811675"/>
              <a:ext cx="492950" cy="115500"/>
            </a:xfrm>
            <a:custGeom>
              <a:avLst/>
              <a:gdLst/>
              <a:ahLst/>
              <a:cxnLst/>
              <a:rect l="l" t="t" r="r" b="b"/>
              <a:pathLst>
                <a:path w="19718" h="4620" extrusionOk="0">
                  <a:moveTo>
                    <a:pt x="14595" y="0"/>
                  </a:moveTo>
                  <a:cubicBezTo>
                    <a:pt x="13560" y="0"/>
                    <a:pt x="12523" y="144"/>
                    <a:pt x="11502" y="333"/>
                  </a:cubicBezTo>
                  <a:cubicBezTo>
                    <a:pt x="7883" y="983"/>
                    <a:pt x="4369" y="2222"/>
                    <a:pt x="1138" y="3974"/>
                  </a:cubicBezTo>
                  <a:lnTo>
                    <a:pt x="1138" y="3974"/>
                  </a:lnTo>
                  <a:cubicBezTo>
                    <a:pt x="1164" y="3967"/>
                    <a:pt x="1190" y="3960"/>
                    <a:pt x="1215" y="3953"/>
                  </a:cubicBezTo>
                  <a:cubicBezTo>
                    <a:pt x="4263" y="3096"/>
                    <a:pt x="7335" y="2298"/>
                    <a:pt x="10407" y="1572"/>
                  </a:cubicBezTo>
                  <a:cubicBezTo>
                    <a:pt x="10931" y="1453"/>
                    <a:pt x="11467" y="1333"/>
                    <a:pt x="12002" y="1286"/>
                  </a:cubicBezTo>
                  <a:cubicBezTo>
                    <a:pt x="12130" y="1278"/>
                    <a:pt x="12259" y="1274"/>
                    <a:pt x="12388" y="1274"/>
                  </a:cubicBezTo>
                  <a:cubicBezTo>
                    <a:pt x="12811" y="1274"/>
                    <a:pt x="13235" y="1314"/>
                    <a:pt x="13646" y="1369"/>
                  </a:cubicBezTo>
                  <a:cubicBezTo>
                    <a:pt x="15384" y="1643"/>
                    <a:pt x="17063" y="2298"/>
                    <a:pt x="18539" y="3274"/>
                  </a:cubicBezTo>
                  <a:cubicBezTo>
                    <a:pt x="18863" y="3490"/>
                    <a:pt x="19206" y="3735"/>
                    <a:pt x="19595" y="3735"/>
                  </a:cubicBezTo>
                  <a:cubicBezTo>
                    <a:pt x="19635" y="3735"/>
                    <a:pt x="19676" y="3732"/>
                    <a:pt x="19718" y="3727"/>
                  </a:cubicBezTo>
                  <a:cubicBezTo>
                    <a:pt x="19682" y="3119"/>
                    <a:pt x="19372" y="2536"/>
                    <a:pt x="19015" y="2024"/>
                  </a:cubicBezTo>
                  <a:cubicBezTo>
                    <a:pt x="18610" y="1453"/>
                    <a:pt x="18134" y="893"/>
                    <a:pt x="17527" y="560"/>
                  </a:cubicBezTo>
                  <a:cubicBezTo>
                    <a:pt x="17051" y="286"/>
                    <a:pt x="16515" y="167"/>
                    <a:pt x="15979" y="95"/>
                  </a:cubicBezTo>
                  <a:cubicBezTo>
                    <a:pt x="15519" y="29"/>
                    <a:pt x="15058" y="0"/>
                    <a:pt x="14595" y="0"/>
                  </a:cubicBezTo>
                  <a:close/>
                  <a:moveTo>
                    <a:pt x="1138" y="3974"/>
                  </a:moveTo>
                  <a:lnTo>
                    <a:pt x="1138" y="3974"/>
                  </a:lnTo>
                  <a:cubicBezTo>
                    <a:pt x="762" y="4081"/>
                    <a:pt x="369" y="4215"/>
                    <a:pt x="108" y="4501"/>
                  </a:cubicBezTo>
                  <a:lnTo>
                    <a:pt x="108" y="4501"/>
                  </a:lnTo>
                  <a:cubicBezTo>
                    <a:pt x="108" y="4501"/>
                    <a:pt x="108" y="4501"/>
                    <a:pt x="108" y="4501"/>
                  </a:cubicBezTo>
                  <a:lnTo>
                    <a:pt x="108" y="4501"/>
                  </a:lnTo>
                  <a:lnTo>
                    <a:pt x="1" y="4620"/>
                  </a:lnTo>
                  <a:cubicBezTo>
                    <a:pt x="16" y="4611"/>
                    <a:pt x="30" y="4602"/>
                    <a:pt x="45" y="4593"/>
                  </a:cubicBezTo>
                  <a:lnTo>
                    <a:pt x="45" y="4593"/>
                  </a:lnTo>
                  <a:cubicBezTo>
                    <a:pt x="46" y="4594"/>
                    <a:pt x="48" y="4594"/>
                    <a:pt x="49" y="4594"/>
                  </a:cubicBezTo>
                  <a:cubicBezTo>
                    <a:pt x="60" y="4594"/>
                    <a:pt x="82" y="4581"/>
                    <a:pt x="98" y="4562"/>
                  </a:cubicBezTo>
                  <a:lnTo>
                    <a:pt x="98" y="4562"/>
                  </a:lnTo>
                  <a:cubicBezTo>
                    <a:pt x="441" y="4361"/>
                    <a:pt x="788" y="4164"/>
                    <a:pt x="1138" y="39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8" name="Google Shape;1118;p19"/>
            <p:cNvSpPr/>
            <p:nvPr/>
          </p:nvSpPr>
          <p:spPr>
            <a:xfrm>
              <a:off x="3928450" y="1558900"/>
              <a:ext cx="125050" cy="293575"/>
            </a:xfrm>
            <a:custGeom>
              <a:avLst/>
              <a:gdLst/>
              <a:ahLst/>
              <a:cxnLst/>
              <a:rect l="l" t="t" r="r" b="b"/>
              <a:pathLst>
                <a:path w="5002" h="11743" extrusionOk="0">
                  <a:moveTo>
                    <a:pt x="119" y="1"/>
                  </a:moveTo>
                  <a:cubicBezTo>
                    <a:pt x="80" y="1"/>
                    <a:pt x="40" y="2"/>
                    <a:pt x="1" y="3"/>
                  </a:cubicBezTo>
                  <a:cubicBezTo>
                    <a:pt x="2025" y="967"/>
                    <a:pt x="3454" y="2955"/>
                    <a:pt x="3989" y="5134"/>
                  </a:cubicBezTo>
                  <a:cubicBezTo>
                    <a:pt x="4525" y="7301"/>
                    <a:pt x="4251" y="9623"/>
                    <a:pt x="3525" y="11742"/>
                  </a:cubicBezTo>
                  <a:lnTo>
                    <a:pt x="4251" y="11254"/>
                  </a:lnTo>
                  <a:cubicBezTo>
                    <a:pt x="4406" y="10694"/>
                    <a:pt x="4597" y="9920"/>
                    <a:pt x="4727" y="8992"/>
                  </a:cubicBezTo>
                  <a:cubicBezTo>
                    <a:pt x="4835" y="8218"/>
                    <a:pt x="5001" y="7099"/>
                    <a:pt x="4918" y="5753"/>
                  </a:cubicBezTo>
                  <a:cubicBezTo>
                    <a:pt x="4847" y="4384"/>
                    <a:pt x="4775" y="3420"/>
                    <a:pt x="4299" y="2515"/>
                  </a:cubicBezTo>
                  <a:cubicBezTo>
                    <a:pt x="3496" y="1002"/>
                    <a:pt x="1828" y="1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9" name="Google Shape;1119;p19"/>
            <p:cNvSpPr/>
            <p:nvPr/>
          </p:nvSpPr>
          <p:spPr>
            <a:xfrm>
              <a:off x="4020125" y="1728575"/>
              <a:ext cx="382525" cy="106625"/>
            </a:xfrm>
            <a:custGeom>
              <a:avLst/>
              <a:gdLst/>
              <a:ahLst/>
              <a:cxnLst/>
              <a:rect l="l" t="t" r="r" b="b"/>
              <a:pathLst>
                <a:path w="15301" h="4265" extrusionOk="0">
                  <a:moveTo>
                    <a:pt x="10691" y="0"/>
                  </a:moveTo>
                  <a:cubicBezTo>
                    <a:pt x="9995" y="0"/>
                    <a:pt x="9111" y="90"/>
                    <a:pt x="7966" y="336"/>
                  </a:cubicBezTo>
                  <a:cubicBezTo>
                    <a:pt x="6394" y="681"/>
                    <a:pt x="3978" y="1395"/>
                    <a:pt x="1251" y="3014"/>
                  </a:cubicBezTo>
                  <a:lnTo>
                    <a:pt x="1" y="4265"/>
                  </a:lnTo>
                  <a:cubicBezTo>
                    <a:pt x="3324" y="2297"/>
                    <a:pt x="7197" y="1246"/>
                    <a:pt x="11067" y="1246"/>
                  </a:cubicBezTo>
                  <a:cubicBezTo>
                    <a:pt x="11717" y="1246"/>
                    <a:pt x="12367" y="1276"/>
                    <a:pt x="13014" y="1336"/>
                  </a:cubicBezTo>
                  <a:cubicBezTo>
                    <a:pt x="13800" y="1407"/>
                    <a:pt x="14634" y="1550"/>
                    <a:pt x="15265" y="2050"/>
                  </a:cubicBezTo>
                  <a:cubicBezTo>
                    <a:pt x="15272" y="2056"/>
                    <a:pt x="15276" y="2059"/>
                    <a:pt x="15277" y="2059"/>
                  </a:cubicBezTo>
                  <a:cubicBezTo>
                    <a:pt x="15300" y="2059"/>
                    <a:pt x="14030" y="777"/>
                    <a:pt x="12598" y="300"/>
                  </a:cubicBezTo>
                  <a:cubicBezTo>
                    <a:pt x="12164" y="146"/>
                    <a:pt x="11580" y="0"/>
                    <a:pt x="10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0" name="Google Shape;1120;p19"/>
            <p:cNvSpPr/>
            <p:nvPr/>
          </p:nvSpPr>
          <p:spPr>
            <a:xfrm>
              <a:off x="4021025" y="1515275"/>
              <a:ext cx="107175" cy="244025"/>
            </a:xfrm>
            <a:custGeom>
              <a:avLst/>
              <a:gdLst/>
              <a:ahLst/>
              <a:cxnLst/>
              <a:rect l="l" t="t" r="r" b="b"/>
              <a:pathLst>
                <a:path w="4287" h="9761" extrusionOk="0">
                  <a:moveTo>
                    <a:pt x="1634" y="0"/>
                  </a:moveTo>
                  <a:cubicBezTo>
                    <a:pt x="1042" y="0"/>
                    <a:pt x="451" y="205"/>
                    <a:pt x="1" y="581"/>
                  </a:cubicBezTo>
                  <a:cubicBezTo>
                    <a:pt x="148" y="545"/>
                    <a:pt x="297" y="528"/>
                    <a:pt x="447" y="528"/>
                  </a:cubicBezTo>
                  <a:cubicBezTo>
                    <a:pt x="1285" y="528"/>
                    <a:pt x="2121" y="1064"/>
                    <a:pt x="2596" y="1771"/>
                  </a:cubicBezTo>
                  <a:cubicBezTo>
                    <a:pt x="3168" y="2605"/>
                    <a:pt x="3358" y="3653"/>
                    <a:pt x="3453" y="4665"/>
                  </a:cubicBezTo>
                  <a:cubicBezTo>
                    <a:pt x="3620" y="6367"/>
                    <a:pt x="3537" y="8082"/>
                    <a:pt x="3251" y="9760"/>
                  </a:cubicBezTo>
                  <a:lnTo>
                    <a:pt x="3775" y="9272"/>
                  </a:lnTo>
                  <a:cubicBezTo>
                    <a:pt x="3894" y="8248"/>
                    <a:pt x="4192" y="5689"/>
                    <a:pt x="4263" y="3212"/>
                  </a:cubicBezTo>
                  <a:cubicBezTo>
                    <a:pt x="4287" y="2795"/>
                    <a:pt x="4263" y="2081"/>
                    <a:pt x="3870" y="1343"/>
                  </a:cubicBezTo>
                  <a:cubicBezTo>
                    <a:pt x="3513" y="676"/>
                    <a:pt x="2858" y="200"/>
                    <a:pt x="2108" y="45"/>
                  </a:cubicBezTo>
                  <a:cubicBezTo>
                    <a:pt x="1952" y="15"/>
                    <a:pt x="1793" y="0"/>
                    <a:pt x="1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1" name="Google Shape;1121;p19"/>
            <p:cNvSpPr/>
            <p:nvPr/>
          </p:nvSpPr>
          <p:spPr>
            <a:xfrm>
              <a:off x="4121925" y="1657650"/>
              <a:ext cx="309000" cy="84375"/>
            </a:xfrm>
            <a:custGeom>
              <a:avLst/>
              <a:gdLst/>
              <a:ahLst/>
              <a:cxnLst/>
              <a:rect l="l" t="t" r="r" b="b"/>
              <a:pathLst>
                <a:path w="12360" h="3375" extrusionOk="0">
                  <a:moveTo>
                    <a:pt x="8540" y="1"/>
                  </a:moveTo>
                  <a:cubicBezTo>
                    <a:pt x="7711" y="1"/>
                    <a:pt x="6881" y="169"/>
                    <a:pt x="6085" y="398"/>
                  </a:cubicBezTo>
                  <a:cubicBezTo>
                    <a:pt x="4115" y="944"/>
                    <a:pt x="2233" y="1817"/>
                    <a:pt x="557" y="2974"/>
                  </a:cubicBezTo>
                  <a:lnTo>
                    <a:pt x="557" y="2974"/>
                  </a:lnTo>
                  <a:cubicBezTo>
                    <a:pt x="1414" y="2732"/>
                    <a:pt x="2278" y="2483"/>
                    <a:pt x="3132" y="2244"/>
                  </a:cubicBezTo>
                  <a:cubicBezTo>
                    <a:pt x="4649" y="1812"/>
                    <a:pt x="6231" y="1373"/>
                    <a:pt x="7792" y="1373"/>
                  </a:cubicBezTo>
                  <a:cubicBezTo>
                    <a:pt x="8338" y="1373"/>
                    <a:pt x="8882" y="1427"/>
                    <a:pt x="9419" y="1553"/>
                  </a:cubicBezTo>
                  <a:cubicBezTo>
                    <a:pt x="10419" y="1791"/>
                    <a:pt x="11347" y="2256"/>
                    <a:pt x="12359" y="2256"/>
                  </a:cubicBezTo>
                  <a:cubicBezTo>
                    <a:pt x="11967" y="1101"/>
                    <a:pt x="10835" y="351"/>
                    <a:pt x="9657" y="113"/>
                  </a:cubicBezTo>
                  <a:cubicBezTo>
                    <a:pt x="9287" y="35"/>
                    <a:pt x="8914" y="1"/>
                    <a:pt x="8540" y="1"/>
                  </a:cubicBezTo>
                  <a:close/>
                  <a:moveTo>
                    <a:pt x="557" y="2974"/>
                  </a:moveTo>
                  <a:cubicBezTo>
                    <a:pt x="435" y="3009"/>
                    <a:pt x="313" y="3043"/>
                    <a:pt x="191" y="3077"/>
                  </a:cubicBezTo>
                  <a:lnTo>
                    <a:pt x="1" y="3375"/>
                  </a:lnTo>
                  <a:cubicBezTo>
                    <a:pt x="184" y="3238"/>
                    <a:pt x="369" y="3104"/>
                    <a:pt x="557" y="29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2" name="Google Shape;1122;p19"/>
            <p:cNvSpPr/>
            <p:nvPr/>
          </p:nvSpPr>
          <p:spPr>
            <a:xfrm>
              <a:off x="4139800" y="1510775"/>
              <a:ext cx="69675" cy="184725"/>
            </a:xfrm>
            <a:custGeom>
              <a:avLst/>
              <a:gdLst/>
              <a:ahLst/>
              <a:cxnLst/>
              <a:rect l="l" t="t" r="r" b="b"/>
              <a:pathLst>
                <a:path w="2787" h="7389" extrusionOk="0">
                  <a:moveTo>
                    <a:pt x="162" y="0"/>
                  </a:moveTo>
                  <a:cubicBezTo>
                    <a:pt x="131" y="0"/>
                    <a:pt x="123" y="11"/>
                    <a:pt x="119" y="23"/>
                  </a:cubicBezTo>
                  <a:cubicBezTo>
                    <a:pt x="0" y="165"/>
                    <a:pt x="857" y="737"/>
                    <a:pt x="1250" y="1689"/>
                  </a:cubicBezTo>
                  <a:cubicBezTo>
                    <a:pt x="1369" y="1963"/>
                    <a:pt x="1465" y="2356"/>
                    <a:pt x="1369" y="3737"/>
                  </a:cubicBezTo>
                  <a:cubicBezTo>
                    <a:pt x="1203" y="5928"/>
                    <a:pt x="738" y="7297"/>
                    <a:pt x="953" y="7381"/>
                  </a:cubicBezTo>
                  <a:cubicBezTo>
                    <a:pt x="957" y="7385"/>
                    <a:pt x="963" y="7388"/>
                    <a:pt x="974" y="7388"/>
                  </a:cubicBezTo>
                  <a:cubicBezTo>
                    <a:pt x="1021" y="7388"/>
                    <a:pt x="1146" y="7311"/>
                    <a:pt x="1441" y="6869"/>
                  </a:cubicBezTo>
                  <a:cubicBezTo>
                    <a:pt x="1941" y="6107"/>
                    <a:pt x="2786" y="4845"/>
                    <a:pt x="2691" y="3023"/>
                  </a:cubicBezTo>
                  <a:cubicBezTo>
                    <a:pt x="2655" y="2487"/>
                    <a:pt x="2584" y="1106"/>
                    <a:pt x="1798" y="630"/>
                  </a:cubicBezTo>
                  <a:cubicBezTo>
                    <a:pt x="1572" y="499"/>
                    <a:pt x="1107" y="320"/>
                    <a:pt x="786" y="201"/>
                  </a:cubicBezTo>
                  <a:cubicBezTo>
                    <a:pt x="381" y="42"/>
                    <a:pt x="225" y="0"/>
                    <a:pt x="1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3" name="Google Shape;1123;p19"/>
            <p:cNvSpPr/>
            <p:nvPr/>
          </p:nvSpPr>
          <p:spPr>
            <a:xfrm>
              <a:off x="4213600" y="1609225"/>
              <a:ext cx="205125" cy="50050"/>
            </a:xfrm>
            <a:custGeom>
              <a:avLst/>
              <a:gdLst/>
              <a:ahLst/>
              <a:cxnLst/>
              <a:rect l="l" t="t" r="r" b="b"/>
              <a:pathLst>
                <a:path w="8205" h="2002" extrusionOk="0">
                  <a:moveTo>
                    <a:pt x="5324" y="0"/>
                  </a:moveTo>
                  <a:cubicBezTo>
                    <a:pt x="5092" y="0"/>
                    <a:pt x="4861" y="15"/>
                    <a:pt x="4632" y="37"/>
                  </a:cubicBezTo>
                  <a:cubicBezTo>
                    <a:pt x="3335" y="168"/>
                    <a:pt x="2073" y="585"/>
                    <a:pt x="953" y="1264"/>
                  </a:cubicBezTo>
                  <a:lnTo>
                    <a:pt x="1346" y="883"/>
                  </a:lnTo>
                  <a:lnTo>
                    <a:pt x="1346" y="883"/>
                  </a:lnTo>
                  <a:cubicBezTo>
                    <a:pt x="834" y="1180"/>
                    <a:pt x="394" y="1561"/>
                    <a:pt x="1" y="2002"/>
                  </a:cubicBezTo>
                  <a:cubicBezTo>
                    <a:pt x="1128" y="1269"/>
                    <a:pt x="2491" y="963"/>
                    <a:pt x="3825" y="963"/>
                  </a:cubicBezTo>
                  <a:cubicBezTo>
                    <a:pt x="3900" y="963"/>
                    <a:pt x="3975" y="964"/>
                    <a:pt x="4049" y="966"/>
                  </a:cubicBezTo>
                  <a:cubicBezTo>
                    <a:pt x="5466" y="978"/>
                    <a:pt x="6847" y="1323"/>
                    <a:pt x="8204" y="1752"/>
                  </a:cubicBezTo>
                  <a:cubicBezTo>
                    <a:pt x="8026" y="1049"/>
                    <a:pt x="7430" y="514"/>
                    <a:pt x="6764" y="252"/>
                  </a:cubicBezTo>
                  <a:cubicBezTo>
                    <a:pt x="6310" y="65"/>
                    <a:pt x="5817" y="0"/>
                    <a:pt x="5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4" name="Google Shape;1124;p19"/>
            <p:cNvSpPr/>
            <p:nvPr/>
          </p:nvSpPr>
          <p:spPr>
            <a:xfrm>
              <a:off x="4187725" y="1496100"/>
              <a:ext cx="66400" cy="139675"/>
            </a:xfrm>
            <a:custGeom>
              <a:avLst/>
              <a:gdLst/>
              <a:ahLst/>
              <a:cxnLst/>
              <a:rect l="l" t="t" r="r" b="b"/>
              <a:pathLst>
                <a:path w="2656" h="5587" extrusionOk="0">
                  <a:moveTo>
                    <a:pt x="859" y="1"/>
                  </a:moveTo>
                  <a:cubicBezTo>
                    <a:pt x="568" y="1"/>
                    <a:pt x="277" y="53"/>
                    <a:pt x="0" y="145"/>
                  </a:cubicBezTo>
                  <a:cubicBezTo>
                    <a:pt x="964" y="550"/>
                    <a:pt x="1631" y="1479"/>
                    <a:pt x="1881" y="2491"/>
                  </a:cubicBezTo>
                  <a:cubicBezTo>
                    <a:pt x="2155" y="3503"/>
                    <a:pt x="2048" y="4574"/>
                    <a:pt x="1798" y="5586"/>
                  </a:cubicBezTo>
                  <a:lnTo>
                    <a:pt x="1905" y="5336"/>
                  </a:lnTo>
                  <a:cubicBezTo>
                    <a:pt x="2167" y="4277"/>
                    <a:pt x="2393" y="3229"/>
                    <a:pt x="2572" y="2157"/>
                  </a:cubicBezTo>
                  <a:cubicBezTo>
                    <a:pt x="2619" y="1836"/>
                    <a:pt x="2655" y="1526"/>
                    <a:pt x="2596" y="1217"/>
                  </a:cubicBezTo>
                  <a:cubicBezTo>
                    <a:pt x="2500" y="693"/>
                    <a:pt x="2060" y="288"/>
                    <a:pt x="1560" y="110"/>
                  </a:cubicBezTo>
                  <a:cubicBezTo>
                    <a:pt x="1331" y="35"/>
                    <a:pt x="1095" y="1"/>
                    <a:pt x="8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5" name="Google Shape;1125;p19"/>
            <p:cNvSpPr/>
            <p:nvPr/>
          </p:nvSpPr>
          <p:spPr>
            <a:xfrm>
              <a:off x="4266600" y="1497350"/>
              <a:ext cx="33050" cy="115200"/>
            </a:xfrm>
            <a:custGeom>
              <a:avLst/>
              <a:gdLst/>
              <a:ahLst/>
              <a:cxnLst/>
              <a:rect l="l" t="t" r="r" b="b"/>
              <a:pathLst>
                <a:path w="1322" h="4608" extrusionOk="0">
                  <a:moveTo>
                    <a:pt x="179" y="0"/>
                  </a:moveTo>
                  <a:cubicBezTo>
                    <a:pt x="965" y="1417"/>
                    <a:pt x="893" y="3262"/>
                    <a:pt x="0" y="4608"/>
                  </a:cubicBezTo>
                  <a:lnTo>
                    <a:pt x="417" y="4203"/>
                  </a:lnTo>
                  <a:cubicBezTo>
                    <a:pt x="536" y="3953"/>
                    <a:pt x="643" y="3715"/>
                    <a:pt x="762" y="3453"/>
                  </a:cubicBezTo>
                  <a:cubicBezTo>
                    <a:pt x="1036" y="2834"/>
                    <a:pt x="1322" y="2191"/>
                    <a:pt x="1310" y="1512"/>
                  </a:cubicBezTo>
                  <a:cubicBezTo>
                    <a:pt x="1274" y="833"/>
                    <a:pt x="846" y="107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6" name="Google Shape;1126;p19"/>
            <p:cNvSpPr/>
            <p:nvPr/>
          </p:nvSpPr>
          <p:spPr>
            <a:xfrm>
              <a:off x="4299925" y="1572950"/>
              <a:ext cx="93800" cy="26800"/>
            </a:xfrm>
            <a:custGeom>
              <a:avLst/>
              <a:gdLst/>
              <a:ahLst/>
              <a:cxnLst/>
              <a:rect l="l" t="t" r="r" b="b"/>
              <a:pathLst>
                <a:path w="3752" h="1072" extrusionOk="0">
                  <a:moveTo>
                    <a:pt x="1855" y="0"/>
                  </a:moveTo>
                  <a:cubicBezTo>
                    <a:pt x="1724" y="0"/>
                    <a:pt x="1593" y="5"/>
                    <a:pt x="1465" y="12"/>
                  </a:cubicBezTo>
                  <a:cubicBezTo>
                    <a:pt x="1120" y="48"/>
                    <a:pt x="763" y="107"/>
                    <a:pt x="429" y="167"/>
                  </a:cubicBezTo>
                  <a:lnTo>
                    <a:pt x="1" y="667"/>
                  </a:lnTo>
                  <a:cubicBezTo>
                    <a:pt x="263" y="524"/>
                    <a:pt x="560" y="429"/>
                    <a:pt x="834" y="393"/>
                  </a:cubicBezTo>
                  <a:cubicBezTo>
                    <a:pt x="931" y="383"/>
                    <a:pt x="1027" y="378"/>
                    <a:pt x="1124" y="378"/>
                  </a:cubicBezTo>
                  <a:cubicBezTo>
                    <a:pt x="1467" y="378"/>
                    <a:pt x="1809" y="438"/>
                    <a:pt x="2144" y="512"/>
                  </a:cubicBezTo>
                  <a:cubicBezTo>
                    <a:pt x="2334" y="536"/>
                    <a:pt x="2537" y="584"/>
                    <a:pt x="2715" y="631"/>
                  </a:cubicBezTo>
                  <a:cubicBezTo>
                    <a:pt x="3084" y="726"/>
                    <a:pt x="3442" y="881"/>
                    <a:pt x="3751" y="1072"/>
                  </a:cubicBezTo>
                  <a:cubicBezTo>
                    <a:pt x="3632" y="631"/>
                    <a:pt x="3251" y="298"/>
                    <a:pt x="2811" y="131"/>
                  </a:cubicBezTo>
                  <a:cubicBezTo>
                    <a:pt x="2506" y="30"/>
                    <a:pt x="2178" y="0"/>
                    <a:pt x="1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7" name="Google Shape;1127;p19"/>
            <p:cNvSpPr/>
            <p:nvPr/>
          </p:nvSpPr>
          <p:spPr>
            <a:xfrm>
              <a:off x="4311825" y="1505400"/>
              <a:ext cx="24450" cy="74125"/>
            </a:xfrm>
            <a:custGeom>
              <a:avLst/>
              <a:gdLst/>
              <a:ahLst/>
              <a:cxnLst/>
              <a:rect l="l" t="t" r="r" b="b"/>
              <a:pathLst>
                <a:path w="978" h="2965" extrusionOk="0">
                  <a:moveTo>
                    <a:pt x="217" y="0"/>
                  </a:moveTo>
                  <a:cubicBezTo>
                    <a:pt x="205" y="0"/>
                    <a:pt x="192" y="4"/>
                    <a:pt x="180" y="11"/>
                  </a:cubicBezTo>
                  <a:cubicBezTo>
                    <a:pt x="120" y="59"/>
                    <a:pt x="120" y="130"/>
                    <a:pt x="144" y="202"/>
                  </a:cubicBezTo>
                  <a:cubicBezTo>
                    <a:pt x="346" y="1107"/>
                    <a:pt x="299" y="2083"/>
                    <a:pt x="1" y="2952"/>
                  </a:cubicBezTo>
                  <a:lnTo>
                    <a:pt x="84" y="2964"/>
                  </a:lnTo>
                  <a:cubicBezTo>
                    <a:pt x="406" y="2619"/>
                    <a:pt x="751" y="2226"/>
                    <a:pt x="858" y="1750"/>
                  </a:cubicBezTo>
                  <a:cubicBezTo>
                    <a:pt x="977" y="1154"/>
                    <a:pt x="739" y="547"/>
                    <a:pt x="346" y="83"/>
                  </a:cubicBezTo>
                  <a:cubicBezTo>
                    <a:pt x="309" y="45"/>
                    <a:pt x="264" y="0"/>
                    <a:pt x="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8" name="Google Shape;1128;p19"/>
            <p:cNvSpPr/>
            <p:nvPr/>
          </p:nvSpPr>
          <p:spPr>
            <a:xfrm>
              <a:off x="3753725" y="1536925"/>
              <a:ext cx="622725" cy="732550"/>
            </a:xfrm>
            <a:custGeom>
              <a:avLst/>
              <a:gdLst/>
              <a:ahLst/>
              <a:cxnLst/>
              <a:rect l="l" t="t" r="r" b="b"/>
              <a:pathLst>
                <a:path w="24909" h="29302" extrusionOk="0">
                  <a:moveTo>
                    <a:pt x="24909" y="1"/>
                  </a:moveTo>
                  <a:cubicBezTo>
                    <a:pt x="22075" y="1620"/>
                    <a:pt x="19408" y="3513"/>
                    <a:pt x="16896" y="5644"/>
                  </a:cubicBezTo>
                  <a:cubicBezTo>
                    <a:pt x="15646" y="6692"/>
                    <a:pt x="14455" y="7799"/>
                    <a:pt x="13300" y="8954"/>
                  </a:cubicBezTo>
                  <a:cubicBezTo>
                    <a:pt x="12717" y="9537"/>
                    <a:pt x="12145" y="10121"/>
                    <a:pt x="11597" y="10728"/>
                  </a:cubicBezTo>
                  <a:cubicBezTo>
                    <a:pt x="11335" y="11026"/>
                    <a:pt x="11050" y="11323"/>
                    <a:pt x="10776" y="11633"/>
                  </a:cubicBezTo>
                  <a:lnTo>
                    <a:pt x="9978" y="12562"/>
                  </a:lnTo>
                  <a:cubicBezTo>
                    <a:pt x="7859" y="15062"/>
                    <a:pt x="5942" y="17705"/>
                    <a:pt x="4275" y="20527"/>
                  </a:cubicBezTo>
                  <a:cubicBezTo>
                    <a:pt x="2608" y="23325"/>
                    <a:pt x="1156" y="26254"/>
                    <a:pt x="1" y="29302"/>
                  </a:cubicBezTo>
                  <a:cubicBezTo>
                    <a:pt x="751" y="27861"/>
                    <a:pt x="1513" y="26432"/>
                    <a:pt x="2322" y="25027"/>
                  </a:cubicBezTo>
                  <a:cubicBezTo>
                    <a:pt x="3132" y="23622"/>
                    <a:pt x="3989" y="22253"/>
                    <a:pt x="4870" y="20896"/>
                  </a:cubicBezTo>
                  <a:cubicBezTo>
                    <a:pt x="5323" y="20205"/>
                    <a:pt x="5763" y="19551"/>
                    <a:pt x="6228" y="18884"/>
                  </a:cubicBezTo>
                  <a:cubicBezTo>
                    <a:pt x="6454" y="18562"/>
                    <a:pt x="6692" y="18229"/>
                    <a:pt x="6930" y="17908"/>
                  </a:cubicBezTo>
                  <a:lnTo>
                    <a:pt x="7287" y="17407"/>
                  </a:lnTo>
                  <a:lnTo>
                    <a:pt x="7656" y="16931"/>
                  </a:lnTo>
                  <a:cubicBezTo>
                    <a:pt x="8609" y="15622"/>
                    <a:pt x="9621" y="14371"/>
                    <a:pt x="10657" y="13145"/>
                  </a:cubicBezTo>
                  <a:lnTo>
                    <a:pt x="11455" y="12216"/>
                  </a:lnTo>
                  <a:cubicBezTo>
                    <a:pt x="11705" y="11907"/>
                    <a:pt x="11990" y="11609"/>
                    <a:pt x="12252" y="11311"/>
                  </a:cubicBezTo>
                  <a:cubicBezTo>
                    <a:pt x="12526" y="11014"/>
                    <a:pt x="12788" y="10704"/>
                    <a:pt x="13074" y="10418"/>
                  </a:cubicBezTo>
                  <a:lnTo>
                    <a:pt x="13907" y="9537"/>
                  </a:lnTo>
                  <a:cubicBezTo>
                    <a:pt x="15026" y="8359"/>
                    <a:pt x="16181" y="7251"/>
                    <a:pt x="17372" y="6144"/>
                  </a:cubicBezTo>
                  <a:cubicBezTo>
                    <a:pt x="19753" y="3953"/>
                    <a:pt x="22289" y="1929"/>
                    <a:pt x="249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29" name="Google Shape;1129;p19"/>
          <p:cNvGrpSpPr/>
          <p:nvPr/>
        </p:nvGrpSpPr>
        <p:grpSpPr>
          <a:xfrm rot="-4503338">
            <a:off x="10988411" y="5656738"/>
            <a:ext cx="1466728" cy="1380721"/>
            <a:chOff x="3611750" y="1496100"/>
            <a:chExt cx="821550" cy="773375"/>
          </a:xfrm>
        </p:grpSpPr>
        <p:sp>
          <p:nvSpPr>
            <p:cNvPr id="1130" name="Google Shape;1130;p19"/>
            <p:cNvSpPr/>
            <p:nvPr/>
          </p:nvSpPr>
          <p:spPr>
            <a:xfrm>
              <a:off x="3829175" y="2004725"/>
              <a:ext cx="455900" cy="178425"/>
            </a:xfrm>
            <a:custGeom>
              <a:avLst/>
              <a:gdLst/>
              <a:ahLst/>
              <a:cxnLst/>
              <a:rect l="l" t="t" r="r" b="b"/>
              <a:pathLst>
                <a:path w="18236" h="7137" extrusionOk="0">
                  <a:moveTo>
                    <a:pt x="9519" y="1"/>
                  </a:moveTo>
                  <a:cubicBezTo>
                    <a:pt x="5908" y="1"/>
                    <a:pt x="2471" y="1297"/>
                    <a:pt x="174" y="4148"/>
                  </a:cubicBezTo>
                  <a:lnTo>
                    <a:pt x="66" y="4351"/>
                  </a:lnTo>
                  <a:cubicBezTo>
                    <a:pt x="66" y="4343"/>
                    <a:pt x="63" y="4340"/>
                    <a:pt x="58" y="4340"/>
                  </a:cubicBezTo>
                  <a:cubicBezTo>
                    <a:pt x="40" y="4340"/>
                    <a:pt x="0" y="4380"/>
                    <a:pt x="19" y="4399"/>
                  </a:cubicBezTo>
                  <a:cubicBezTo>
                    <a:pt x="33" y="4409"/>
                    <a:pt x="48" y="4414"/>
                    <a:pt x="62" y="4414"/>
                  </a:cubicBezTo>
                  <a:cubicBezTo>
                    <a:pt x="95" y="4414"/>
                    <a:pt x="129" y="4391"/>
                    <a:pt x="162" y="4375"/>
                  </a:cubicBezTo>
                  <a:cubicBezTo>
                    <a:pt x="1007" y="3779"/>
                    <a:pt x="1912" y="3244"/>
                    <a:pt x="2817" y="2720"/>
                  </a:cubicBezTo>
                  <a:cubicBezTo>
                    <a:pt x="3507" y="2315"/>
                    <a:pt x="4186" y="1934"/>
                    <a:pt x="4936" y="1660"/>
                  </a:cubicBezTo>
                  <a:cubicBezTo>
                    <a:pt x="5650" y="1410"/>
                    <a:pt x="6389" y="1291"/>
                    <a:pt x="7151" y="1196"/>
                  </a:cubicBezTo>
                  <a:cubicBezTo>
                    <a:pt x="7689" y="1141"/>
                    <a:pt x="8220" y="1100"/>
                    <a:pt x="8755" y="1100"/>
                  </a:cubicBezTo>
                  <a:cubicBezTo>
                    <a:pt x="8918" y="1100"/>
                    <a:pt x="9082" y="1104"/>
                    <a:pt x="9246" y="1112"/>
                  </a:cubicBezTo>
                  <a:cubicBezTo>
                    <a:pt x="11151" y="1172"/>
                    <a:pt x="13056" y="1755"/>
                    <a:pt x="14652" y="2791"/>
                  </a:cubicBezTo>
                  <a:cubicBezTo>
                    <a:pt x="16247" y="3839"/>
                    <a:pt x="17533" y="5363"/>
                    <a:pt x="18235" y="7137"/>
                  </a:cubicBezTo>
                  <a:cubicBezTo>
                    <a:pt x="17973" y="5827"/>
                    <a:pt x="17509" y="4553"/>
                    <a:pt x="16783" y="3422"/>
                  </a:cubicBezTo>
                  <a:cubicBezTo>
                    <a:pt x="16057" y="2291"/>
                    <a:pt x="15056" y="1339"/>
                    <a:pt x="13830" y="767"/>
                  </a:cubicBezTo>
                  <a:cubicBezTo>
                    <a:pt x="13032" y="398"/>
                    <a:pt x="12151" y="208"/>
                    <a:pt x="11270" y="100"/>
                  </a:cubicBezTo>
                  <a:cubicBezTo>
                    <a:pt x="10685" y="34"/>
                    <a:pt x="10099" y="1"/>
                    <a:pt x="9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1" name="Google Shape;1131;p19"/>
            <p:cNvSpPr/>
            <p:nvPr/>
          </p:nvSpPr>
          <p:spPr>
            <a:xfrm>
              <a:off x="3611750" y="1770000"/>
              <a:ext cx="259275" cy="343500"/>
            </a:xfrm>
            <a:custGeom>
              <a:avLst/>
              <a:gdLst/>
              <a:ahLst/>
              <a:cxnLst/>
              <a:rect l="l" t="t" r="r" b="b"/>
              <a:pathLst>
                <a:path w="10371" h="13740" extrusionOk="0">
                  <a:moveTo>
                    <a:pt x="3734" y="0"/>
                  </a:moveTo>
                  <a:cubicBezTo>
                    <a:pt x="3240" y="0"/>
                    <a:pt x="2747" y="88"/>
                    <a:pt x="2263" y="167"/>
                  </a:cubicBezTo>
                  <a:cubicBezTo>
                    <a:pt x="1453" y="322"/>
                    <a:pt x="643" y="512"/>
                    <a:pt x="0" y="1024"/>
                  </a:cubicBezTo>
                  <a:cubicBezTo>
                    <a:pt x="12" y="1024"/>
                    <a:pt x="203" y="1048"/>
                    <a:pt x="191" y="1048"/>
                  </a:cubicBezTo>
                  <a:cubicBezTo>
                    <a:pt x="298" y="1060"/>
                    <a:pt x="405" y="1072"/>
                    <a:pt x="489" y="1095"/>
                  </a:cubicBezTo>
                  <a:cubicBezTo>
                    <a:pt x="703" y="1119"/>
                    <a:pt x="893" y="1143"/>
                    <a:pt x="1096" y="1167"/>
                  </a:cubicBezTo>
                  <a:cubicBezTo>
                    <a:pt x="1548" y="1215"/>
                    <a:pt x="1989" y="1238"/>
                    <a:pt x="2441" y="1286"/>
                  </a:cubicBezTo>
                  <a:cubicBezTo>
                    <a:pt x="3275" y="1357"/>
                    <a:pt x="4120" y="1453"/>
                    <a:pt x="4942" y="1691"/>
                  </a:cubicBezTo>
                  <a:cubicBezTo>
                    <a:pt x="5299" y="1798"/>
                    <a:pt x="5644" y="1941"/>
                    <a:pt x="5965" y="2108"/>
                  </a:cubicBezTo>
                  <a:cubicBezTo>
                    <a:pt x="6025" y="2131"/>
                    <a:pt x="6085" y="2167"/>
                    <a:pt x="6144" y="2179"/>
                  </a:cubicBezTo>
                  <a:cubicBezTo>
                    <a:pt x="6239" y="2215"/>
                    <a:pt x="6323" y="2227"/>
                    <a:pt x="6394" y="2274"/>
                  </a:cubicBezTo>
                  <a:cubicBezTo>
                    <a:pt x="6632" y="2393"/>
                    <a:pt x="6811" y="2667"/>
                    <a:pt x="6978" y="2893"/>
                  </a:cubicBezTo>
                  <a:cubicBezTo>
                    <a:pt x="7168" y="3167"/>
                    <a:pt x="7347" y="3429"/>
                    <a:pt x="7489" y="3727"/>
                  </a:cubicBezTo>
                  <a:cubicBezTo>
                    <a:pt x="7501" y="3762"/>
                    <a:pt x="7513" y="3774"/>
                    <a:pt x="7513" y="3798"/>
                  </a:cubicBezTo>
                  <a:cubicBezTo>
                    <a:pt x="7811" y="4417"/>
                    <a:pt x="8025" y="5072"/>
                    <a:pt x="8180" y="5727"/>
                  </a:cubicBezTo>
                  <a:cubicBezTo>
                    <a:pt x="8833" y="8224"/>
                    <a:pt x="9089" y="10842"/>
                    <a:pt x="8949" y="13433"/>
                  </a:cubicBezTo>
                  <a:lnTo>
                    <a:pt x="8949" y="13433"/>
                  </a:lnTo>
                  <a:lnTo>
                    <a:pt x="9454" y="12847"/>
                  </a:lnTo>
                  <a:cubicBezTo>
                    <a:pt x="10371" y="10192"/>
                    <a:pt x="10049" y="7215"/>
                    <a:pt x="9013" y="4596"/>
                  </a:cubicBezTo>
                  <a:cubicBezTo>
                    <a:pt x="8573" y="3477"/>
                    <a:pt x="8001" y="2405"/>
                    <a:pt x="7168" y="1560"/>
                  </a:cubicBezTo>
                  <a:cubicBezTo>
                    <a:pt x="6335" y="703"/>
                    <a:pt x="5227" y="83"/>
                    <a:pt x="4037" y="12"/>
                  </a:cubicBezTo>
                  <a:cubicBezTo>
                    <a:pt x="3936" y="4"/>
                    <a:pt x="3835" y="0"/>
                    <a:pt x="3734" y="0"/>
                  </a:cubicBezTo>
                  <a:close/>
                  <a:moveTo>
                    <a:pt x="8949" y="13433"/>
                  </a:moveTo>
                  <a:lnTo>
                    <a:pt x="8859" y="13537"/>
                  </a:lnTo>
                  <a:cubicBezTo>
                    <a:pt x="8871" y="13609"/>
                    <a:pt x="8894" y="13668"/>
                    <a:pt x="8930" y="13740"/>
                  </a:cubicBezTo>
                  <a:cubicBezTo>
                    <a:pt x="8937" y="13638"/>
                    <a:pt x="8943" y="13535"/>
                    <a:pt x="8949" y="134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2" name="Google Shape;1132;p19"/>
            <p:cNvSpPr/>
            <p:nvPr/>
          </p:nvSpPr>
          <p:spPr>
            <a:xfrm>
              <a:off x="3872500" y="1902275"/>
              <a:ext cx="492950" cy="148125"/>
            </a:xfrm>
            <a:custGeom>
              <a:avLst/>
              <a:gdLst/>
              <a:ahLst/>
              <a:cxnLst/>
              <a:rect l="l" t="t" r="r" b="b"/>
              <a:pathLst>
                <a:path w="19718" h="5925" extrusionOk="0">
                  <a:moveTo>
                    <a:pt x="12112" y="0"/>
                  </a:moveTo>
                  <a:cubicBezTo>
                    <a:pt x="10553" y="0"/>
                    <a:pt x="8982" y="306"/>
                    <a:pt x="7513" y="817"/>
                  </a:cubicBezTo>
                  <a:cubicBezTo>
                    <a:pt x="5120" y="1662"/>
                    <a:pt x="2929" y="3055"/>
                    <a:pt x="905" y="4579"/>
                  </a:cubicBezTo>
                  <a:lnTo>
                    <a:pt x="0" y="5925"/>
                  </a:lnTo>
                  <a:cubicBezTo>
                    <a:pt x="1786" y="4472"/>
                    <a:pt x="3810" y="3317"/>
                    <a:pt x="5965" y="2508"/>
                  </a:cubicBezTo>
                  <a:cubicBezTo>
                    <a:pt x="7670" y="1893"/>
                    <a:pt x="9443" y="1459"/>
                    <a:pt x="11262" y="1459"/>
                  </a:cubicBezTo>
                  <a:cubicBezTo>
                    <a:pt x="11310" y="1459"/>
                    <a:pt x="11358" y="1459"/>
                    <a:pt x="11407" y="1460"/>
                  </a:cubicBezTo>
                  <a:cubicBezTo>
                    <a:pt x="13264" y="1472"/>
                    <a:pt x="15133" y="1948"/>
                    <a:pt x="16681" y="2960"/>
                  </a:cubicBezTo>
                  <a:cubicBezTo>
                    <a:pt x="17848" y="3722"/>
                    <a:pt x="18788" y="4758"/>
                    <a:pt x="19717" y="5782"/>
                  </a:cubicBezTo>
                  <a:cubicBezTo>
                    <a:pt x="19527" y="4496"/>
                    <a:pt x="18788" y="3365"/>
                    <a:pt x="17955" y="2365"/>
                  </a:cubicBezTo>
                  <a:cubicBezTo>
                    <a:pt x="17526" y="1877"/>
                    <a:pt x="17086" y="1400"/>
                    <a:pt x="16550" y="1043"/>
                  </a:cubicBezTo>
                  <a:cubicBezTo>
                    <a:pt x="16086" y="734"/>
                    <a:pt x="15550" y="531"/>
                    <a:pt x="15014" y="388"/>
                  </a:cubicBezTo>
                  <a:cubicBezTo>
                    <a:pt x="14071" y="122"/>
                    <a:pt x="13094" y="0"/>
                    <a:pt x="12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3" name="Google Shape;1133;p19"/>
            <p:cNvSpPr/>
            <p:nvPr/>
          </p:nvSpPr>
          <p:spPr>
            <a:xfrm>
              <a:off x="3665925" y="1657925"/>
              <a:ext cx="233075" cy="371350"/>
            </a:xfrm>
            <a:custGeom>
              <a:avLst/>
              <a:gdLst/>
              <a:ahLst/>
              <a:cxnLst/>
              <a:rect l="l" t="t" r="r" b="b"/>
              <a:pathLst>
                <a:path w="9323" h="14854" extrusionOk="0">
                  <a:moveTo>
                    <a:pt x="2490" y="1"/>
                  </a:moveTo>
                  <a:cubicBezTo>
                    <a:pt x="1596" y="1"/>
                    <a:pt x="714" y="246"/>
                    <a:pt x="0" y="780"/>
                  </a:cubicBezTo>
                  <a:cubicBezTo>
                    <a:pt x="1905" y="816"/>
                    <a:pt x="3929" y="1102"/>
                    <a:pt x="5418" y="2304"/>
                  </a:cubicBezTo>
                  <a:cubicBezTo>
                    <a:pt x="6430" y="3102"/>
                    <a:pt x="7097" y="4269"/>
                    <a:pt x="7585" y="5459"/>
                  </a:cubicBezTo>
                  <a:cubicBezTo>
                    <a:pt x="8775" y="8400"/>
                    <a:pt x="8894" y="11663"/>
                    <a:pt x="8871" y="14853"/>
                  </a:cubicBezTo>
                  <a:lnTo>
                    <a:pt x="9323" y="14115"/>
                  </a:lnTo>
                  <a:cubicBezTo>
                    <a:pt x="9228" y="12567"/>
                    <a:pt x="9144" y="11020"/>
                    <a:pt x="9013" y="9496"/>
                  </a:cubicBezTo>
                  <a:cubicBezTo>
                    <a:pt x="8859" y="7781"/>
                    <a:pt x="8656" y="6067"/>
                    <a:pt x="8037" y="4471"/>
                  </a:cubicBezTo>
                  <a:cubicBezTo>
                    <a:pt x="7418" y="2864"/>
                    <a:pt x="6358" y="1399"/>
                    <a:pt x="4858" y="590"/>
                  </a:cubicBezTo>
                  <a:cubicBezTo>
                    <a:pt x="4140" y="208"/>
                    <a:pt x="3310" y="1"/>
                    <a:pt x="2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4" name="Google Shape;1134;p19"/>
            <p:cNvSpPr/>
            <p:nvPr/>
          </p:nvSpPr>
          <p:spPr>
            <a:xfrm>
              <a:off x="3803450" y="1601225"/>
              <a:ext cx="162825" cy="358400"/>
            </a:xfrm>
            <a:custGeom>
              <a:avLst/>
              <a:gdLst/>
              <a:ahLst/>
              <a:cxnLst/>
              <a:rect l="l" t="t" r="r" b="b"/>
              <a:pathLst>
                <a:path w="6513" h="14336" extrusionOk="0">
                  <a:moveTo>
                    <a:pt x="0" y="0"/>
                  </a:moveTo>
                  <a:cubicBezTo>
                    <a:pt x="2274" y="750"/>
                    <a:pt x="4024" y="2727"/>
                    <a:pt x="4905" y="4953"/>
                  </a:cubicBezTo>
                  <a:cubicBezTo>
                    <a:pt x="5787" y="7204"/>
                    <a:pt x="5894" y="9680"/>
                    <a:pt x="5667" y="12073"/>
                  </a:cubicBezTo>
                  <a:cubicBezTo>
                    <a:pt x="5596" y="12835"/>
                    <a:pt x="5489" y="13585"/>
                    <a:pt x="5298" y="14335"/>
                  </a:cubicBezTo>
                  <a:lnTo>
                    <a:pt x="6084" y="13347"/>
                  </a:lnTo>
                  <a:cubicBezTo>
                    <a:pt x="6287" y="10513"/>
                    <a:pt x="6513" y="7632"/>
                    <a:pt x="6132" y="4810"/>
                  </a:cubicBezTo>
                  <a:cubicBezTo>
                    <a:pt x="6037" y="4203"/>
                    <a:pt x="5917" y="3572"/>
                    <a:pt x="5667" y="3013"/>
                  </a:cubicBezTo>
                  <a:cubicBezTo>
                    <a:pt x="5203" y="1977"/>
                    <a:pt x="4298" y="1203"/>
                    <a:pt x="3274" y="727"/>
                  </a:cubicBezTo>
                  <a:cubicBezTo>
                    <a:pt x="2262" y="250"/>
                    <a:pt x="1131" y="7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5" name="Google Shape;1135;p19"/>
            <p:cNvSpPr/>
            <p:nvPr/>
          </p:nvSpPr>
          <p:spPr>
            <a:xfrm>
              <a:off x="3940350" y="1811675"/>
              <a:ext cx="492950" cy="115500"/>
            </a:xfrm>
            <a:custGeom>
              <a:avLst/>
              <a:gdLst/>
              <a:ahLst/>
              <a:cxnLst/>
              <a:rect l="l" t="t" r="r" b="b"/>
              <a:pathLst>
                <a:path w="19718" h="4620" extrusionOk="0">
                  <a:moveTo>
                    <a:pt x="14595" y="0"/>
                  </a:moveTo>
                  <a:cubicBezTo>
                    <a:pt x="13560" y="0"/>
                    <a:pt x="12523" y="144"/>
                    <a:pt x="11502" y="333"/>
                  </a:cubicBezTo>
                  <a:cubicBezTo>
                    <a:pt x="7883" y="983"/>
                    <a:pt x="4369" y="2222"/>
                    <a:pt x="1138" y="3974"/>
                  </a:cubicBezTo>
                  <a:lnTo>
                    <a:pt x="1138" y="3974"/>
                  </a:lnTo>
                  <a:cubicBezTo>
                    <a:pt x="1164" y="3967"/>
                    <a:pt x="1190" y="3960"/>
                    <a:pt x="1215" y="3953"/>
                  </a:cubicBezTo>
                  <a:cubicBezTo>
                    <a:pt x="4263" y="3096"/>
                    <a:pt x="7335" y="2298"/>
                    <a:pt x="10407" y="1572"/>
                  </a:cubicBezTo>
                  <a:cubicBezTo>
                    <a:pt x="10931" y="1453"/>
                    <a:pt x="11467" y="1333"/>
                    <a:pt x="12002" y="1286"/>
                  </a:cubicBezTo>
                  <a:cubicBezTo>
                    <a:pt x="12130" y="1278"/>
                    <a:pt x="12259" y="1274"/>
                    <a:pt x="12388" y="1274"/>
                  </a:cubicBezTo>
                  <a:cubicBezTo>
                    <a:pt x="12811" y="1274"/>
                    <a:pt x="13235" y="1314"/>
                    <a:pt x="13646" y="1369"/>
                  </a:cubicBezTo>
                  <a:cubicBezTo>
                    <a:pt x="15384" y="1643"/>
                    <a:pt x="17063" y="2298"/>
                    <a:pt x="18539" y="3274"/>
                  </a:cubicBezTo>
                  <a:cubicBezTo>
                    <a:pt x="18863" y="3490"/>
                    <a:pt x="19206" y="3735"/>
                    <a:pt x="19595" y="3735"/>
                  </a:cubicBezTo>
                  <a:cubicBezTo>
                    <a:pt x="19635" y="3735"/>
                    <a:pt x="19676" y="3732"/>
                    <a:pt x="19718" y="3727"/>
                  </a:cubicBezTo>
                  <a:cubicBezTo>
                    <a:pt x="19682" y="3119"/>
                    <a:pt x="19372" y="2536"/>
                    <a:pt x="19015" y="2024"/>
                  </a:cubicBezTo>
                  <a:cubicBezTo>
                    <a:pt x="18610" y="1453"/>
                    <a:pt x="18134" y="893"/>
                    <a:pt x="17527" y="560"/>
                  </a:cubicBezTo>
                  <a:cubicBezTo>
                    <a:pt x="17051" y="286"/>
                    <a:pt x="16515" y="167"/>
                    <a:pt x="15979" y="95"/>
                  </a:cubicBezTo>
                  <a:cubicBezTo>
                    <a:pt x="15519" y="29"/>
                    <a:pt x="15058" y="0"/>
                    <a:pt x="14595" y="0"/>
                  </a:cubicBezTo>
                  <a:close/>
                  <a:moveTo>
                    <a:pt x="1138" y="3974"/>
                  </a:moveTo>
                  <a:lnTo>
                    <a:pt x="1138" y="3974"/>
                  </a:lnTo>
                  <a:cubicBezTo>
                    <a:pt x="762" y="4081"/>
                    <a:pt x="369" y="4215"/>
                    <a:pt x="108" y="4501"/>
                  </a:cubicBezTo>
                  <a:lnTo>
                    <a:pt x="108" y="4501"/>
                  </a:lnTo>
                  <a:cubicBezTo>
                    <a:pt x="108" y="4501"/>
                    <a:pt x="108" y="4501"/>
                    <a:pt x="108" y="4501"/>
                  </a:cubicBezTo>
                  <a:lnTo>
                    <a:pt x="108" y="4501"/>
                  </a:lnTo>
                  <a:lnTo>
                    <a:pt x="1" y="4620"/>
                  </a:lnTo>
                  <a:cubicBezTo>
                    <a:pt x="16" y="4611"/>
                    <a:pt x="30" y="4602"/>
                    <a:pt x="45" y="4593"/>
                  </a:cubicBezTo>
                  <a:lnTo>
                    <a:pt x="45" y="4593"/>
                  </a:lnTo>
                  <a:cubicBezTo>
                    <a:pt x="46" y="4594"/>
                    <a:pt x="48" y="4594"/>
                    <a:pt x="49" y="4594"/>
                  </a:cubicBezTo>
                  <a:cubicBezTo>
                    <a:pt x="60" y="4594"/>
                    <a:pt x="82" y="4581"/>
                    <a:pt x="98" y="4562"/>
                  </a:cubicBezTo>
                  <a:lnTo>
                    <a:pt x="98" y="4562"/>
                  </a:lnTo>
                  <a:cubicBezTo>
                    <a:pt x="441" y="4361"/>
                    <a:pt x="788" y="4164"/>
                    <a:pt x="1138" y="3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6" name="Google Shape;1136;p19"/>
            <p:cNvSpPr/>
            <p:nvPr/>
          </p:nvSpPr>
          <p:spPr>
            <a:xfrm>
              <a:off x="3928450" y="1558900"/>
              <a:ext cx="125050" cy="293575"/>
            </a:xfrm>
            <a:custGeom>
              <a:avLst/>
              <a:gdLst/>
              <a:ahLst/>
              <a:cxnLst/>
              <a:rect l="l" t="t" r="r" b="b"/>
              <a:pathLst>
                <a:path w="5002" h="11743" extrusionOk="0">
                  <a:moveTo>
                    <a:pt x="119" y="1"/>
                  </a:moveTo>
                  <a:cubicBezTo>
                    <a:pt x="80" y="1"/>
                    <a:pt x="40" y="2"/>
                    <a:pt x="1" y="3"/>
                  </a:cubicBezTo>
                  <a:cubicBezTo>
                    <a:pt x="2025" y="967"/>
                    <a:pt x="3454" y="2955"/>
                    <a:pt x="3989" y="5134"/>
                  </a:cubicBezTo>
                  <a:cubicBezTo>
                    <a:pt x="4525" y="7301"/>
                    <a:pt x="4251" y="9623"/>
                    <a:pt x="3525" y="11742"/>
                  </a:cubicBezTo>
                  <a:lnTo>
                    <a:pt x="4251" y="11254"/>
                  </a:lnTo>
                  <a:cubicBezTo>
                    <a:pt x="4406" y="10694"/>
                    <a:pt x="4597" y="9920"/>
                    <a:pt x="4727" y="8992"/>
                  </a:cubicBezTo>
                  <a:cubicBezTo>
                    <a:pt x="4835" y="8218"/>
                    <a:pt x="5001" y="7099"/>
                    <a:pt x="4918" y="5753"/>
                  </a:cubicBezTo>
                  <a:cubicBezTo>
                    <a:pt x="4847" y="4384"/>
                    <a:pt x="4775" y="3420"/>
                    <a:pt x="4299" y="2515"/>
                  </a:cubicBezTo>
                  <a:cubicBezTo>
                    <a:pt x="3496" y="1002"/>
                    <a:pt x="1828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7" name="Google Shape;1137;p19"/>
            <p:cNvSpPr/>
            <p:nvPr/>
          </p:nvSpPr>
          <p:spPr>
            <a:xfrm>
              <a:off x="4020125" y="1728575"/>
              <a:ext cx="382525" cy="106625"/>
            </a:xfrm>
            <a:custGeom>
              <a:avLst/>
              <a:gdLst/>
              <a:ahLst/>
              <a:cxnLst/>
              <a:rect l="l" t="t" r="r" b="b"/>
              <a:pathLst>
                <a:path w="15301" h="4265" extrusionOk="0">
                  <a:moveTo>
                    <a:pt x="10691" y="0"/>
                  </a:moveTo>
                  <a:cubicBezTo>
                    <a:pt x="9995" y="0"/>
                    <a:pt x="9111" y="90"/>
                    <a:pt x="7966" y="336"/>
                  </a:cubicBezTo>
                  <a:cubicBezTo>
                    <a:pt x="6394" y="681"/>
                    <a:pt x="3978" y="1395"/>
                    <a:pt x="1251" y="3014"/>
                  </a:cubicBezTo>
                  <a:lnTo>
                    <a:pt x="1" y="4265"/>
                  </a:lnTo>
                  <a:cubicBezTo>
                    <a:pt x="3324" y="2297"/>
                    <a:pt x="7197" y="1246"/>
                    <a:pt x="11067" y="1246"/>
                  </a:cubicBezTo>
                  <a:cubicBezTo>
                    <a:pt x="11717" y="1246"/>
                    <a:pt x="12367" y="1276"/>
                    <a:pt x="13014" y="1336"/>
                  </a:cubicBezTo>
                  <a:cubicBezTo>
                    <a:pt x="13800" y="1407"/>
                    <a:pt x="14634" y="1550"/>
                    <a:pt x="15265" y="2050"/>
                  </a:cubicBezTo>
                  <a:cubicBezTo>
                    <a:pt x="15272" y="2056"/>
                    <a:pt x="15276" y="2059"/>
                    <a:pt x="15277" y="2059"/>
                  </a:cubicBezTo>
                  <a:cubicBezTo>
                    <a:pt x="15300" y="2059"/>
                    <a:pt x="14030" y="777"/>
                    <a:pt x="12598" y="300"/>
                  </a:cubicBezTo>
                  <a:cubicBezTo>
                    <a:pt x="12164" y="146"/>
                    <a:pt x="11580" y="0"/>
                    <a:pt x="106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8" name="Google Shape;1138;p19"/>
            <p:cNvSpPr/>
            <p:nvPr/>
          </p:nvSpPr>
          <p:spPr>
            <a:xfrm>
              <a:off x="4021025" y="1515275"/>
              <a:ext cx="107175" cy="244025"/>
            </a:xfrm>
            <a:custGeom>
              <a:avLst/>
              <a:gdLst/>
              <a:ahLst/>
              <a:cxnLst/>
              <a:rect l="l" t="t" r="r" b="b"/>
              <a:pathLst>
                <a:path w="4287" h="9761" extrusionOk="0">
                  <a:moveTo>
                    <a:pt x="1634" y="0"/>
                  </a:moveTo>
                  <a:cubicBezTo>
                    <a:pt x="1042" y="0"/>
                    <a:pt x="451" y="205"/>
                    <a:pt x="1" y="581"/>
                  </a:cubicBezTo>
                  <a:cubicBezTo>
                    <a:pt x="148" y="545"/>
                    <a:pt x="297" y="528"/>
                    <a:pt x="447" y="528"/>
                  </a:cubicBezTo>
                  <a:cubicBezTo>
                    <a:pt x="1285" y="528"/>
                    <a:pt x="2121" y="1064"/>
                    <a:pt x="2596" y="1771"/>
                  </a:cubicBezTo>
                  <a:cubicBezTo>
                    <a:pt x="3168" y="2605"/>
                    <a:pt x="3358" y="3653"/>
                    <a:pt x="3453" y="4665"/>
                  </a:cubicBezTo>
                  <a:cubicBezTo>
                    <a:pt x="3620" y="6367"/>
                    <a:pt x="3537" y="8082"/>
                    <a:pt x="3251" y="9760"/>
                  </a:cubicBezTo>
                  <a:lnTo>
                    <a:pt x="3775" y="9272"/>
                  </a:lnTo>
                  <a:cubicBezTo>
                    <a:pt x="3894" y="8248"/>
                    <a:pt x="4192" y="5689"/>
                    <a:pt x="4263" y="3212"/>
                  </a:cubicBezTo>
                  <a:cubicBezTo>
                    <a:pt x="4287" y="2795"/>
                    <a:pt x="4263" y="2081"/>
                    <a:pt x="3870" y="1343"/>
                  </a:cubicBezTo>
                  <a:cubicBezTo>
                    <a:pt x="3513" y="676"/>
                    <a:pt x="2858" y="200"/>
                    <a:pt x="2108" y="45"/>
                  </a:cubicBezTo>
                  <a:cubicBezTo>
                    <a:pt x="1952" y="15"/>
                    <a:pt x="1793" y="0"/>
                    <a:pt x="1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9" name="Google Shape;1139;p19"/>
            <p:cNvSpPr/>
            <p:nvPr/>
          </p:nvSpPr>
          <p:spPr>
            <a:xfrm>
              <a:off x="4121925" y="1657650"/>
              <a:ext cx="309000" cy="84375"/>
            </a:xfrm>
            <a:custGeom>
              <a:avLst/>
              <a:gdLst/>
              <a:ahLst/>
              <a:cxnLst/>
              <a:rect l="l" t="t" r="r" b="b"/>
              <a:pathLst>
                <a:path w="12360" h="3375" extrusionOk="0">
                  <a:moveTo>
                    <a:pt x="8540" y="1"/>
                  </a:moveTo>
                  <a:cubicBezTo>
                    <a:pt x="7711" y="1"/>
                    <a:pt x="6881" y="169"/>
                    <a:pt x="6085" y="398"/>
                  </a:cubicBezTo>
                  <a:cubicBezTo>
                    <a:pt x="4115" y="944"/>
                    <a:pt x="2233" y="1817"/>
                    <a:pt x="557" y="2974"/>
                  </a:cubicBezTo>
                  <a:lnTo>
                    <a:pt x="557" y="2974"/>
                  </a:lnTo>
                  <a:cubicBezTo>
                    <a:pt x="1414" y="2732"/>
                    <a:pt x="2278" y="2483"/>
                    <a:pt x="3132" y="2244"/>
                  </a:cubicBezTo>
                  <a:cubicBezTo>
                    <a:pt x="4649" y="1812"/>
                    <a:pt x="6231" y="1373"/>
                    <a:pt x="7792" y="1373"/>
                  </a:cubicBezTo>
                  <a:cubicBezTo>
                    <a:pt x="8338" y="1373"/>
                    <a:pt x="8882" y="1427"/>
                    <a:pt x="9419" y="1553"/>
                  </a:cubicBezTo>
                  <a:cubicBezTo>
                    <a:pt x="10419" y="1791"/>
                    <a:pt x="11347" y="2256"/>
                    <a:pt x="12359" y="2256"/>
                  </a:cubicBezTo>
                  <a:cubicBezTo>
                    <a:pt x="11967" y="1101"/>
                    <a:pt x="10835" y="351"/>
                    <a:pt x="9657" y="113"/>
                  </a:cubicBezTo>
                  <a:cubicBezTo>
                    <a:pt x="9287" y="35"/>
                    <a:pt x="8914" y="1"/>
                    <a:pt x="8540" y="1"/>
                  </a:cubicBezTo>
                  <a:close/>
                  <a:moveTo>
                    <a:pt x="557" y="2974"/>
                  </a:moveTo>
                  <a:cubicBezTo>
                    <a:pt x="435" y="3009"/>
                    <a:pt x="313" y="3043"/>
                    <a:pt x="191" y="3077"/>
                  </a:cubicBezTo>
                  <a:lnTo>
                    <a:pt x="1" y="3375"/>
                  </a:lnTo>
                  <a:cubicBezTo>
                    <a:pt x="184" y="3238"/>
                    <a:pt x="369" y="3104"/>
                    <a:pt x="557" y="2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0" name="Google Shape;1140;p19"/>
            <p:cNvSpPr/>
            <p:nvPr/>
          </p:nvSpPr>
          <p:spPr>
            <a:xfrm>
              <a:off x="4139800" y="1510775"/>
              <a:ext cx="69675" cy="184725"/>
            </a:xfrm>
            <a:custGeom>
              <a:avLst/>
              <a:gdLst/>
              <a:ahLst/>
              <a:cxnLst/>
              <a:rect l="l" t="t" r="r" b="b"/>
              <a:pathLst>
                <a:path w="2787" h="7389" extrusionOk="0">
                  <a:moveTo>
                    <a:pt x="162" y="0"/>
                  </a:moveTo>
                  <a:cubicBezTo>
                    <a:pt x="131" y="0"/>
                    <a:pt x="123" y="11"/>
                    <a:pt x="119" y="23"/>
                  </a:cubicBezTo>
                  <a:cubicBezTo>
                    <a:pt x="0" y="165"/>
                    <a:pt x="857" y="737"/>
                    <a:pt x="1250" y="1689"/>
                  </a:cubicBezTo>
                  <a:cubicBezTo>
                    <a:pt x="1369" y="1963"/>
                    <a:pt x="1465" y="2356"/>
                    <a:pt x="1369" y="3737"/>
                  </a:cubicBezTo>
                  <a:cubicBezTo>
                    <a:pt x="1203" y="5928"/>
                    <a:pt x="738" y="7297"/>
                    <a:pt x="953" y="7381"/>
                  </a:cubicBezTo>
                  <a:cubicBezTo>
                    <a:pt x="957" y="7385"/>
                    <a:pt x="963" y="7388"/>
                    <a:pt x="974" y="7388"/>
                  </a:cubicBezTo>
                  <a:cubicBezTo>
                    <a:pt x="1021" y="7388"/>
                    <a:pt x="1146" y="7311"/>
                    <a:pt x="1441" y="6869"/>
                  </a:cubicBezTo>
                  <a:cubicBezTo>
                    <a:pt x="1941" y="6107"/>
                    <a:pt x="2786" y="4845"/>
                    <a:pt x="2691" y="3023"/>
                  </a:cubicBezTo>
                  <a:cubicBezTo>
                    <a:pt x="2655" y="2487"/>
                    <a:pt x="2584" y="1106"/>
                    <a:pt x="1798" y="630"/>
                  </a:cubicBezTo>
                  <a:cubicBezTo>
                    <a:pt x="1572" y="499"/>
                    <a:pt x="1107" y="320"/>
                    <a:pt x="786" y="201"/>
                  </a:cubicBezTo>
                  <a:cubicBezTo>
                    <a:pt x="381" y="42"/>
                    <a:pt x="225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1" name="Google Shape;1141;p19"/>
            <p:cNvSpPr/>
            <p:nvPr/>
          </p:nvSpPr>
          <p:spPr>
            <a:xfrm>
              <a:off x="4213600" y="1609225"/>
              <a:ext cx="205125" cy="50050"/>
            </a:xfrm>
            <a:custGeom>
              <a:avLst/>
              <a:gdLst/>
              <a:ahLst/>
              <a:cxnLst/>
              <a:rect l="l" t="t" r="r" b="b"/>
              <a:pathLst>
                <a:path w="8205" h="2002" extrusionOk="0">
                  <a:moveTo>
                    <a:pt x="5324" y="0"/>
                  </a:moveTo>
                  <a:cubicBezTo>
                    <a:pt x="5092" y="0"/>
                    <a:pt x="4861" y="15"/>
                    <a:pt x="4632" y="37"/>
                  </a:cubicBezTo>
                  <a:cubicBezTo>
                    <a:pt x="3335" y="168"/>
                    <a:pt x="2073" y="585"/>
                    <a:pt x="953" y="1264"/>
                  </a:cubicBezTo>
                  <a:lnTo>
                    <a:pt x="1346" y="883"/>
                  </a:lnTo>
                  <a:lnTo>
                    <a:pt x="1346" y="883"/>
                  </a:lnTo>
                  <a:cubicBezTo>
                    <a:pt x="834" y="1180"/>
                    <a:pt x="394" y="1561"/>
                    <a:pt x="1" y="2002"/>
                  </a:cubicBezTo>
                  <a:cubicBezTo>
                    <a:pt x="1128" y="1269"/>
                    <a:pt x="2491" y="963"/>
                    <a:pt x="3825" y="963"/>
                  </a:cubicBezTo>
                  <a:cubicBezTo>
                    <a:pt x="3900" y="963"/>
                    <a:pt x="3975" y="964"/>
                    <a:pt x="4049" y="966"/>
                  </a:cubicBezTo>
                  <a:cubicBezTo>
                    <a:pt x="5466" y="978"/>
                    <a:pt x="6847" y="1323"/>
                    <a:pt x="8204" y="1752"/>
                  </a:cubicBezTo>
                  <a:cubicBezTo>
                    <a:pt x="8026" y="1049"/>
                    <a:pt x="7430" y="514"/>
                    <a:pt x="6764" y="252"/>
                  </a:cubicBezTo>
                  <a:cubicBezTo>
                    <a:pt x="6310" y="65"/>
                    <a:pt x="5817" y="0"/>
                    <a:pt x="5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2" name="Google Shape;1142;p19"/>
            <p:cNvSpPr/>
            <p:nvPr/>
          </p:nvSpPr>
          <p:spPr>
            <a:xfrm>
              <a:off x="4187725" y="1496100"/>
              <a:ext cx="66400" cy="139675"/>
            </a:xfrm>
            <a:custGeom>
              <a:avLst/>
              <a:gdLst/>
              <a:ahLst/>
              <a:cxnLst/>
              <a:rect l="l" t="t" r="r" b="b"/>
              <a:pathLst>
                <a:path w="2656" h="5587" extrusionOk="0">
                  <a:moveTo>
                    <a:pt x="859" y="1"/>
                  </a:moveTo>
                  <a:cubicBezTo>
                    <a:pt x="568" y="1"/>
                    <a:pt x="277" y="53"/>
                    <a:pt x="0" y="145"/>
                  </a:cubicBezTo>
                  <a:cubicBezTo>
                    <a:pt x="964" y="550"/>
                    <a:pt x="1631" y="1479"/>
                    <a:pt x="1881" y="2491"/>
                  </a:cubicBezTo>
                  <a:cubicBezTo>
                    <a:pt x="2155" y="3503"/>
                    <a:pt x="2048" y="4574"/>
                    <a:pt x="1798" y="5586"/>
                  </a:cubicBezTo>
                  <a:lnTo>
                    <a:pt x="1905" y="5336"/>
                  </a:lnTo>
                  <a:cubicBezTo>
                    <a:pt x="2167" y="4277"/>
                    <a:pt x="2393" y="3229"/>
                    <a:pt x="2572" y="2157"/>
                  </a:cubicBezTo>
                  <a:cubicBezTo>
                    <a:pt x="2619" y="1836"/>
                    <a:pt x="2655" y="1526"/>
                    <a:pt x="2596" y="1217"/>
                  </a:cubicBezTo>
                  <a:cubicBezTo>
                    <a:pt x="2500" y="693"/>
                    <a:pt x="2060" y="288"/>
                    <a:pt x="1560" y="110"/>
                  </a:cubicBezTo>
                  <a:cubicBezTo>
                    <a:pt x="1331" y="35"/>
                    <a:pt x="1095" y="1"/>
                    <a:pt x="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3" name="Google Shape;1143;p19"/>
            <p:cNvSpPr/>
            <p:nvPr/>
          </p:nvSpPr>
          <p:spPr>
            <a:xfrm>
              <a:off x="4266600" y="1497350"/>
              <a:ext cx="33050" cy="115200"/>
            </a:xfrm>
            <a:custGeom>
              <a:avLst/>
              <a:gdLst/>
              <a:ahLst/>
              <a:cxnLst/>
              <a:rect l="l" t="t" r="r" b="b"/>
              <a:pathLst>
                <a:path w="1322" h="4608" extrusionOk="0">
                  <a:moveTo>
                    <a:pt x="179" y="0"/>
                  </a:moveTo>
                  <a:cubicBezTo>
                    <a:pt x="965" y="1417"/>
                    <a:pt x="893" y="3262"/>
                    <a:pt x="0" y="4608"/>
                  </a:cubicBezTo>
                  <a:lnTo>
                    <a:pt x="417" y="4203"/>
                  </a:lnTo>
                  <a:cubicBezTo>
                    <a:pt x="536" y="3953"/>
                    <a:pt x="643" y="3715"/>
                    <a:pt x="762" y="3453"/>
                  </a:cubicBezTo>
                  <a:cubicBezTo>
                    <a:pt x="1036" y="2834"/>
                    <a:pt x="1322" y="2191"/>
                    <a:pt x="1310" y="1512"/>
                  </a:cubicBezTo>
                  <a:cubicBezTo>
                    <a:pt x="1274" y="833"/>
                    <a:pt x="846" y="107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4" name="Google Shape;1144;p19"/>
            <p:cNvSpPr/>
            <p:nvPr/>
          </p:nvSpPr>
          <p:spPr>
            <a:xfrm>
              <a:off x="4299925" y="1572950"/>
              <a:ext cx="93800" cy="26800"/>
            </a:xfrm>
            <a:custGeom>
              <a:avLst/>
              <a:gdLst/>
              <a:ahLst/>
              <a:cxnLst/>
              <a:rect l="l" t="t" r="r" b="b"/>
              <a:pathLst>
                <a:path w="3752" h="1072" extrusionOk="0">
                  <a:moveTo>
                    <a:pt x="1855" y="0"/>
                  </a:moveTo>
                  <a:cubicBezTo>
                    <a:pt x="1724" y="0"/>
                    <a:pt x="1593" y="5"/>
                    <a:pt x="1465" y="12"/>
                  </a:cubicBezTo>
                  <a:cubicBezTo>
                    <a:pt x="1120" y="48"/>
                    <a:pt x="763" y="107"/>
                    <a:pt x="429" y="167"/>
                  </a:cubicBezTo>
                  <a:lnTo>
                    <a:pt x="1" y="667"/>
                  </a:lnTo>
                  <a:cubicBezTo>
                    <a:pt x="263" y="524"/>
                    <a:pt x="560" y="429"/>
                    <a:pt x="834" y="393"/>
                  </a:cubicBezTo>
                  <a:cubicBezTo>
                    <a:pt x="931" y="383"/>
                    <a:pt x="1027" y="378"/>
                    <a:pt x="1124" y="378"/>
                  </a:cubicBezTo>
                  <a:cubicBezTo>
                    <a:pt x="1467" y="378"/>
                    <a:pt x="1809" y="438"/>
                    <a:pt x="2144" y="512"/>
                  </a:cubicBezTo>
                  <a:cubicBezTo>
                    <a:pt x="2334" y="536"/>
                    <a:pt x="2537" y="584"/>
                    <a:pt x="2715" y="631"/>
                  </a:cubicBezTo>
                  <a:cubicBezTo>
                    <a:pt x="3084" y="726"/>
                    <a:pt x="3442" y="881"/>
                    <a:pt x="3751" y="1072"/>
                  </a:cubicBezTo>
                  <a:cubicBezTo>
                    <a:pt x="3632" y="631"/>
                    <a:pt x="3251" y="298"/>
                    <a:pt x="2811" y="131"/>
                  </a:cubicBezTo>
                  <a:cubicBezTo>
                    <a:pt x="2506" y="30"/>
                    <a:pt x="2178" y="0"/>
                    <a:pt x="1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5" name="Google Shape;1145;p19"/>
            <p:cNvSpPr/>
            <p:nvPr/>
          </p:nvSpPr>
          <p:spPr>
            <a:xfrm>
              <a:off x="4311825" y="1505400"/>
              <a:ext cx="24450" cy="74125"/>
            </a:xfrm>
            <a:custGeom>
              <a:avLst/>
              <a:gdLst/>
              <a:ahLst/>
              <a:cxnLst/>
              <a:rect l="l" t="t" r="r" b="b"/>
              <a:pathLst>
                <a:path w="978" h="2965" extrusionOk="0">
                  <a:moveTo>
                    <a:pt x="217" y="0"/>
                  </a:moveTo>
                  <a:cubicBezTo>
                    <a:pt x="205" y="0"/>
                    <a:pt x="192" y="4"/>
                    <a:pt x="180" y="11"/>
                  </a:cubicBezTo>
                  <a:cubicBezTo>
                    <a:pt x="120" y="59"/>
                    <a:pt x="120" y="130"/>
                    <a:pt x="144" y="202"/>
                  </a:cubicBezTo>
                  <a:cubicBezTo>
                    <a:pt x="346" y="1107"/>
                    <a:pt x="299" y="2083"/>
                    <a:pt x="1" y="2952"/>
                  </a:cubicBezTo>
                  <a:lnTo>
                    <a:pt x="84" y="2964"/>
                  </a:lnTo>
                  <a:cubicBezTo>
                    <a:pt x="406" y="2619"/>
                    <a:pt x="751" y="2226"/>
                    <a:pt x="858" y="1750"/>
                  </a:cubicBezTo>
                  <a:cubicBezTo>
                    <a:pt x="977" y="1154"/>
                    <a:pt x="739" y="547"/>
                    <a:pt x="346" y="83"/>
                  </a:cubicBezTo>
                  <a:cubicBezTo>
                    <a:pt x="309" y="45"/>
                    <a:pt x="264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6" name="Google Shape;1146;p19"/>
            <p:cNvSpPr/>
            <p:nvPr/>
          </p:nvSpPr>
          <p:spPr>
            <a:xfrm>
              <a:off x="3753725" y="1536925"/>
              <a:ext cx="622725" cy="732550"/>
            </a:xfrm>
            <a:custGeom>
              <a:avLst/>
              <a:gdLst/>
              <a:ahLst/>
              <a:cxnLst/>
              <a:rect l="l" t="t" r="r" b="b"/>
              <a:pathLst>
                <a:path w="24909" h="29302" extrusionOk="0">
                  <a:moveTo>
                    <a:pt x="24909" y="1"/>
                  </a:moveTo>
                  <a:cubicBezTo>
                    <a:pt x="22075" y="1620"/>
                    <a:pt x="19408" y="3513"/>
                    <a:pt x="16896" y="5644"/>
                  </a:cubicBezTo>
                  <a:cubicBezTo>
                    <a:pt x="15646" y="6692"/>
                    <a:pt x="14455" y="7799"/>
                    <a:pt x="13300" y="8954"/>
                  </a:cubicBezTo>
                  <a:cubicBezTo>
                    <a:pt x="12717" y="9537"/>
                    <a:pt x="12145" y="10121"/>
                    <a:pt x="11597" y="10728"/>
                  </a:cubicBezTo>
                  <a:cubicBezTo>
                    <a:pt x="11335" y="11026"/>
                    <a:pt x="11050" y="11323"/>
                    <a:pt x="10776" y="11633"/>
                  </a:cubicBezTo>
                  <a:lnTo>
                    <a:pt x="9978" y="12562"/>
                  </a:lnTo>
                  <a:cubicBezTo>
                    <a:pt x="7859" y="15062"/>
                    <a:pt x="5942" y="17705"/>
                    <a:pt x="4275" y="20527"/>
                  </a:cubicBezTo>
                  <a:cubicBezTo>
                    <a:pt x="2608" y="23325"/>
                    <a:pt x="1156" y="26254"/>
                    <a:pt x="1" y="29302"/>
                  </a:cubicBezTo>
                  <a:cubicBezTo>
                    <a:pt x="751" y="27861"/>
                    <a:pt x="1513" y="26432"/>
                    <a:pt x="2322" y="25027"/>
                  </a:cubicBezTo>
                  <a:cubicBezTo>
                    <a:pt x="3132" y="23622"/>
                    <a:pt x="3989" y="22253"/>
                    <a:pt x="4870" y="20896"/>
                  </a:cubicBezTo>
                  <a:cubicBezTo>
                    <a:pt x="5323" y="20205"/>
                    <a:pt x="5763" y="19551"/>
                    <a:pt x="6228" y="18884"/>
                  </a:cubicBezTo>
                  <a:cubicBezTo>
                    <a:pt x="6454" y="18562"/>
                    <a:pt x="6692" y="18229"/>
                    <a:pt x="6930" y="17908"/>
                  </a:cubicBezTo>
                  <a:lnTo>
                    <a:pt x="7287" y="17407"/>
                  </a:lnTo>
                  <a:lnTo>
                    <a:pt x="7656" y="16931"/>
                  </a:lnTo>
                  <a:cubicBezTo>
                    <a:pt x="8609" y="15622"/>
                    <a:pt x="9621" y="14371"/>
                    <a:pt x="10657" y="13145"/>
                  </a:cubicBezTo>
                  <a:lnTo>
                    <a:pt x="11455" y="12216"/>
                  </a:lnTo>
                  <a:cubicBezTo>
                    <a:pt x="11705" y="11907"/>
                    <a:pt x="11990" y="11609"/>
                    <a:pt x="12252" y="11311"/>
                  </a:cubicBezTo>
                  <a:cubicBezTo>
                    <a:pt x="12526" y="11014"/>
                    <a:pt x="12788" y="10704"/>
                    <a:pt x="13074" y="10418"/>
                  </a:cubicBezTo>
                  <a:lnTo>
                    <a:pt x="13907" y="9537"/>
                  </a:lnTo>
                  <a:cubicBezTo>
                    <a:pt x="15026" y="8359"/>
                    <a:pt x="16181" y="7251"/>
                    <a:pt x="17372" y="6144"/>
                  </a:cubicBezTo>
                  <a:cubicBezTo>
                    <a:pt x="19753" y="3953"/>
                    <a:pt x="22289" y="1929"/>
                    <a:pt x="249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8176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49" name="Google Shape;1149;p20"/>
          <p:cNvSpPr txBox="1">
            <a:spLocks noGrp="1"/>
          </p:cNvSpPr>
          <p:nvPr>
            <p:ph type="title" idx="2"/>
          </p:nvPr>
        </p:nvSpPr>
        <p:spPr>
          <a:xfrm>
            <a:off x="5506267" y="2200600"/>
            <a:ext cx="2637600" cy="5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150" name="Google Shape;1150;p20"/>
          <p:cNvSpPr txBox="1">
            <a:spLocks noGrp="1"/>
          </p:cNvSpPr>
          <p:nvPr>
            <p:ph type="subTitle" idx="1"/>
          </p:nvPr>
        </p:nvSpPr>
        <p:spPr>
          <a:xfrm>
            <a:off x="5506267" y="2777100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1" name="Google Shape;1151;p20"/>
          <p:cNvSpPr txBox="1">
            <a:spLocks noGrp="1"/>
          </p:cNvSpPr>
          <p:nvPr>
            <p:ph type="title" idx="3"/>
          </p:nvPr>
        </p:nvSpPr>
        <p:spPr>
          <a:xfrm>
            <a:off x="8594405" y="2200600"/>
            <a:ext cx="2637600" cy="5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152" name="Google Shape;1152;p20"/>
          <p:cNvSpPr txBox="1">
            <a:spLocks noGrp="1"/>
          </p:cNvSpPr>
          <p:nvPr>
            <p:ph type="subTitle" idx="4"/>
          </p:nvPr>
        </p:nvSpPr>
        <p:spPr>
          <a:xfrm>
            <a:off x="8594405" y="2777100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3" name="Google Shape;1153;p20"/>
          <p:cNvSpPr txBox="1">
            <a:spLocks noGrp="1"/>
          </p:cNvSpPr>
          <p:nvPr>
            <p:ph type="title" idx="5"/>
          </p:nvPr>
        </p:nvSpPr>
        <p:spPr>
          <a:xfrm>
            <a:off x="5506267" y="4111800"/>
            <a:ext cx="2637600" cy="5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154" name="Google Shape;1154;p20"/>
          <p:cNvSpPr txBox="1">
            <a:spLocks noGrp="1"/>
          </p:cNvSpPr>
          <p:nvPr>
            <p:ph type="subTitle" idx="6"/>
          </p:nvPr>
        </p:nvSpPr>
        <p:spPr>
          <a:xfrm>
            <a:off x="5506267" y="4688300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5" name="Google Shape;1155;p20"/>
          <p:cNvSpPr txBox="1">
            <a:spLocks noGrp="1"/>
          </p:cNvSpPr>
          <p:nvPr>
            <p:ph type="title" idx="7"/>
          </p:nvPr>
        </p:nvSpPr>
        <p:spPr>
          <a:xfrm>
            <a:off x="8594405" y="4111800"/>
            <a:ext cx="2637600" cy="5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156" name="Google Shape;1156;p20"/>
          <p:cNvSpPr txBox="1">
            <a:spLocks noGrp="1"/>
          </p:cNvSpPr>
          <p:nvPr>
            <p:ph type="subTitle" idx="8"/>
          </p:nvPr>
        </p:nvSpPr>
        <p:spPr>
          <a:xfrm>
            <a:off x="8594405" y="4688300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57" name="Google Shape;1157;p20"/>
          <p:cNvGrpSpPr/>
          <p:nvPr/>
        </p:nvGrpSpPr>
        <p:grpSpPr>
          <a:xfrm rot="-4503338">
            <a:off x="10988411" y="5656738"/>
            <a:ext cx="1466728" cy="1380721"/>
            <a:chOff x="3611750" y="1496100"/>
            <a:chExt cx="821550" cy="773375"/>
          </a:xfrm>
        </p:grpSpPr>
        <p:sp>
          <p:nvSpPr>
            <p:cNvPr id="1158" name="Google Shape;1158;p20"/>
            <p:cNvSpPr/>
            <p:nvPr/>
          </p:nvSpPr>
          <p:spPr>
            <a:xfrm>
              <a:off x="3829175" y="2004725"/>
              <a:ext cx="455900" cy="178425"/>
            </a:xfrm>
            <a:custGeom>
              <a:avLst/>
              <a:gdLst/>
              <a:ahLst/>
              <a:cxnLst/>
              <a:rect l="l" t="t" r="r" b="b"/>
              <a:pathLst>
                <a:path w="18236" h="7137" extrusionOk="0">
                  <a:moveTo>
                    <a:pt x="9519" y="1"/>
                  </a:moveTo>
                  <a:cubicBezTo>
                    <a:pt x="5908" y="1"/>
                    <a:pt x="2471" y="1297"/>
                    <a:pt x="174" y="4148"/>
                  </a:cubicBezTo>
                  <a:lnTo>
                    <a:pt x="66" y="4351"/>
                  </a:lnTo>
                  <a:cubicBezTo>
                    <a:pt x="66" y="4343"/>
                    <a:pt x="63" y="4340"/>
                    <a:pt x="58" y="4340"/>
                  </a:cubicBezTo>
                  <a:cubicBezTo>
                    <a:pt x="40" y="4340"/>
                    <a:pt x="0" y="4380"/>
                    <a:pt x="19" y="4399"/>
                  </a:cubicBezTo>
                  <a:cubicBezTo>
                    <a:pt x="33" y="4409"/>
                    <a:pt x="48" y="4414"/>
                    <a:pt x="62" y="4414"/>
                  </a:cubicBezTo>
                  <a:cubicBezTo>
                    <a:pt x="95" y="4414"/>
                    <a:pt x="129" y="4391"/>
                    <a:pt x="162" y="4375"/>
                  </a:cubicBezTo>
                  <a:cubicBezTo>
                    <a:pt x="1007" y="3779"/>
                    <a:pt x="1912" y="3244"/>
                    <a:pt x="2817" y="2720"/>
                  </a:cubicBezTo>
                  <a:cubicBezTo>
                    <a:pt x="3507" y="2315"/>
                    <a:pt x="4186" y="1934"/>
                    <a:pt x="4936" y="1660"/>
                  </a:cubicBezTo>
                  <a:cubicBezTo>
                    <a:pt x="5650" y="1410"/>
                    <a:pt x="6389" y="1291"/>
                    <a:pt x="7151" y="1196"/>
                  </a:cubicBezTo>
                  <a:cubicBezTo>
                    <a:pt x="7689" y="1141"/>
                    <a:pt x="8220" y="1100"/>
                    <a:pt x="8755" y="1100"/>
                  </a:cubicBezTo>
                  <a:cubicBezTo>
                    <a:pt x="8918" y="1100"/>
                    <a:pt x="9082" y="1104"/>
                    <a:pt x="9246" y="1112"/>
                  </a:cubicBezTo>
                  <a:cubicBezTo>
                    <a:pt x="11151" y="1172"/>
                    <a:pt x="13056" y="1755"/>
                    <a:pt x="14652" y="2791"/>
                  </a:cubicBezTo>
                  <a:cubicBezTo>
                    <a:pt x="16247" y="3839"/>
                    <a:pt x="17533" y="5363"/>
                    <a:pt x="18235" y="7137"/>
                  </a:cubicBezTo>
                  <a:cubicBezTo>
                    <a:pt x="17973" y="5827"/>
                    <a:pt x="17509" y="4553"/>
                    <a:pt x="16783" y="3422"/>
                  </a:cubicBezTo>
                  <a:cubicBezTo>
                    <a:pt x="16057" y="2291"/>
                    <a:pt x="15056" y="1339"/>
                    <a:pt x="13830" y="767"/>
                  </a:cubicBezTo>
                  <a:cubicBezTo>
                    <a:pt x="13032" y="398"/>
                    <a:pt x="12151" y="208"/>
                    <a:pt x="11270" y="100"/>
                  </a:cubicBezTo>
                  <a:cubicBezTo>
                    <a:pt x="10685" y="34"/>
                    <a:pt x="10099" y="1"/>
                    <a:pt x="9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9" name="Google Shape;1159;p20"/>
            <p:cNvSpPr/>
            <p:nvPr/>
          </p:nvSpPr>
          <p:spPr>
            <a:xfrm>
              <a:off x="3611750" y="1770000"/>
              <a:ext cx="259275" cy="343500"/>
            </a:xfrm>
            <a:custGeom>
              <a:avLst/>
              <a:gdLst/>
              <a:ahLst/>
              <a:cxnLst/>
              <a:rect l="l" t="t" r="r" b="b"/>
              <a:pathLst>
                <a:path w="10371" h="13740" extrusionOk="0">
                  <a:moveTo>
                    <a:pt x="3734" y="0"/>
                  </a:moveTo>
                  <a:cubicBezTo>
                    <a:pt x="3240" y="0"/>
                    <a:pt x="2747" y="88"/>
                    <a:pt x="2263" y="167"/>
                  </a:cubicBezTo>
                  <a:cubicBezTo>
                    <a:pt x="1453" y="322"/>
                    <a:pt x="643" y="512"/>
                    <a:pt x="0" y="1024"/>
                  </a:cubicBezTo>
                  <a:cubicBezTo>
                    <a:pt x="12" y="1024"/>
                    <a:pt x="203" y="1048"/>
                    <a:pt x="191" y="1048"/>
                  </a:cubicBezTo>
                  <a:cubicBezTo>
                    <a:pt x="298" y="1060"/>
                    <a:pt x="405" y="1072"/>
                    <a:pt x="489" y="1095"/>
                  </a:cubicBezTo>
                  <a:cubicBezTo>
                    <a:pt x="703" y="1119"/>
                    <a:pt x="893" y="1143"/>
                    <a:pt x="1096" y="1167"/>
                  </a:cubicBezTo>
                  <a:cubicBezTo>
                    <a:pt x="1548" y="1215"/>
                    <a:pt x="1989" y="1238"/>
                    <a:pt x="2441" y="1286"/>
                  </a:cubicBezTo>
                  <a:cubicBezTo>
                    <a:pt x="3275" y="1357"/>
                    <a:pt x="4120" y="1453"/>
                    <a:pt x="4942" y="1691"/>
                  </a:cubicBezTo>
                  <a:cubicBezTo>
                    <a:pt x="5299" y="1798"/>
                    <a:pt x="5644" y="1941"/>
                    <a:pt x="5965" y="2108"/>
                  </a:cubicBezTo>
                  <a:cubicBezTo>
                    <a:pt x="6025" y="2131"/>
                    <a:pt x="6085" y="2167"/>
                    <a:pt x="6144" y="2179"/>
                  </a:cubicBezTo>
                  <a:cubicBezTo>
                    <a:pt x="6239" y="2215"/>
                    <a:pt x="6323" y="2227"/>
                    <a:pt x="6394" y="2274"/>
                  </a:cubicBezTo>
                  <a:cubicBezTo>
                    <a:pt x="6632" y="2393"/>
                    <a:pt x="6811" y="2667"/>
                    <a:pt x="6978" y="2893"/>
                  </a:cubicBezTo>
                  <a:cubicBezTo>
                    <a:pt x="7168" y="3167"/>
                    <a:pt x="7347" y="3429"/>
                    <a:pt x="7489" y="3727"/>
                  </a:cubicBezTo>
                  <a:cubicBezTo>
                    <a:pt x="7501" y="3762"/>
                    <a:pt x="7513" y="3774"/>
                    <a:pt x="7513" y="3798"/>
                  </a:cubicBezTo>
                  <a:cubicBezTo>
                    <a:pt x="7811" y="4417"/>
                    <a:pt x="8025" y="5072"/>
                    <a:pt x="8180" y="5727"/>
                  </a:cubicBezTo>
                  <a:cubicBezTo>
                    <a:pt x="8833" y="8224"/>
                    <a:pt x="9089" y="10842"/>
                    <a:pt x="8949" y="13433"/>
                  </a:cubicBezTo>
                  <a:lnTo>
                    <a:pt x="8949" y="13433"/>
                  </a:lnTo>
                  <a:lnTo>
                    <a:pt x="9454" y="12847"/>
                  </a:lnTo>
                  <a:cubicBezTo>
                    <a:pt x="10371" y="10192"/>
                    <a:pt x="10049" y="7215"/>
                    <a:pt x="9013" y="4596"/>
                  </a:cubicBezTo>
                  <a:cubicBezTo>
                    <a:pt x="8573" y="3477"/>
                    <a:pt x="8001" y="2405"/>
                    <a:pt x="7168" y="1560"/>
                  </a:cubicBezTo>
                  <a:cubicBezTo>
                    <a:pt x="6335" y="703"/>
                    <a:pt x="5227" y="83"/>
                    <a:pt x="4037" y="12"/>
                  </a:cubicBezTo>
                  <a:cubicBezTo>
                    <a:pt x="3936" y="4"/>
                    <a:pt x="3835" y="0"/>
                    <a:pt x="3734" y="0"/>
                  </a:cubicBezTo>
                  <a:close/>
                  <a:moveTo>
                    <a:pt x="8949" y="13433"/>
                  </a:moveTo>
                  <a:lnTo>
                    <a:pt x="8859" y="13537"/>
                  </a:lnTo>
                  <a:cubicBezTo>
                    <a:pt x="8871" y="13609"/>
                    <a:pt x="8894" y="13668"/>
                    <a:pt x="8930" y="13740"/>
                  </a:cubicBezTo>
                  <a:cubicBezTo>
                    <a:pt x="8937" y="13638"/>
                    <a:pt x="8943" y="13535"/>
                    <a:pt x="8949" y="134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0" name="Google Shape;1160;p20"/>
            <p:cNvSpPr/>
            <p:nvPr/>
          </p:nvSpPr>
          <p:spPr>
            <a:xfrm>
              <a:off x="3872500" y="1902275"/>
              <a:ext cx="492950" cy="148125"/>
            </a:xfrm>
            <a:custGeom>
              <a:avLst/>
              <a:gdLst/>
              <a:ahLst/>
              <a:cxnLst/>
              <a:rect l="l" t="t" r="r" b="b"/>
              <a:pathLst>
                <a:path w="19718" h="5925" extrusionOk="0">
                  <a:moveTo>
                    <a:pt x="12112" y="0"/>
                  </a:moveTo>
                  <a:cubicBezTo>
                    <a:pt x="10553" y="0"/>
                    <a:pt x="8982" y="306"/>
                    <a:pt x="7513" y="817"/>
                  </a:cubicBezTo>
                  <a:cubicBezTo>
                    <a:pt x="5120" y="1662"/>
                    <a:pt x="2929" y="3055"/>
                    <a:pt x="905" y="4579"/>
                  </a:cubicBezTo>
                  <a:lnTo>
                    <a:pt x="0" y="5925"/>
                  </a:lnTo>
                  <a:cubicBezTo>
                    <a:pt x="1786" y="4472"/>
                    <a:pt x="3810" y="3317"/>
                    <a:pt x="5965" y="2508"/>
                  </a:cubicBezTo>
                  <a:cubicBezTo>
                    <a:pt x="7670" y="1893"/>
                    <a:pt x="9443" y="1459"/>
                    <a:pt x="11262" y="1459"/>
                  </a:cubicBezTo>
                  <a:cubicBezTo>
                    <a:pt x="11310" y="1459"/>
                    <a:pt x="11358" y="1459"/>
                    <a:pt x="11407" y="1460"/>
                  </a:cubicBezTo>
                  <a:cubicBezTo>
                    <a:pt x="13264" y="1472"/>
                    <a:pt x="15133" y="1948"/>
                    <a:pt x="16681" y="2960"/>
                  </a:cubicBezTo>
                  <a:cubicBezTo>
                    <a:pt x="17848" y="3722"/>
                    <a:pt x="18788" y="4758"/>
                    <a:pt x="19717" y="5782"/>
                  </a:cubicBezTo>
                  <a:cubicBezTo>
                    <a:pt x="19527" y="4496"/>
                    <a:pt x="18788" y="3365"/>
                    <a:pt x="17955" y="2365"/>
                  </a:cubicBezTo>
                  <a:cubicBezTo>
                    <a:pt x="17526" y="1877"/>
                    <a:pt x="17086" y="1400"/>
                    <a:pt x="16550" y="1043"/>
                  </a:cubicBezTo>
                  <a:cubicBezTo>
                    <a:pt x="16086" y="734"/>
                    <a:pt x="15550" y="531"/>
                    <a:pt x="15014" y="388"/>
                  </a:cubicBezTo>
                  <a:cubicBezTo>
                    <a:pt x="14071" y="122"/>
                    <a:pt x="13094" y="0"/>
                    <a:pt x="12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1" name="Google Shape;1161;p20"/>
            <p:cNvSpPr/>
            <p:nvPr/>
          </p:nvSpPr>
          <p:spPr>
            <a:xfrm>
              <a:off x="3665925" y="1657925"/>
              <a:ext cx="233075" cy="371350"/>
            </a:xfrm>
            <a:custGeom>
              <a:avLst/>
              <a:gdLst/>
              <a:ahLst/>
              <a:cxnLst/>
              <a:rect l="l" t="t" r="r" b="b"/>
              <a:pathLst>
                <a:path w="9323" h="14854" extrusionOk="0">
                  <a:moveTo>
                    <a:pt x="2490" y="1"/>
                  </a:moveTo>
                  <a:cubicBezTo>
                    <a:pt x="1596" y="1"/>
                    <a:pt x="714" y="246"/>
                    <a:pt x="0" y="780"/>
                  </a:cubicBezTo>
                  <a:cubicBezTo>
                    <a:pt x="1905" y="816"/>
                    <a:pt x="3929" y="1102"/>
                    <a:pt x="5418" y="2304"/>
                  </a:cubicBezTo>
                  <a:cubicBezTo>
                    <a:pt x="6430" y="3102"/>
                    <a:pt x="7097" y="4269"/>
                    <a:pt x="7585" y="5459"/>
                  </a:cubicBezTo>
                  <a:cubicBezTo>
                    <a:pt x="8775" y="8400"/>
                    <a:pt x="8894" y="11663"/>
                    <a:pt x="8871" y="14853"/>
                  </a:cubicBezTo>
                  <a:lnTo>
                    <a:pt x="9323" y="14115"/>
                  </a:lnTo>
                  <a:cubicBezTo>
                    <a:pt x="9228" y="12567"/>
                    <a:pt x="9144" y="11020"/>
                    <a:pt x="9013" y="9496"/>
                  </a:cubicBezTo>
                  <a:cubicBezTo>
                    <a:pt x="8859" y="7781"/>
                    <a:pt x="8656" y="6067"/>
                    <a:pt x="8037" y="4471"/>
                  </a:cubicBezTo>
                  <a:cubicBezTo>
                    <a:pt x="7418" y="2864"/>
                    <a:pt x="6358" y="1399"/>
                    <a:pt x="4858" y="590"/>
                  </a:cubicBezTo>
                  <a:cubicBezTo>
                    <a:pt x="4140" y="208"/>
                    <a:pt x="3310" y="1"/>
                    <a:pt x="2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2" name="Google Shape;1162;p20"/>
            <p:cNvSpPr/>
            <p:nvPr/>
          </p:nvSpPr>
          <p:spPr>
            <a:xfrm>
              <a:off x="3803450" y="1601225"/>
              <a:ext cx="162825" cy="358400"/>
            </a:xfrm>
            <a:custGeom>
              <a:avLst/>
              <a:gdLst/>
              <a:ahLst/>
              <a:cxnLst/>
              <a:rect l="l" t="t" r="r" b="b"/>
              <a:pathLst>
                <a:path w="6513" h="14336" extrusionOk="0">
                  <a:moveTo>
                    <a:pt x="0" y="0"/>
                  </a:moveTo>
                  <a:cubicBezTo>
                    <a:pt x="2274" y="750"/>
                    <a:pt x="4024" y="2727"/>
                    <a:pt x="4905" y="4953"/>
                  </a:cubicBezTo>
                  <a:cubicBezTo>
                    <a:pt x="5787" y="7204"/>
                    <a:pt x="5894" y="9680"/>
                    <a:pt x="5667" y="12073"/>
                  </a:cubicBezTo>
                  <a:cubicBezTo>
                    <a:pt x="5596" y="12835"/>
                    <a:pt x="5489" y="13585"/>
                    <a:pt x="5298" y="14335"/>
                  </a:cubicBezTo>
                  <a:lnTo>
                    <a:pt x="6084" y="13347"/>
                  </a:lnTo>
                  <a:cubicBezTo>
                    <a:pt x="6287" y="10513"/>
                    <a:pt x="6513" y="7632"/>
                    <a:pt x="6132" y="4810"/>
                  </a:cubicBezTo>
                  <a:cubicBezTo>
                    <a:pt x="6037" y="4203"/>
                    <a:pt x="5917" y="3572"/>
                    <a:pt x="5667" y="3013"/>
                  </a:cubicBezTo>
                  <a:cubicBezTo>
                    <a:pt x="5203" y="1977"/>
                    <a:pt x="4298" y="1203"/>
                    <a:pt x="3274" y="727"/>
                  </a:cubicBezTo>
                  <a:cubicBezTo>
                    <a:pt x="2262" y="250"/>
                    <a:pt x="1131" y="7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3" name="Google Shape;1163;p20"/>
            <p:cNvSpPr/>
            <p:nvPr/>
          </p:nvSpPr>
          <p:spPr>
            <a:xfrm>
              <a:off x="3940350" y="1811675"/>
              <a:ext cx="492950" cy="115500"/>
            </a:xfrm>
            <a:custGeom>
              <a:avLst/>
              <a:gdLst/>
              <a:ahLst/>
              <a:cxnLst/>
              <a:rect l="l" t="t" r="r" b="b"/>
              <a:pathLst>
                <a:path w="19718" h="4620" extrusionOk="0">
                  <a:moveTo>
                    <a:pt x="14595" y="0"/>
                  </a:moveTo>
                  <a:cubicBezTo>
                    <a:pt x="13560" y="0"/>
                    <a:pt x="12523" y="144"/>
                    <a:pt x="11502" y="333"/>
                  </a:cubicBezTo>
                  <a:cubicBezTo>
                    <a:pt x="7883" y="983"/>
                    <a:pt x="4369" y="2222"/>
                    <a:pt x="1138" y="3974"/>
                  </a:cubicBezTo>
                  <a:lnTo>
                    <a:pt x="1138" y="3974"/>
                  </a:lnTo>
                  <a:cubicBezTo>
                    <a:pt x="1164" y="3967"/>
                    <a:pt x="1190" y="3960"/>
                    <a:pt x="1215" y="3953"/>
                  </a:cubicBezTo>
                  <a:cubicBezTo>
                    <a:pt x="4263" y="3096"/>
                    <a:pt x="7335" y="2298"/>
                    <a:pt x="10407" y="1572"/>
                  </a:cubicBezTo>
                  <a:cubicBezTo>
                    <a:pt x="10931" y="1453"/>
                    <a:pt x="11467" y="1333"/>
                    <a:pt x="12002" y="1286"/>
                  </a:cubicBezTo>
                  <a:cubicBezTo>
                    <a:pt x="12130" y="1278"/>
                    <a:pt x="12259" y="1274"/>
                    <a:pt x="12388" y="1274"/>
                  </a:cubicBezTo>
                  <a:cubicBezTo>
                    <a:pt x="12811" y="1274"/>
                    <a:pt x="13235" y="1314"/>
                    <a:pt x="13646" y="1369"/>
                  </a:cubicBezTo>
                  <a:cubicBezTo>
                    <a:pt x="15384" y="1643"/>
                    <a:pt x="17063" y="2298"/>
                    <a:pt x="18539" y="3274"/>
                  </a:cubicBezTo>
                  <a:cubicBezTo>
                    <a:pt x="18863" y="3490"/>
                    <a:pt x="19206" y="3735"/>
                    <a:pt x="19595" y="3735"/>
                  </a:cubicBezTo>
                  <a:cubicBezTo>
                    <a:pt x="19635" y="3735"/>
                    <a:pt x="19676" y="3732"/>
                    <a:pt x="19718" y="3727"/>
                  </a:cubicBezTo>
                  <a:cubicBezTo>
                    <a:pt x="19682" y="3119"/>
                    <a:pt x="19372" y="2536"/>
                    <a:pt x="19015" y="2024"/>
                  </a:cubicBezTo>
                  <a:cubicBezTo>
                    <a:pt x="18610" y="1453"/>
                    <a:pt x="18134" y="893"/>
                    <a:pt x="17527" y="560"/>
                  </a:cubicBezTo>
                  <a:cubicBezTo>
                    <a:pt x="17051" y="286"/>
                    <a:pt x="16515" y="167"/>
                    <a:pt x="15979" y="95"/>
                  </a:cubicBezTo>
                  <a:cubicBezTo>
                    <a:pt x="15519" y="29"/>
                    <a:pt x="15058" y="0"/>
                    <a:pt x="14595" y="0"/>
                  </a:cubicBezTo>
                  <a:close/>
                  <a:moveTo>
                    <a:pt x="1138" y="3974"/>
                  </a:moveTo>
                  <a:lnTo>
                    <a:pt x="1138" y="3974"/>
                  </a:lnTo>
                  <a:cubicBezTo>
                    <a:pt x="762" y="4081"/>
                    <a:pt x="369" y="4215"/>
                    <a:pt x="108" y="4501"/>
                  </a:cubicBezTo>
                  <a:lnTo>
                    <a:pt x="108" y="4501"/>
                  </a:lnTo>
                  <a:cubicBezTo>
                    <a:pt x="108" y="4501"/>
                    <a:pt x="108" y="4501"/>
                    <a:pt x="108" y="4501"/>
                  </a:cubicBezTo>
                  <a:lnTo>
                    <a:pt x="108" y="4501"/>
                  </a:lnTo>
                  <a:lnTo>
                    <a:pt x="1" y="4620"/>
                  </a:lnTo>
                  <a:cubicBezTo>
                    <a:pt x="16" y="4611"/>
                    <a:pt x="30" y="4602"/>
                    <a:pt x="45" y="4593"/>
                  </a:cubicBezTo>
                  <a:lnTo>
                    <a:pt x="45" y="4593"/>
                  </a:lnTo>
                  <a:cubicBezTo>
                    <a:pt x="46" y="4594"/>
                    <a:pt x="48" y="4594"/>
                    <a:pt x="49" y="4594"/>
                  </a:cubicBezTo>
                  <a:cubicBezTo>
                    <a:pt x="60" y="4594"/>
                    <a:pt x="82" y="4581"/>
                    <a:pt x="98" y="4562"/>
                  </a:cubicBezTo>
                  <a:lnTo>
                    <a:pt x="98" y="4562"/>
                  </a:lnTo>
                  <a:cubicBezTo>
                    <a:pt x="441" y="4361"/>
                    <a:pt x="788" y="4164"/>
                    <a:pt x="1138" y="3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4" name="Google Shape;1164;p20"/>
            <p:cNvSpPr/>
            <p:nvPr/>
          </p:nvSpPr>
          <p:spPr>
            <a:xfrm>
              <a:off x="3928450" y="1558900"/>
              <a:ext cx="125050" cy="293575"/>
            </a:xfrm>
            <a:custGeom>
              <a:avLst/>
              <a:gdLst/>
              <a:ahLst/>
              <a:cxnLst/>
              <a:rect l="l" t="t" r="r" b="b"/>
              <a:pathLst>
                <a:path w="5002" h="11743" extrusionOk="0">
                  <a:moveTo>
                    <a:pt x="119" y="1"/>
                  </a:moveTo>
                  <a:cubicBezTo>
                    <a:pt x="80" y="1"/>
                    <a:pt x="40" y="2"/>
                    <a:pt x="1" y="3"/>
                  </a:cubicBezTo>
                  <a:cubicBezTo>
                    <a:pt x="2025" y="967"/>
                    <a:pt x="3454" y="2955"/>
                    <a:pt x="3989" y="5134"/>
                  </a:cubicBezTo>
                  <a:cubicBezTo>
                    <a:pt x="4525" y="7301"/>
                    <a:pt x="4251" y="9623"/>
                    <a:pt x="3525" y="11742"/>
                  </a:cubicBezTo>
                  <a:lnTo>
                    <a:pt x="4251" y="11254"/>
                  </a:lnTo>
                  <a:cubicBezTo>
                    <a:pt x="4406" y="10694"/>
                    <a:pt x="4597" y="9920"/>
                    <a:pt x="4727" y="8992"/>
                  </a:cubicBezTo>
                  <a:cubicBezTo>
                    <a:pt x="4835" y="8218"/>
                    <a:pt x="5001" y="7099"/>
                    <a:pt x="4918" y="5753"/>
                  </a:cubicBezTo>
                  <a:cubicBezTo>
                    <a:pt x="4847" y="4384"/>
                    <a:pt x="4775" y="3420"/>
                    <a:pt x="4299" y="2515"/>
                  </a:cubicBezTo>
                  <a:cubicBezTo>
                    <a:pt x="3496" y="1002"/>
                    <a:pt x="1828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5" name="Google Shape;1165;p20"/>
            <p:cNvSpPr/>
            <p:nvPr/>
          </p:nvSpPr>
          <p:spPr>
            <a:xfrm>
              <a:off x="4020125" y="1728575"/>
              <a:ext cx="382525" cy="106625"/>
            </a:xfrm>
            <a:custGeom>
              <a:avLst/>
              <a:gdLst/>
              <a:ahLst/>
              <a:cxnLst/>
              <a:rect l="l" t="t" r="r" b="b"/>
              <a:pathLst>
                <a:path w="15301" h="4265" extrusionOk="0">
                  <a:moveTo>
                    <a:pt x="10691" y="0"/>
                  </a:moveTo>
                  <a:cubicBezTo>
                    <a:pt x="9995" y="0"/>
                    <a:pt x="9111" y="90"/>
                    <a:pt x="7966" y="336"/>
                  </a:cubicBezTo>
                  <a:cubicBezTo>
                    <a:pt x="6394" y="681"/>
                    <a:pt x="3978" y="1395"/>
                    <a:pt x="1251" y="3014"/>
                  </a:cubicBezTo>
                  <a:lnTo>
                    <a:pt x="1" y="4265"/>
                  </a:lnTo>
                  <a:cubicBezTo>
                    <a:pt x="3324" y="2297"/>
                    <a:pt x="7197" y="1246"/>
                    <a:pt x="11067" y="1246"/>
                  </a:cubicBezTo>
                  <a:cubicBezTo>
                    <a:pt x="11717" y="1246"/>
                    <a:pt x="12367" y="1276"/>
                    <a:pt x="13014" y="1336"/>
                  </a:cubicBezTo>
                  <a:cubicBezTo>
                    <a:pt x="13800" y="1407"/>
                    <a:pt x="14634" y="1550"/>
                    <a:pt x="15265" y="2050"/>
                  </a:cubicBezTo>
                  <a:cubicBezTo>
                    <a:pt x="15272" y="2056"/>
                    <a:pt x="15276" y="2059"/>
                    <a:pt x="15277" y="2059"/>
                  </a:cubicBezTo>
                  <a:cubicBezTo>
                    <a:pt x="15300" y="2059"/>
                    <a:pt x="14030" y="777"/>
                    <a:pt x="12598" y="300"/>
                  </a:cubicBezTo>
                  <a:cubicBezTo>
                    <a:pt x="12164" y="146"/>
                    <a:pt x="11580" y="0"/>
                    <a:pt x="106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6" name="Google Shape;1166;p20"/>
            <p:cNvSpPr/>
            <p:nvPr/>
          </p:nvSpPr>
          <p:spPr>
            <a:xfrm>
              <a:off x="4021025" y="1515275"/>
              <a:ext cx="107175" cy="244025"/>
            </a:xfrm>
            <a:custGeom>
              <a:avLst/>
              <a:gdLst/>
              <a:ahLst/>
              <a:cxnLst/>
              <a:rect l="l" t="t" r="r" b="b"/>
              <a:pathLst>
                <a:path w="4287" h="9761" extrusionOk="0">
                  <a:moveTo>
                    <a:pt x="1634" y="0"/>
                  </a:moveTo>
                  <a:cubicBezTo>
                    <a:pt x="1042" y="0"/>
                    <a:pt x="451" y="205"/>
                    <a:pt x="1" y="581"/>
                  </a:cubicBezTo>
                  <a:cubicBezTo>
                    <a:pt x="148" y="545"/>
                    <a:pt x="297" y="528"/>
                    <a:pt x="447" y="528"/>
                  </a:cubicBezTo>
                  <a:cubicBezTo>
                    <a:pt x="1285" y="528"/>
                    <a:pt x="2121" y="1064"/>
                    <a:pt x="2596" y="1771"/>
                  </a:cubicBezTo>
                  <a:cubicBezTo>
                    <a:pt x="3168" y="2605"/>
                    <a:pt x="3358" y="3653"/>
                    <a:pt x="3453" y="4665"/>
                  </a:cubicBezTo>
                  <a:cubicBezTo>
                    <a:pt x="3620" y="6367"/>
                    <a:pt x="3537" y="8082"/>
                    <a:pt x="3251" y="9760"/>
                  </a:cubicBezTo>
                  <a:lnTo>
                    <a:pt x="3775" y="9272"/>
                  </a:lnTo>
                  <a:cubicBezTo>
                    <a:pt x="3894" y="8248"/>
                    <a:pt x="4192" y="5689"/>
                    <a:pt x="4263" y="3212"/>
                  </a:cubicBezTo>
                  <a:cubicBezTo>
                    <a:pt x="4287" y="2795"/>
                    <a:pt x="4263" y="2081"/>
                    <a:pt x="3870" y="1343"/>
                  </a:cubicBezTo>
                  <a:cubicBezTo>
                    <a:pt x="3513" y="676"/>
                    <a:pt x="2858" y="200"/>
                    <a:pt x="2108" y="45"/>
                  </a:cubicBezTo>
                  <a:cubicBezTo>
                    <a:pt x="1952" y="15"/>
                    <a:pt x="1793" y="0"/>
                    <a:pt x="1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7" name="Google Shape;1167;p20"/>
            <p:cNvSpPr/>
            <p:nvPr/>
          </p:nvSpPr>
          <p:spPr>
            <a:xfrm>
              <a:off x="4121925" y="1657650"/>
              <a:ext cx="309000" cy="84375"/>
            </a:xfrm>
            <a:custGeom>
              <a:avLst/>
              <a:gdLst/>
              <a:ahLst/>
              <a:cxnLst/>
              <a:rect l="l" t="t" r="r" b="b"/>
              <a:pathLst>
                <a:path w="12360" h="3375" extrusionOk="0">
                  <a:moveTo>
                    <a:pt x="8540" y="1"/>
                  </a:moveTo>
                  <a:cubicBezTo>
                    <a:pt x="7711" y="1"/>
                    <a:pt x="6881" y="169"/>
                    <a:pt x="6085" y="398"/>
                  </a:cubicBezTo>
                  <a:cubicBezTo>
                    <a:pt x="4115" y="944"/>
                    <a:pt x="2233" y="1817"/>
                    <a:pt x="557" y="2974"/>
                  </a:cubicBezTo>
                  <a:lnTo>
                    <a:pt x="557" y="2974"/>
                  </a:lnTo>
                  <a:cubicBezTo>
                    <a:pt x="1414" y="2732"/>
                    <a:pt x="2278" y="2483"/>
                    <a:pt x="3132" y="2244"/>
                  </a:cubicBezTo>
                  <a:cubicBezTo>
                    <a:pt x="4649" y="1812"/>
                    <a:pt x="6231" y="1373"/>
                    <a:pt x="7792" y="1373"/>
                  </a:cubicBezTo>
                  <a:cubicBezTo>
                    <a:pt x="8338" y="1373"/>
                    <a:pt x="8882" y="1427"/>
                    <a:pt x="9419" y="1553"/>
                  </a:cubicBezTo>
                  <a:cubicBezTo>
                    <a:pt x="10419" y="1791"/>
                    <a:pt x="11347" y="2256"/>
                    <a:pt x="12359" y="2256"/>
                  </a:cubicBezTo>
                  <a:cubicBezTo>
                    <a:pt x="11967" y="1101"/>
                    <a:pt x="10835" y="351"/>
                    <a:pt x="9657" y="113"/>
                  </a:cubicBezTo>
                  <a:cubicBezTo>
                    <a:pt x="9287" y="35"/>
                    <a:pt x="8914" y="1"/>
                    <a:pt x="8540" y="1"/>
                  </a:cubicBezTo>
                  <a:close/>
                  <a:moveTo>
                    <a:pt x="557" y="2974"/>
                  </a:moveTo>
                  <a:cubicBezTo>
                    <a:pt x="435" y="3009"/>
                    <a:pt x="313" y="3043"/>
                    <a:pt x="191" y="3077"/>
                  </a:cubicBezTo>
                  <a:lnTo>
                    <a:pt x="1" y="3375"/>
                  </a:lnTo>
                  <a:cubicBezTo>
                    <a:pt x="184" y="3238"/>
                    <a:pt x="369" y="3104"/>
                    <a:pt x="557" y="2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8" name="Google Shape;1168;p20"/>
            <p:cNvSpPr/>
            <p:nvPr/>
          </p:nvSpPr>
          <p:spPr>
            <a:xfrm>
              <a:off x="4139800" y="1510775"/>
              <a:ext cx="69675" cy="184725"/>
            </a:xfrm>
            <a:custGeom>
              <a:avLst/>
              <a:gdLst/>
              <a:ahLst/>
              <a:cxnLst/>
              <a:rect l="l" t="t" r="r" b="b"/>
              <a:pathLst>
                <a:path w="2787" h="7389" extrusionOk="0">
                  <a:moveTo>
                    <a:pt x="162" y="0"/>
                  </a:moveTo>
                  <a:cubicBezTo>
                    <a:pt x="131" y="0"/>
                    <a:pt x="123" y="11"/>
                    <a:pt x="119" y="23"/>
                  </a:cubicBezTo>
                  <a:cubicBezTo>
                    <a:pt x="0" y="165"/>
                    <a:pt x="857" y="737"/>
                    <a:pt x="1250" y="1689"/>
                  </a:cubicBezTo>
                  <a:cubicBezTo>
                    <a:pt x="1369" y="1963"/>
                    <a:pt x="1465" y="2356"/>
                    <a:pt x="1369" y="3737"/>
                  </a:cubicBezTo>
                  <a:cubicBezTo>
                    <a:pt x="1203" y="5928"/>
                    <a:pt x="738" y="7297"/>
                    <a:pt x="953" y="7381"/>
                  </a:cubicBezTo>
                  <a:cubicBezTo>
                    <a:pt x="957" y="7385"/>
                    <a:pt x="963" y="7388"/>
                    <a:pt x="974" y="7388"/>
                  </a:cubicBezTo>
                  <a:cubicBezTo>
                    <a:pt x="1021" y="7388"/>
                    <a:pt x="1146" y="7311"/>
                    <a:pt x="1441" y="6869"/>
                  </a:cubicBezTo>
                  <a:cubicBezTo>
                    <a:pt x="1941" y="6107"/>
                    <a:pt x="2786" y="4845"/>
                    <a:pt x="2691" y="3023"/>
                  </a:cubicBezTo>
                  <a:cubicBezTo>
                    <a:pt x="2655" y="2487"/>
                    <a:pt x="2584" y="1106"/>
                    <a:pt x="1798" y="630"/>
                  </a:cubicBezTo>
                  <a:cubicBezTo>
                    <a:pt x="1572" y="499"/>
                    <a:pt x="1107" y="320"/>
                    <a:pt x="786" y="201"/>
                  </a:cubicBezTo>
                  <a:cubicBezTo>
                    <a:pt x="381" y="42"/>
                    <a:pt x="225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9" name="Google Shape;1169;p20"/>
            <p:cNvSpPr/>
            <p:nvPr/>
          </p:nvSpPr>
          <p:spPr>
            <a:xfrm>
              <a:off x="4213600" y="1609225"/>
              <a:ext cx="205125" cy="50050"/>
            </a:xfrm>
            <a:custGeom>
              <a:avLst/>
              <a:gdLst/>
              <a:ahLst/>
              <a:cxnLst/>
              <a:rect l="l" t="t" r="r" b="b"/>
              <a:pathLst>
                <a:path w="8205" h="2002" extrusionOk="0">
                  <a:moveTo>
                    <a:pt x="5324" y="0"/>
                  </a:moveTo>
                  <a:cubicBezTo>
                    <a:pt x="5092" y="0"/>
                    <a:pt x="4861" y="15"/>
                    <a:pt x="4632" y="37"/>
                  </a:cubicBezTo>
                  <a:cubicBezTo>
                    <a:pt x="3335" y="168"/>
                    <a:pt x="2073" y="585"/>
                    <a:pt x="953" y="1264"/>
                  </a:cubicBezTo>
                  <a:lnTo>
                    <a:pt x="1346" y="883"/>
                  </a:lnTo>
                  <a:lnTo>
                    <a:pt x="1346" y="883"/>
                  </a:lnTo>
                  <a:cubicBezTo>
                    <a:pt x="834" y="1180"/>
                    <a:pt x="394" y="1561"/>
                    <a:pt x="1" y="2002"/>
                  </a:cubicBezTo>
                  <a:cubicBezTo>
                    <a:pt x="1128" y="1269"/>
                    <a:pt x="2491" y="963"/>
                    <a:pt x="3825" y="963"/>
                  </a:cubicBezTo>
                  <a:cubicBezTo>
                    <a:pt x="3900" y="963"/>
                    <a:pt x="3975" y="964"/>
                    <a:pt x="4049" y="966"/>
                  </a:cubicBezTo>
                  <a:cubicBezTo>
                    <a:pt x="5466" y="978"/>
                    <a:pt x="6847" y="1323"/>
                    <a:pt x="8204" y="1752"/>
                  </a:cubicBezTo>
                  <a:cubicBezTo>
                    <a:pt x="8026" y="1049"/>
                    <a:pt x="7430" y="514"/>
                    <a:pt x="6764" y="252"/>
                  </a:cubicBezTo>
                  <a:cubicBezTo>
                    <a:pt x="6310" y="65"/>
                    <a:pt x="5817" y="0"/>
                    <a:pt x="5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0" name="Google Shape;1170;p20"/>
            <p:cNvSpPr/>
            <p:nvPr/>
          </p:nvSpPr>
          <p:spPr>
            <a:xfrm>
              <a:off x="4187725" y="1496100"/>
              <a:ext cx="66400" cy="139675"/>
            </a:xfrm>
            <a:custGeom>
              <a:avLst/>
              <a:gdLst/>
              <a:ahLst/>
              <a:cxnLst/>
              <a:rect l="l" t="t" r="r" b="b"/>
              <a:pathLst>
                <a:path w="2656" h="5587" extrusionOk="0">
                  <a:moveTo>
                    <a:pt x="859" y="1"/>
                  </a:moveTo>
                  <a:cubicBezTo>
                    <a:pt x="568" y="1"/>
                    <a:pt x="277" y="53"/>
                    <a:pt x="0" y="145"/>
                  </a:cubicBezTo>
                  <a:cubicBezTo>
                    <a:pt x="964" y="550"/>
                    <a:pt x="1631" y="1479"/>
                    <a:pt x="1881" y="2491"/>
                  </a:cubicBezTo>
                  <a:cubicBezTo>
                    <a:pt x="2155" y="3503"/>
                    <a:pt x="2048" y="4574"/>
                    <a:pt x="1798" y="5586"/>
                  </a:cubicBezTo>
                  <a:lnTo>
                    <a:pt x="1905" y="5336"/>
                  </a:lnTo>
                  <a:cubicBezTo>
                    <a:pt x="2167" y="4277"/>
                    <a:pt x="2393" y="3229"/>
                    <a:pt x="2572" y="2157"/>
                  </a:cubicBezTo>
                  <a:cubicBezTo>
                    <a:pt x="2619" y="1836"/>
                    <a:pt x="2655" y="1526"/>
                    <a:pt x="2596" y="1217"/>
                  </a:cubicBezTo>
                  <a:cubicBezTo>
                    <a:pt x="2500" y="693"/>
                    <a:pt x="2060" y="288"/>
                    <a:pt x="1560" y="110"/>
                  </a:cubicBezTo>
                  <a:cubicBezTo>
                    <a:pt x="1331" y="35"/>
                    <a:pt x="1095" y="1"/>
                    <a:pt x="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1" name="Google Shape;1171;p20"/>
            <p:cNvSpPr/>
            <p:nvPr/>
          </p:nvSpPr>
          <p:spPr>
            <a:xfrm>
              <a:off x="4266600" y="1497350"/>
              <a:ext cx="33050" cy="115200"/>
            </a:xfrm>
            <a:custGeom>
              <a:avLst/>
              <a:gdLst/>
              <a:ahLst/>
              <a:cxnLst/>
              <a:rect l="l" t="t" r="r" b="b"/>
              <a:pathLst>
                <a:path w="1322" h="4608" extrusionOk="0">
                  <a:moveTo>
                    <a:pt x="179" y="0"/>
                  </a:moveTo>
                  <a:cubicBezTo>
                    <a:pt x="965" y="1417"/>
                    <a:pt x="893" y="3262"/>
                    <a:pt x="0" y="4608"/>
                  </a:cubicBezTo>
                  <a:lnTo>
                    <a:pt x="417" y="4203"/>
                  </a:lnTo>
                  <a:cubicBezTo>
                    <a:pt x="536" y="3953"/>
                    <a:pt x="643" y="3715"/>
                    <a:pt x="762" y="3453"/>
                  </a:cubicBezTo>
                  <a:cubicBezTo>
                    <a:pt x="1036" y="2834"/>
                    <a:pt x="1322" y="2191"/>
                    <a:pt x="1310" y="1512"/>
                  </a:cubicBezTo>
                  <a:cubicBezTo>
                    <a:pt x="1274" y="833"/>
                    <a:pt x="846" y="107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2" name="Google Shape;1172;p20"/>
            <p:cNvSpPr/>
            <p:nvPr/>
          </p:nvSpPr>
          <p:spPr>
            <a:xfrm>
              <a:off x="4299925" y="1572950"/>
              <a:ext cx="93800" cy="26800"/>
            </a:xfrm>
            <a:custGeom>
              <a:avLst/>
              <a:gdLst/>
              <a:ahLst/>
              <a:cxnLst/>
              <a:rect l="l" t="t" r="r" b="b"/>
              <a:pathLst>
                <a:path w="3752" h="1072" extrusionOk="0">
                  <a:moveTo>
                    <a:pt x="1855" y="0"/>
                  </a:moveTo>
                  <a:cubicBezTo>
                    <a:pt x="1724" y="0"/>
                    <a:pt x="1593" y="5"/>
                    <a:pt x="1465" y="12"/>
                  </a:cubicBezTo>
                  <a:cubicBezTo>
                    <a:pt x="1120" y="48"/>
                    <a:pt x="763" y="107"/>
                    <a:pt x="429" y="167"/>
                  </a:cubicBezTo>
                  <a:lnTo>
                    <a:pt x="1" y="667"/>
                  </a:lnTo>
                  <a:cubicBezTo>
                    <a:pt x="263" y="524"/>
                    <a:pt x="560" y="429"/>
                    <a:pt x="834" y="393"/>
                  </a:cubicBezTo>
                  <a:cubicBezTo>
                    <a:pt x="931" y="383"/>
                    <a:pt x="1027" y="378"/>
                    <a:pt x="1124" y="378"/>
                  </a:cubicBezTo>
                  <a:cubicBezTo>
                    <a:pt x="1467" y="378"/>
                    <a:pt x="1809" y="438"/>
                    <a:pt x="2144" y="512"/>
                  </a:cubicBezTo>
                  <a:cubicBezTo>
                    <a:pt x="2334" y="536"/>
                    <a:pt x="2537" y="584"/>
                    <a:pt x="2715" y="631"/>
                  </a:cubicBezTo>
                  <a:cubicBezTo>
                    <a:pt x="3084" y="726"/>
                    <a:pt x="3442" y="881"/>
                    <a:pt x="3751" y="1072"/>
                  </a:cubicBezTo>
                  <a:cubicBezTo>
                    <a:pt x="3632" y="631"/>
                    <a:pt x="3251" y="298"/>
                    <a:pt x="2811" y="131"/>
                  </a:cubicBezTo>
                  <a:cubicBezTo>
                    <a:pt x="2506" y="30"/>
                    <a:pt x="2178" y="0"/>
                    <a:pt x="1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3" name="Google Shape;1173;p20"/>
            <p:cNvSpPr/>
            <p:nvPr/>
          </p:nvSpPr>
          <p:spPr>
            <a:xfrm>
              <a:off x="4311825" y="1505400"/>
              <a:ext cx="24450" cy="74125"/>
            </a:xfrm>
            <a:custGeom>
              <a:avLst/>
              <a:gdLst/>
              <a:ahLst/>
              <a:cxnLst/>
              <a:rect l="l" t="t" r="r" b="b"/>
              <a:pathLst>
                <a:path w="978" h="2965" extrusionOk="0">
                  <a:moveTo>
                    <a:pt x="217" y="0"/>
                  </a:moveTo>
                  <a:cubicBezTo>
                    <a:pt x="205" y="0"/>
                    <a:pt x="192" y="4"/>
                    <a:pt x="180" y="11"/>
                  </a:cubicBezTo>
                  <a:cubicBezTo>
                    <a:pt x="120" y="59"/>
                    <a:pt x="120" y="130"/>
                    <a:pt x="144" y="202"/>
                  </a:cubicBezTo>
                  <a:cubicBezTo>
                    <a:pt x="346" y="1107"/>
                    <a:pt x="299" y="2083"/>
                    <a:pt x="1" y="2952"/>
                  </a:cubicBezTo>
                  <a:lnTo>
                    <a:pt x="84" y="2964"/>
                  </a:lnTo>
                  <a:cubicBezTo>
                    <a:pt x="406" y="2619"/>
                    <a:pt x="751" y="2226"/>
                    <a:pt x="858" y="1750"/>
                  </a:cubicBezTo>
                  <a:cubicBezTo>
                    <a:pt x="977" y="1154"/>
                    <a:pt x="739" y="547"/>
                    <a:pt x="346" y="83"/>
                  </a:cubicBezTo>
                  <a:cubicBezTo>
                    <a:pt x="309" y="45"/>
                    <a:pt x="264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4" name="Google Shape;1174;p20"/>
            <p:cNvSpPr/>
            <p:nvPr/>
          </p:nvSpPr>
          <p:spPr>
            <a:xfrm>
              <a:off x="3753725" y="1536925"/>
              <a:ext cx="622725" cy="732550"/>
            </a:xfrm>
            <a:custGeom>
              <a:avLst/>
              <a:gdLst/>
              <a:ahLst/>
              <a:cxnLst/>
              <a:rect l="l" t="t" r="r" b="b"/>
              <a:pathLst>
                <a:path w="24909" h="29302" extrusionOk="0">
                  <a:moveTo>
                    <a:pt x="24909" y="1"/>
                  </a:moveTo>
                  <a:cubicBezTo>
                    <a:pt x="22075" y="1620"/>
                    <a:pt x="19408" y="3513"/>
                    <a:pt x="16896" y="5644"/>
                  </a:cubicBezTo>
                  <a:cubicBezTo>
                    <a:pt x="15646" y="6692"/>
                    <a:pt x="14455" y="7799"/>
                    <a:pt x="13300" y="8954"/>
                  </a:cubicBezTo>
                  <a:cubicBezTo>
                    <a:pt x="12717" y="9537"/>
                    <a:pt x="12145" y="10121"/>
                    <a:pt x="11597" y="10728"/>
                  </a:cubicBezTo>
                  <a:cubicBezTo>
                    <a:pt x="11335" y="11026"/>
                    <a:pt x="11050" y="11323"/>
                    <a:pt x="10776" y="11633"/>
                  </a:cubicBezTo>
                  <a:lnTo>
                    <a:pt x="9978" y="12562"/>
                  </a:lnTo>
                  <a:cubicBezTo>
                    <a:pt x="7859" y="15062"/>
                    <a:pt x="5942" y="17705"/>
                    <a:pt x="4275" y="20527"/>
                  </a:cubicBezTo>
                  <a:cubicBezTo>
                    <a:pt x="2608" y="23325"/>
                    <a:pt x="1156" y="26254"/>
                    <a:pt x="1" y="29302"/>
                  </a:cubicBezTo>
                  <a:cubicBezTo>
                    <a:pt x="751" y="27861"/>
                    <a:pt x="1513" y="26432"/>
                    <a:pt x="2322" y="25027"/>
                  </a:cubicBezTo>
                  <a:cubicBezTo>
                    <a:pt x="3132" y="23622"/>
                    <a:pt x="3989" y="22253"/>
                    <a:pt x="4870" y="20896"/>
                  </a:cubicBezTo>
                  <a:cubicBezTo>
                    <a:pt x="5323" y="20205"/>
                    <a:pt x="5763" y="19551"/>
                    <a:pt x="6228" y="18884"/>
                  </a:cubicBezTo>
                  <a:cubicBezTo>
                    <a:pt x="6454" y="18562"/>
                    <a:pt x="6692" y="18229"/>
                    <a:pt x="6930" y="17908"/>
                  </a:cubicBezTo>
                  <a:lnTo>
                    <a:pt x="7287" y="17407"/>
                  </a:lnTo>
                  <a:lnTo>
                    <a:pt x="7656" y="16931"/>
                  </a:lnTo>
                  <a:cubicBezTo>
                    <a:pt x="8609" y="15622"/>
                    <a:pt x="9621" y="14371"/>
                    <a:pt x="10657" y="13145"/>
                  </a:cubicBezTo>
                  <a:lnTo>
                    <a:pt x="11455" y="12216"/>
                  </a:lnTo>
                  <a:cubicBezTo>
                    <a:pt x="11705" y="11907"/>
                    <a:pt x="11990" y="11609"/>
                    <a:pt x="12252" y="11311"/>
                  </a:cubicBezTo>
                  <a:cubicBezTo>
                    <a:pt x="12526" y="11014"/>
                    <a:pt x="12788" y="10704"/>
                    <a:pt x="13074" y="10418"/>
                  </a:cubicBezTo>
                  <a:lnTo>
                    <a:pt x="13907" y="9537"/>
                  </a:lnTo>
                  <a:cubicBezTo>
                    <a:pt x="15026" y="8359"/>
                    <a:pt x="16181" y="7251"/>
                    <a:pt x="17372" y="6144"/>
                  </a:cubicBezTo>
                  <a:cubicBezTo>
                    <a:pt x="19753" y="3953"/>
                    <a:pt x="22289" y="1929"/>
                    <a:pt x="249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75" name="Google Shape;1175;p20"/>
          <p:cNvGrpSpPr/>
          <p:nvPr/>
        </p:nvGrpSpPr>
        <p:grpSpPr>
          <a:xfrm>
            <a:off x="-365596" y="-8344"/>
            <a:ext cx="1545719" cy="1455079"/>
            <a:chOff x="3611750" y="1496100"/>
            <a:chExt cx="821550" cy="773375"/>
          </a:xfrm>
        </p:grpSpPr>
        <p:sp>
          <p:nvSpPr>
            <p:cNvPr id="1176" name="Google Shape;1176;p20"/>
            <p:cNvSpPr/>
            <p:nvPr/>
          </p:nvSpPr>
          <p:spPr>
            <a:xfrm>
              <a:off x="3829175" y="2004725"/>
              <a:ext cx="455900" cy="178425"/>
            </a:xfrm>
            <a:custGeom>
              <a:avLst/>
              <a:gdLst/>
              <a:ahLst/>
              <a:cxnLst/>
              <a:rect l="l" t="t" r="r" b="b"/>
              <a:pathLst>
                <a:path w="18236" h="7137" extrusionOk="0">
                  <a:moveTo>
                    <a:pt x="9519" y="1"/>
                  </a:moveTo>
                  <a:cubicBezTo>
                    <a:pt x="5908" y="1"/>
                    <a:pt x="2471" y="1297"/>
                    <a:pt x="174" y="4148"/>
                  </a:cubicBezTo>
                  <a:lnTo>
                    <a:pt x="66" y="4351"/>
                  </a:lnTo>
                  <a:cubicBezTo>
                    <a:pt x="66" y="4343"/>
                    <a:pt x="63" y="4340"/>
                    <a:pt x="58" y="4340"/>
                  </a:cubicBezTo>
                  <a:cubicBezTo>
                    <a:pt x="40" y="4340"/>
                    <a:pt x="0" y="4380"/>
                    <a:pt x="19" y="4399"/>
                  </a:cubicBezTo>
                  <a:cubicBezTo>
                    <a:pt x="33" y="4409"/>
                    <a:pt x="48" y="4414"/>
                    <a:pt x="62" y="4414"/>
                  </a:cubicBezTo>
                  <a:cubicBezTo>
                    <a:pt x="95" y="4414"/>
                    <a:pt x="129" y="4391"/>
                    <a:pt x="162" y="4375"/>
                  </a:cubicBezTo>
                  <a:cubicBezTo>
                    <a:pt x="1007" y="3779"/>
                    <a:pt x="1912" y="3244"/>
                    <a:pt x="2817" y="2720"/>
                  </a:cubicBezTo>
                  <a:cubicBezTo>
                    <a:pt x="3507" y="2315"/>
                    <a:pt x="4186" y="1934"/>
                    <a:pt x="4936" y="1660"/>
                  </a:cubicBezTo>
                  <a:cubicBezTo>
                    <a:pt x="5650" y="1410"/>
                    <a:pt x="6389" y="1291"/>
                    <a:pt x="7151" y="1196"/>
                  </a:cubicBezTo>
                  <a:cubicBezTo>
                    <a:pt x="7689" y="1141"/>
                    <a:pt x="8220" y="1100"/>
                    <a:pt x="8755" y="1100"/>
                  </a:cubicBezTo>
                  <a:cubicBezTo>
                    <a:pt x="8918" y="1100"/>
                    <a:pt x="9082" y="1104"/>
                    <a:pt x="9246" y="1112"/>
                  </a:cubicBezTo>
                  <a:cubicBezTo>
                    <a:pt x="11151" y="1172"/>
                    <a:pt x="13056" y="1755"/>
                    <a:pt x="14652" y="2791"/>
                  </a:cubicBezTo>
                  <a:cubicBezTo>
                    <a:pt x="16247" y="3839"/>
                    <a:pt x="17533" y="5363"/>
                    <a:pt x="18235" y="7137"/>
                  </a:cubicBezTo>
                  <a:cubicBezTo>
                    <a:pt x="17973" y="5827"/>
                    <a:pt x="17509" y="4553"/>
                    <a:pt x="16783" y="3422"/>
                  </a:cubicBezTo>
                  <a:cubicBezTo>
                    <a:pt x="16057" y="2291"/>
                    <a:pt x="15056" y="1339"/>
                    <a:pt x="13830" y="767"/>
                  </a:cubicBezTo>
                  <a:cubicBezTo>
                    <a:pt x="13032" y="398"/>
                    <a:pt x="12151" y="208"/>
                    <a:pt x="11270" y="100"/>
                  </a:cubicBezTo>
                  <a:cubicBezTo>
                    <a:pt x="10685" y="34"/>
                    <a:pt x="10099" y="1"/>
                    <a:pt x="951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7" name="Google Shape;1177;p20"/>
            <p:cNvSpPr/>
            <p:nvPr/>
          </p:nvSpPr>
          <p:spPr>
            <a:xfrm>
              <a:off x="3611750" y="1770000"/>
              <a:ext cx="259275" cy="343500"/>
            </a:xfrm>
            <a:custGeom>
              <a:avLst/>
              <a:gdLst/>
              <a:ahLst/>
              <a:cxnLst/>
              <a:rect l="l" t="t" r="r" b="b"/>
              <a:pathLst>
                <a:path w="10371" h="13740" extrusionOk="0">
                  <a:moveTo>
                    <a:pt x="3734" y="0"/>
                  </a:moveTo>
                  <a:cubicBezTo>
                    <a:pt x="3240" y="0"/>
                    <a:pt x="2747" y="88"/>
                    <a:pt x="2263" y="167"/>
                  </a:cubicBezTo>
                  <a:cubicBezTo>
                    <a:pt x="1453" y="322"/>
                    <a:pt x="643" y="512"/>
                    <a:pt x="0" y="1024"/>
                  </a:cubicBezTo>
                  <a:cubicBezTo>
                    <a:pt x="12" y="1024"/>
                    <a:pt x="203" y="1048"/>
                    <a:pt x="191" y="1048"/>
                  </a:cubicBezTo>
                  <a:cubicBezTo>
                    <a:pt x="298" y="1060"/>
                    <a:pt x="405" y="1072"/>
                    <a:pt x="489" y="1095"/>
                  </a:cubicBezTo>
                  <a:cubicBezTo>
                    <a:pt x="703" y="1119"/>
                    <a:pt x="893" y="1143"/>
                    <a:pt x="1096" y="1167"/>
                  </a:cubicBezTo>
                  <a:cubicBezTo>
                    <a:pt x="1548" y="1215"/>
                    <a:pt x="1989" y="1238"/>
                    <a:pt x="2441" y="1286"/>
                  </a:cubicBezTo>
                  <a:cubicBezTo>
                    <a:pt x="3275" y="1357"/>
                    <a:pt x="4120" y="1453"/>
                    <a:pt x="4942" y="1691"/>
                  </a:cubicBezTo>
                  <a:cubicBezTo>
                    <a:pt x="5299" y="1798"/>
                    <a:pt x="5644" y="1941"/>
                    <a:pt x="5965" y="2108"/>
                  </a:cubicBezTo>
                  <a:cubicBezTo>
                    <a:pt x="6025" y="2131"/>
                    <a:pt x="6085" y="2167"/>
                    <a:pt x="6144" y="2179"/>
                  </a:cubicBezTo>
                  <a:cubicBezTo>
                    <a:pt x="6239" y="2215"/>
                    <a:pt x="6323" y="2227"/>
                    <a:pt x="6394" y="2274"/>
                  </a:cubicBezTo>
                  <a:cubicBezTo>
                    <a:pt x="6632" y="2393"/>
                    <a:pt x="6811" y="2667"/>
                    <a:pt x="6978" y="2893"/>
                  </a:cubicBezTo>
                  <a:cubicBezTo>
                    <a:pt x="7168" y="3167"/>
                    <a:pt x="7347" y="3429"/>
                    <a:pt x="7489" y="3727"/>
                  </a:cubicBezTo>
                  <a:cubicBezTo>
                    <a:pt x="7501" y="3762"/>
                    <a:pt x="7513" y="3774"/>
                    <a:pt x="7513" y="3798"/>
                  </a:cubicBezTo>
                  <a:cubicBezTo>
                    <a:pt x="7811" y="4417"/>
                    <a:pt x="8025" y="5072"/>
                    <a:pt x="8180" y="5727"/>
                  </a:cubicBezTo>
                  <a:cubicBezTo>
                    <a:pt x="8833" y="8224"/>
                    <a:pt x="9089" y="10842"/>
                    <a:pt x="8949" y="13433"/>
                  </a:cubicBezTo>
                  <a:lnTo>
                    <a:pt x="8949" y="13433"/>
                  </a:lnTo>
                  <a:lnTo>
                    <a:pt x="9454" y="12847"/>
                  </a:lnTo>
                  <a:cubicBezTo>
                    <a:pt x="10371" y="10192"/>
                    <a:pt x="10049" y="7215"/>
                    <a:pt x="9013" y="4596"/>
                  </a:cubicBezTo>
                  <a:cubicBezTo>
                    <a:pt x="8573" y="3477"/>
                    <a:pt x="8001" y="2405"/>
                    <a:pt x="7168" y="1560"/>
                  </a:cubicBezTo>
                  <a:cubicBezTo>
                    <a:pt x="6335" y="703"/>
                    <a:pt x="5227" y="83"/>
                    <a:pt x="4037" y="12"/>
                  </a:cubicBezTo>
                  <a:cubicBezTo>
                    <a:pt x="3936" y="4"/>
                    <a:pt x="3835" y="0"/>
                    <a:pt x="3734" y="0"/>
                  </a:cubicBezTo>
                  <a:close/>
                  <a:moveTo>
                    <a:pt x="8949" y="13433"/>
                  </a:moveTo>
                  <a:lnTo>
                    <a:pt x="8859" y="13537"/>
                  </a:lnTo>
                  <a:cubicBezTo>
                    <a:pt x="8871" y="13609"/>
                    <a:pt x="8894" y="13668"/>
                    <a:pt x="8930" y="13740"/>
                  </a:cubicBezTo>
                  <a:cubicBezTo>
                    <a:pt x="8937" y="13638"/>
                    <a:pt x="8943" y="13535"/>
                    <a:pt x="8949" y="13433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8" name="Google Shape;1178;p20"/>
            <p:cNvSpPr/>
            <p:nvPr/>
          </p:nvSpPr>
          <p:spPr>
            <a:xfrm>
              <a:off x="3872500" y="1902275"/>
              <a:ext cx="492950" cy="148125"/>
            </a:xfrm>
            <a:custGeom>
              <a:avLst/>
              <a:gdLst/>
              <a:ahLst/>
              <a:cxnLst/>
              <a:rect l="l" t="t" r="r" b="b"/>
              <a:pathLst>
                <a:path w="19718" h="5925" extrusionOk="0">
                  <a:moveTo>
                    <a:pt x="12112" y="0"/>
                  </a:moveTo>
                  <a:cubicBezTo>
                    <a:pt x="10553" y="0"/>
                    <a:pt x="8982" y="306"/>
                    <a:pt x="7513" y="817"/>
                  </a:cubicBezTo>
                  <a:cubicBezTo>
                    <a:pt x="5120" y="1662"/>
                    <a:pt x="2929" y="3055"/>
                    <a:pt x="905" y="4579"/>
                  </a:cubicBezTo>
                  <a:lnTo>
                    <a:pt x="0" y="5925"/>
                  </a:lnTo>
                  <a:cubicBezTo>
                    <a:pt x="1786" y="4472"/>
                    <a:pt x="3810" y="3317"/>
                    <a:pt x="5965" y="2508"/>
                  </a:cubicBezTo>
                  <a:cubicBezTo>
                    <a:pt x="7670" y="1893"/>
                    <a:pt x="9443" y="1459"/>
                    <a:pt x="11262" y="1459"/>
                  </a:cubicBezTo>
                  <a:cubicBezTo>
                    <a:pt x="11310" y="1459"/>
                    <a:pt x="11358" y="1459"/>
                    <a:pt x="11407" y="1460"/>
                  </a:cubicBezTo>
                  <a:cubicBezTo>
                    <a:pt x="13264" y="1472"/>
                    <a:pt x="15133" y="1948"/>
                    <a:pt x="16681" y="2960"/>
                  </a:cubicBezTo>
                  <a:cubicBezTo>
                    <a:pt x="17848" y="3722"/>
                    <a:pt x="18788" y="4758"/>
                    <a:pt x="19717" y="5782"/>
                  </a:cubicBezTo>
                  <a:cubicBezTo>
                    <a:pt x="19527" y="4496"/>
                    <a:pt x="18788" y="3365"/>
                    <a:pt x="17955" y="2365"/>
                  </a:cubicBezTo>
                  <a:cubicBezTo>
                    <a:pt x="17526" y="1877"/>
                    <a:pt x="17086" y="1400"/>
                    <a:pt x="16550" y="1043"/>
                  </a:cubicBezTo>
                  <a:cubicBezTo>
                    <a:pt x="16086" y="734"/>
                    <a:pt x="15550" y="531"/>
                    <a:pt x="15014" y="388"/>
                  </a:cubicBezTo>
                  <a:cubicBezTo>
                    <a:pt x="14071" y="122"/>
                    <a:pt x="13094" y="0"/>
                    <a:pt x="12112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9" name="Google Shape;1179;p20"/>
            <p:cNvSpPr/>
            <p:nvPr/>
          </p:nvSpPr>
          <p:spPr>
            <a:xfrm>
              <a:off x="3665925" y="1657925"/>
              <a:ext cx="233075" cy="371350"/>
            </a:xfrm>
            <a:custGeom>
              <a:avLst/>
              <a:gdLst/>
              <a:ahLst/>
              <a:cxnLst/>
              <a:rect l="l" t="t" r="r" b="b"/>
              <a:pathLst>
                <a:path w="9323" h="14854" extrusionOk="0">
                  <a:moveTo>
                    <a:pt x="2490" y="1"/>
                  </a:moveTo>
                  <a:cubicBezTo>
                    <a:pt x="1596" y="1"/>
                    <a:pt x="714" y="246"/>
                    <a:pt x="0" y="780"/>
                  </a:cubicBezTo>
                  <a:cubicBezTo>
                    <a:pt x="1905" y="816"/>
                    <a:pt x="3929" y="1102"/>
                    <a:pt x="5418" y="2304"/>
                  </a:cubicBezTo>
                  <a:cubicBezTo>
                    <a:pt x="6430" y="3102"/>
                    <a:pt x="7097" y="4269"/>
                    <a:pt x="7585" y="5459"/>
                  </a:cubicBezTo>
                  <a:cubicBezTo>
                    <a:pt x="8775" y="8400"/>
                    <a:pt x="8894" y="11663"/>
                    <a:pt x="8871" y="14853"/>
                  </a:cubicBezTo>
                  <a:lnTo>
                    <a:pt x="9323" y="14115"/>
                  </a:lnTo>
                  <a:cubicBezTo>
                    <a:pt x="9228" y="12567"/>
                    <a:pt x="9144" y="11020"/>
                    <a:pt x="9013" y="9496"/>
                  </a:cubicBezTo>
                  <a:cubicBezTo>
                    <a:pt x="8859" y="7781"/>
                    <a:pt x="8656" y="6067"/>
                    <a:pt x="8037" y="4471"/>
                  </a:cubicBezTo>
                  <a:cubicBezTo>
                    <a:pt x="7418" y="2864"/>
                    <a:pt x="6358" y="1399"/>
                    <a:pt x="4858" y="590"/>
                  </a:cubicBezTo>
                  <a:cubicBezTo>
                    <a:pt x="4140" y="208"/>
                    <a:pt x="3310" y="1"/>
                    <a:pt x="2490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0" name="Google Shape;1180;p20"/>
            <p:cNvSpPr/>
            <p:nvPr/>
          </p:nvSpPr>
          <p:spPr>
            <a:xfrm>
              <a:off x="3803450" y="1601225"/>
              <a:ext cx="162825" cy="358400"/>
            </a:xfrm>
            <a:custGeom>
              <a:avLst/>
              <a:gdLst/>
              <a:ahLst/>
              <a:cxnLst/>
              <a:rect l="l" t="t" r="r" b="b"/>
              <a:pathLst>
                <a:path w="6513" h="14336" extrusionOk="0">
                  <a:moveTo>
                    <a:pt x="0" y="0"/>
                  </a:moveTo>
                  <a:cubicBezTo>
                    <a:pt x="2274" y="750"/>
                    <a:pt x="4024" y="2727"/>
                    <a:pt x="4905" y="4953"/>
                  </a:cubicBezTo>
                  <a:cubicBezTo>
                    <a:pt x="5787" y="7204"/>
                    <a:pt x="5894" y="9680"/>
                    <a:pt x="5667" y="12073"/>
                  </a:cubicBezTo>
                  <a:cubicBezTo>
                    <a:pt x="5596" y="12835"/>
                    <a:pt x="5489" y="13585"/>
                    <a:pt x="5298" y="14335"/>
                  </a:cubicBezTo>
                  <a:lnTo>
                    <a:pt x="6084" y="13347"/>
                  </a:lnTo>
                  <a:cubicBezTo>
                    <a:pt x="6287" y="10513"/>
                    <a:pt x="6513" y="7632"/>
                    <a:pt x="6132" y="4810"/>
                  </a:cubicBezTo>
                  <a:cubicBezTo>
                    <a:pt x="6037" y="4203"/>
                    <a:pt x="5917" y="3572"/>
                    <a:pt x="5667" y="3013"/>
                  </a:cubicBezTo>
                  <a:cubicBezTo>
                    <a:pt x="5203" y="1977"/>
                    <a:pt x="4298" y="1203"/>
                    <a:pt x="3274" y="727"/>
                  </a:cubicBezTo>
                  <a:cubicBezTo>
                    <a:pt x="2262" y="250"/>
                    <a:pt x="1131" y="72"/>
                    <a:pt x="0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1" name="Google Shape;1181;p20"/>
            <p:cNvSpPr/>
            <p:nvPr/>
          </p:nvSpPr>
          <p:spPr>
            <a:xfrm>
              <a:off x="3940350" y="1811675"/>
              <a:ext cx="492950" cy="115500"/>
            </a:xfrm>
            <a:custGeom>
              <a:avLst/>
              <a:gdLst/>
              <a:ahLst/>
              <a:cxnLst/>
              <a:rect l="l" t="t" r="r" b="b"/>
              <a:pathLst>
                <a:path w="19718" h="4620" extrusionOk="0">
                  <a:moveTo>
                    <a:pt x="14595" y="0"/>
                  </a:moveTo>
                  <a:cubicBezTo>
                    <a:pt x="13560" y="0"/>
                    <a:pt x="12523" y="144"/>
                    <a:pt x="11502" y="333"/>
                  </a:cubicBezTo>
                  <a:cubicBezTo>
                    <a:pt x="7883" y="983"/>
                    <a:pt x="4369" y="2222"/>
                    <a:pt x="1138" y="3974"/>
                  </a:cubicBezTo>
                  <a:lnTo>
                    <a:pt x="1138" y="3974"/>
                  </a:lnTo>
                  <a:cubicBezTo>
                    <a:pt x="1164" y="3967"/>
                    <a:pt x="1190" y="3960"/>
                    <a:pt x="1215" y="3953"/>
                  </a:cubicBezTo>
                  <a:cubicBezTo>
                    <a:pt x="4263" y="3096"/>
                    <a:pt x="7335" y="2298"/>
                    <a:pt x="10407" y="1572"/>
                  </a:cubicBezTo>
                  <a:cubicBezTo>
                    <a:pt x="10931" y="1453"/>
                    <a:pt x="11467" y="1333"/>
                    <a:pt x="12002" y="1286"/>
                  </a:cubicBezTo>
                  <a:cubicBezTo>
                    <a:pt x="12130" y="1278"/>
                    <a:pt x="12259" y="1274"/>
                    <a:pt x="12388" y="1274"/>
                  </a:cubicBezTo>
                  <a:cubicBezTo>
                    <a:pt x="12811" y="1274"/>
                    <a:pt x="13235" y="1314"/>
                    <a:pt x="13646" y="1369"/>
                  </a:cubicBezTo>
                  <a:cubicBezTo>
                    <a:pt x="15384" y="1643"/>
                    <a:pt x="17063" y="2298"/>
                    <a:pt x="18539" y="3274"/>
                  </a:cubicBezTo>
                  <a:cubicBezTo>
                    <a:pt x="18863" y="3490"/>
                    <a:pt x="19206" y="3735"/>
                    <a:pt x="19595" y="3735"/>
                  </a:cubicBezTo>
                  <a:cubicBezTo>
                    <a:pt x="19635" y="3735"/>
                    <a:pt x="19676" y="3732"/>
                    <a:pt x="19718" y="3727"/>
                  </a:cubicBezTo>
                  <a:cubicBezTo>
                    <a:pt x="19682" y="3119"/>
                    <a:pt x="19372" y="2536"/>
                    <a:pt x="19015" y="2024"/>
                  </a:cubicBezTo>
                  <a:cubicBezTo>
                    <a:pt x="18610" y="1453"/>
                    <a:pt x="18134" y="893"/>
                    <a:pt x="17527" y="560"/>
                  </a:cubicBezTo>
                  <a:cubicBezTo>
                    <a:pt x="17051" y="286"/>
                    <a:pt x="16515" y="167"/>
                    <a:pt x="15979" y="95"/>
                  </a:cubicBezTo>
                  <a:cubicBezTo>
                    <a:pt x="15519" y="29"/>
                    <a:pt x="15058" y="0"/>
                    <a:pt x="14595" y="0"/>
                  </a:cubicBezTo>
                  <a:close/>
                  <a:moveTo>
                    <a:pt x="1138" y="3974"/>
                  </a:moveTo>
                  <a:lnTo>
                    <a:pt x="1138" y="3974"/>
                  </a:lnTo>
                  <a:cubicBezTo>
                    <a:pt x="762" y="4081"/>
                    <a:pt x="369" y="4215"/>
                    <a:pt x="108" y="4501"/>
                  </a:cubicBezTo>
                  <a:lnTo>
                    <a:pt x="108" y="4501"/>
                  </a:lnTo>
                  <a:cubicBezTo>
                    <a:pt x="108" y="4501"/>
                    <a:pt x="108" y="4501"/>
                    <a:pt x="108" y="4501"/>
                  </a:cubicBezTo>
                  <a:lnTo>
                    <a:pt x="108" y="4501"/>
                  </a:lnTo>
                  <a:lnTo>
                    <a:pt x="1" y="4620"/>
                  </a:lnTo>
                  <a:cubicBezTo>
                    <a:pt x="16" y="4611"/>
                    <a:pt x="30" y="4602"/>
                    <a:pt x="45" y="4593"/>
                  </a:cubicBezTo>
                  <a:lnTo>
                    <a:pt x="45" y="4593"/>
                  </a:lnTo>
                  <a:cubicBezTo>
                    <a:pt x="46" y="4594"/>
                    <a:pt x="48" y="4594"/>
                    <a:pt x="49" y="4594"/>
                  </a:cubicBezTo>
                  <a:cubicBezTo>
                    <a:pt x="60" y="4594"/>
                    <a:pt x="82" y="4581"/>
                    <a:pt x="98" y="4562"/>
                  </a:cubicBezTo>
                  <a:lnTo>
                    <a:pt x="98" y="4562"/>
                  </a:lnTo>
                  <a:cubicBezTo>
                    <a:pt x="441" y="4361"/>
                    <a:pt x="788" y="4164"/>
                    <a:pt x="1138" y="3974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2" name="Google Shape;1182;p20"/>
            <p:cNvSpPr/>
            <p:nvPr/>
          </p:nvSpPr>
          <p:spPr>
            <a:xfrm>
              <a:off x="3928450" y="1558900"/>
              <a:ext cx="125050" cy="293575"/>
            </a:xfrm>
            <a:custGeom>
              <a:avLst/>
              <a:gdLst/>
              <a:ahLst/>
              <a:cxnLst/>
              <a:rect l="l" t="t" r="r" b="b"/>
              <a:pathLst>
                <a:path w="5002" h="11743" extrusionOk="0">
                  <a:moveTo>
                    <a:pt x="119" y="1"/>
                  </a:moveTo>
                  <a:cubicBezTo>
                    <a:pt x="80" y="1"/>
                    <a:pt x="40" y="2"/>
                    <a:pt x="1" y="3"/>
                  </a:cubicBezTo>
                  <a:cubicBezTo>
                    <a:pt x="2025" y="967"/>
                    <a:pt x="3454" y="2955"/>
                    <a:pt x="3989" y="5134"/>
                  </a:cubicBezTo>
                  <a:cubicBezTo>
                    <a:pt x="4525" y="7301"/>
                    <a:pt x="4251" y="9623"/>
                    <a:pt x="3525" y="11742"/>
                  </a:cubicBezTo>
                  <a:lnTo>
                    <a:pt x="4251" y="11254"/>
                  </a:lnTo>
                  <a:cubicBezTo>
                    <a:pt x="4406" y="10694"/>
                    <a:pt x="4597" y="9920"/>
                    <a:pt x="4727" y="8992"/>
                  </a:cubicBezTo>
                  <a:cubicBezTo>
                    <a:pt x="4835" y="8218"/>
                    <a:pt x="5001" y="7099"/>
                    <a:pt x="4918" y="5753"/>
                  </a:cubicBezTo>
                  <a:cubicBezTo>
                    <a:pt x="4847" y="4384"/>
                    <a:pt x="4775" y="3420"/>
                    <a:pt x="4299" y="2515"/>
                  </a:cubicBezTo>
                  <a:cubicBezTo>
                    <a:pt x="3496" y="1002"/>
                    <a:pt x="1828" y="1"/>
                    <a:pt x="11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3" name="Google Shape;1183;p20"/>
            <p:cNvSpPr/>
            <p:nvPr/>
          </p:nvSpPr>
          <p:spPr>
            <a:xfrm>
              <a:off x="4020125" y="1728575"/>
              <a:ext cx="382525" cy="106625"/>
            </a:xfrm>
            <a:custGeom>
              <a:avLst/>
              <a:gdLst/>
              <a:ahLst/>
              <a:cxnLst/>
              <a:rect l="l" t="t" r="r" b="b"/>
              <a:pathLst>
                <a:path w="15301" h="4265" extrusionOk="0">
                  <a:moveTo>
                    <a:pt x="10691" y="0"/>
                  </a:moveTo>
                  <a:cubicBezTo>
                    <a:pt x="9995" y="0"/>
                    <a:pt x="9111" y="90"/>
                    <a:pt x="7966" y="336"/>
                  </a:cubicBezTo>
                  <a:cubicBezTo>
                    <a:pt x="6394" y="681"/>
                    <a:pt x="3978" y="1395"/>
                    <a:pt x="1251" y="3014"/>
                  </a:cubicBezTo>
                  <a:lnTo>
                    <a:pt x="1" y="4265"/>
                  </a:lnTo>
                  <a:cubicBezTo>
                    <a:pt x="3324" y="2297"/>
                    <a:pt x="7197" y="1246"/>
                    <a:pt x="11067" y="1246"/>
                  </a:cubicBezTo>
                  <a:cubicBezTo>
                    <a:pt x="11717" y="1246"/>
                    <a:pt x="12367" y="1276"/>
                    <a:pt x="13014" y="1336"/>
                  </a:cubicBezTo>
                  <a:cubicBezTo>
                    <a:pt x="13800" y="1407"/>
                    <a:pt x="14634" y="1550"/>
                    <a:pt x="15265" y="2050"/>
                  </a:cubicBezTo>
                  <a:cubicBezTo>
                    <a:pt x="15272" y="2056"/>
                    <a:pt x="15276" y="2059"/>
                    <a:pt x="15277" y="2059"/>
                  </a:cubicBezTo>
                  <a:cubicBezTo>
                    <a:pt x="15300" y="2059"/>
                    <a:pt x="14030" y="777"/>
                    <a:pt x="12598" y="300"/>
                  </a:cubicBezTo>
                  <a:cubicBezTo>
                    <a:pt x="12164" y="146"/>
                    <a:pt x="11580" y="0"/>
                    <a:pt x="10691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4" name="Google Shape;1184;p20"/>
            <p:cNvSpPr/>
            <p:nvPr/>
          </p:nvSpPr>
          <p:spPr>
            <a:xfrm>
              <a:off x="4021025" y="1515275"/>
              <a:ext cx="107175" cy="244025"/>
            </a:xfrm>
            <a:custGeom>
              <a:avLst/>
              <a:gdLst/>
              <a:ahLst/>
              <a:cxnLst/>
              <a:rect l="l" t="t" r="r" b="b"/>
              <a:pathLst>
                <a:path w="4287" h="9761" extrusionOk="0">
                  <a:moveTo>
                    <a:pt x="1634" y="0"/>
                  </a:moveTo>
                  <a:cubicBezTo>
                    <a:pt x="1042" y="0"/>
                    <a:pt x="451" y="205"/>
                    <a:pt x="1" y="581"/>
                  </a:cubicBezTo>
                  <a:cubicBezTo>
                    <a:pt x="148" y="545"/>
                    <a:pt x="297" y="528"/>
                    <a:pt x="447" y="528"/>
                  </a:cubicBezTo>
                  <a:cubicBezTo>
                    <a:pt x="1285" y="528"/>
                    <a:pt x="2121" y="1064"/>
                    <a:pt x="2596" y="1771"/>
                  </a:cubicBezTo>
                  <a:cubicBezTo>
                    <a:pt x="3168" y="2605"/>
                    <a:pt x="3358" y="3653"/>
                    <a:pt x="3453" y="4665"/>
                  </a:cubicBezTo>
                  <a:cubicBezTo>
                    <a:pt x="3620" y="6367"/>
                    <a:pt x="3537" y="8082"/>
                    <a:pt x="3251" y="9760"/>
                  </a:cubicBezTo>
                  <a:lnTo>
                    <a:pt x="3775" y="9272"/>
                  </a:lnTo>
                  <a:cubicBezTo>
                    <a:pt x="3894" y="8248"/>
                    <a:pt x="4192" y="5689"/>
                    <a:pt x="4263" y="3212"/>
                  </a:cubicBezTo>
                  <a:cubicBezTo>
                    <a:pt x="4287" y="2795"/>
                    <a:pt x="4263" y="2081"/>
                    <a:pt x="3870" y="1343"/>
                  </a:cubicBezTo>
                  <a:cubicBezTo>
                    <a:pt x="3513" y="676"/>
                    <a:pt x="2858" y="200"/>
                    <a:pt x="2108" y="45"/>
                  </a:cubicBezTo>
                  <a:cubicBezTo>
                    <a:pt x="1952" y="15"/>
                    <a:pt x="1793" y="0"/>
                    <a:pt x="1634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5" name="Google Shape;1185;p20"/>
            <p:cNvSpPr/>
            <p:nvPr/>
          </p:nvSpPr>
          <p:spPr>
            <a:xfrm>
              <a:off x="4121925" y="1657650"/>
              <a:ext cx="309000" cy="84375"/>
            </a:xfrm>
            <a:custGeom>
              <a:avLst/>
              <a:gdLst/>
              <a:ahLst/>
              <a:cxnLst/>
              <a:rect l="l" t="t" r="r" b="b"/>
              <a:pathLst>
                <a:path w="12360" h="3375" extrusionOk="0">
                  <a:moveTo>
                    <a:pt x="8540" y="1"/>
                  </a:moveTo>
                  <a:cubicBezTo>
                    <a:pt x="7711" y="1"/>
                    <a:pt x="6881" y="169"/>
                    <a:pt x="6085" y="398"/>
                  </a:cubicBezTo>
                  <a:cubicBezTo>
                    <a:pt x="4115" y="944"/>
                    <a:pt x="2233" y="1817"/>
                    <a:pt x="557" y="2974"/>
                  </a:cubicBezTo>
                  <a:lnTo>
                    <a:pt x="557" y="2974"/>
                  </a:lnTo>
                  <a:cubicBezTo>
                    <a:pt x="1414" y="2732"/>
                    <a:pt x="2278" y="2483"/>
                    <a:pt x="3132" y="2244"/>
                  </a:cubicBezTo>
                  <a:cubicBezTo>
                    <a:pt x="4649" y="1812"/>
                    <a:pt x="6231" y="1373"/>
                    <a:pt x="7792" y="1373"/>
                  </a:cubicBezTo>
                  <a:cubicBezTo>
                    <a:pt x="8338" y="1373"/>
                    <a:pt x="8882" y="1427"/>
                    <a:pt x="9419" y="1553"/>
                  </a:cubicBezTo>
                  <a:cubicBezTo>
                    <a:pt x="10419" y="1791"/>
                    <a:pt x="11347" y="2256"/>
                    <a:pt x="12359" y="2256"/>
                  </a:cubicBezTo>
                  <a:cubicBezTo>
                    <a:pt x="11967" y="1101"/>
                    <a:pt x="10835" y="351"/>
                    <a:pt x="9657" y="113"/>
                  </a:cubicBezTo>
                  <a:cubicBezTo>
                    <a:pt x="9287" y="35"/>
                    <a:pt x="8914" y="1"/>
                    <a:pt x="8540" y="1"/>
                  </a:cubicBezTo>
                  <a:close/>
                  <a:moveTo>
                    <a:pt x="557" y="2974"/>
                  </a:moveTo>
                  <a:cubicBezTo>
                    <a:pt x="435" y="3009"/>
                    <a:pt x="313" y="3043"/>
                    <a:pt x="191" y="3077"/>
                  </a:cubicBezTo>
                  <a:lnTo>
                    <a:pt x="1" y="3375"/>
                  </a:lnTo>
                  <a:cubicBezTo>
                    <a:pt x="184" y="3238"/>
                    <a:pt x="369" y="3104"/>
                    <a:pt x="557" y="2974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6" name="Google Shape;1186;p20"/>
            <p:cNvSpPr/>
            <p:nvPr/>
          </p:nvSpPr>
          <p:spPr>
            <a:xfrm>
              <a:off x="4139800" y="1510775"/>
              <a:ext cx="69675" cy="184725"/>
            </a:xfrm>
            <a:custGeom>
              <a:avLst/>
              <a:gdLst/>
              <a:ahLst/>
              <a:cxnLst/>
              <a:rect l="l" t="t" r="r" b="b"/>
              <a:pathLst>
                <a:path w="2787" h="7389" extrusionOk="0">
                  <a:moveTo>
                    <a:pt x="162" y="0"/>
                  </a:moveTo>
                  <a:cubicBezTo>
                    <a:pt x="131" y="0"/>
                    <a:pt x="123" y="11"/>
                    <a:pt x="119" y="23"/>
                  </a:cubicBezTo>
                  <a:cubicBezTo>
                    <a:pt x="0" y="165"/>
                    <a:pt x="857" y="737"/>
                    <a:pt x="1250" y="1689"/>
                  </a:cubicBezTo>
                  <a:cubicBezTo>
                    <a:pt x="1369" y="1963"/>
                    <a:pt x="1465" y="2356"/>
                    <a:pt x="1369" y="3737"/>
                  </a:cubicBezTo>
                  <a:cubicBezTo>
                    <a:pt x="1203" y="5928"/>
                    <a:pt x="738" y="7297"/>
                    <a:pt x="953" y="7381"/>
                  </a:cubicBezTo>
                  <a:cubicBezTo>
                    <a:pt x="957" y="7385"/>
                    <a:pt x="963" y="7388"/>
                    <a:pt x="974" y="7388"/>
                  </a:cubicBezTo>
                  <a:cubicBezTo>
                    <a:pt x="1021" y="7388"/>
                    <a:pt x="1146" y="7311"/>
                    <a:pt x="1441" y="6869"/>
                  </a:cubicBezTo>
                  <a:cubicBezTo>
                    <a:pt x="1941" y="6107"/>
                    <a:pt x="2786" y="4845"/>
                    <a:pt x="2691" y="3023"/>
                  </a:cubicBezTo>
                  <a:cubicBezTo>
                    <a:pt x="2655" y="2487"/>
                    <a:pt x="2584" y="1106"/>
                    <a:pt x="1798" y="630"/>
                  </a:cubicBezTo>
                  <a:cubicBezTo>
                    <a:pt x="1572" y="499"/>
                    <a:pt x="1107" y="320"/>
                    <a:pt x="786" y="201"/>
                  </a:cubicBezTo>
                  <a:cubicBezTo>
                    <a:pt x="381" y="42"/>
                    <a:pt x="225" y="0"/>
                    <a:pt x="162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7" name="Google Shape;1187;p20"/>
            <p:cNvSpPr/>
            <p:nvPr/>
          </p:nvSpPr>
          <p:spPr>
            <a:xfrm>
              <a:off x="4213600" y="1609225"/>
              <a:ext cx="205125" cy="50050"/>
            </a:xfrm>
            <a:custGeom>
              <a:avLst/>
              <a:gdLst/>
              <a:ahLst/>
              <a:cxnLst/>
              <a:rect l="l" t="t" r="r" b="b"/>
              <a:pathLst>
                <a:path w="8205" h="2002" extrusionOk="0">
                  <a:moveTo>
                    <a:pt x="5324" y="0"/>
                  </a:moveTo>
                  <a:cubicBezTo>
                    <a:pt x="5092" y="0"/>
                    <a:pt x="4861" y="15"/>
                    <a:pt x="4632" y="37"/>
                  </a:cubicBezTo>
                  <a:cubicBezTo>
                    <a:pt x="3335" y="168"/>
                    <a:pt x="2073" y="585"/>
                    <a:pt x="953" y="1264"/>
                  </a:cubicBezTo>
                  <a:lnTo>
                    <a:pt x="1346" y="883"/>
                  </a:lnTo>
                  <a:lnTo>
                    <a:pt x="1346" y="883"/>
                  </a:lnTo>
                  <a:cubicBezTo>
                    <a:pt x="834" y="1180"/>
                    <a:pt x="394" y="1561"/>
                    <a:pt x="1" y="2002"/>
                  </a:cubicBezTo>
                  <a:cubicBezTo>
                    <a:pt x="1128" y="1269"/>
                    <a:pt x="2491" y="963"/>
                    <a:pt x="3825" y="963"/>
                  </a:cubicBezTo>
                  <a:cubicBezTo>
                    <a:pt x="3900" y="963"/>
                    <a:pt x="3975" y="964"/>
                    <a:pt x="4049" y="966"/>
                  </a:cubicBezTo>
                  <a:cubicBezTo>
                    <a:pt x="5466" y="978"/>
                    <a:pt x="6847" y="1323"/>
                    <a:pt x="8204" y="1752"/>
                  </a:cubicBezTo>
                  <a:cubicBezTo>
                    <a:pt x="8026" y="1049"/>
                    <a:pt x="7430" y="514"/>
                    <a:pt x="6764" y="252"/>
                  </a:cubicBezTo>
                  <a:cubicBezTo>
                    <a:pt x="6310" y="65"/>
                    <a:pt x="5817" y="0"/>
                    <a:pt x="5324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8" name="Google Shape;1188;p20"/>
            <p:cNvSpPr/>
            <p:nvPr/>
          </p:nvSpPr>
          <p:spPr>
            <a:xfrm>
              <a:off x="4187725" y="1496100"/>
              <a:ext cx="66400" cy="139675"/>
            </a:xfrm>
            <a:custGeom>
              <a:avLst/>
              <a:gdLst/>
              <a:ahLst/>
              <a:cxnLst/>
              <a:rect l="l" t="t" r="r" b="b"/>
              <a:pathLst>
                <a:path w="2656" h="5587" extrusionOk="0">
                  <a:moveTo>
                    <a:pt x="859" y="1"/>
                  </a:moveTo>
                  <a:cubicBezTo>
                    <a:pt x="568" y="1"/>
                    <a:pt x="277" y="53"/>
                    <a:pt x="0" y="145"/>
                  </a:cubicBezTo>
                  <a:cubicBezTo>
                    <a:pt x="964" y="550"/>
                    <a:pt x="1631" y="1479"/>
                    <a:pt x="1881" y="2491"/>
                  </a:cubicBezTo>
                  <a:cubicBezTo>
                    <a:pt x="2155" y="3503"/>
                    <a:pt x="2048" y="4574"/>
                    <a:pt x="1798" y="5586"/>
                  </a:cubicBezTo>
                  <a:lnTo>
                    <a:pt x="1905" y="5336"/>
                  </a:lnTo>
                  <a:cubicBezTo>
                    <a:pt x="2167" y="4277"/>
                    <a:pt x="2393" y="3229"/>
                    <a:pt x="2572" y="2157"/>
                  </a:cubicBezTo>
                  <a:cubicBezTo>
                    <a:pt x="2619" y="1836"/>
                    <a:pt x="2655" y="1526"/>
                    <a:pt x="2596" y="1217"/>
                  </a:cubicBezTo>
                  <a:cubicBezTo>
                    <a:pt x="2500" y="693"/>
                    <a:pt x="2060" y="288"/>
                    <a:pt x="1560" y="110"/>
                  </a:cubicBezTo>
                  <a:cubicBezTo>
                    <a:pt x="1331" y="35"/>
                    <a:pt x="1095" y="1"/>
                    <a:pt x="85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9" name="Google Shape;1189;p20"/>
            <p:cNvSpPr/>
            <p:nvPr/>
          </p:nvSpPr>
          <p:spPr>
            <a:xfrm>
              <a:off x="4266600" y="1497350"/>
              <a:ext cx="33050" cy="115200"/>
            </a:xfrm>
            <a:custGeom>
              <a:avLst/>
              <a:gdLst/>
              <a:ahLst/>
              <a:cxnLst/>
              <a:rect l="l" t="t" r="r" b="b"/>
              <a:pathLst>
                <a:path w="1322" h="4608" extrusionOk="0">
                  <a:moveTo>
                    <a:pt x="179" y="0"/>
                  </a:moveTo>
                  <a:cubicBezTo>
                    <a:pt x="965" y="1417"/>
                    <a:pt x="893" y="3262"/>
                    <a:pt x="0" y="4608"/>
                  </a:cubicBezTo>
                  <a:lnTo>
                    <a:pt x="417" y="4203"/>
                  </a:lnTo>
                  <a:cubicBezTo>
                    <a:pt x="536" y="3953"/>
                    <a:pt x="643" y="3715"/>
                    <a:pt x="762" y="3453"/>
                  </a:cubicBezTo>
                  <a:cubicBezTo>
                    <a:pt x="1036" y="2834"/>
                    <a:pt x="1322" y="2191"/>
                    <a:pt x="1310" y="1512"/>
                  </a:cubicBezTo>
                  <a:cubicBezTo>
                    <a:pt x="1274" y="833"/>
                    <a:pt x="846" y="107"/>
                    <a:pt x="179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0" name="Google Shape;1190;p20"/>
            <p:cNvSpPr/>
            <p:nvPr/>
          </p:nvSpPr>
          <p:spPr>
            <a:xfrm>
              <a:off x="4299925" y="1572950"/>
              <a:ext cx="93800" cy="26800"/>
            </a:xfrm>
            <a:custGeom>
              <a:avLst/>
              <a:gdLst/>
              <a:ahLst/>
              <a:cxnLst/>
              <a:rect l="l" t="t" r="r" b="b"/>
              <a:pathLst>
                <a:path w="3752" h="1072" extrusionOk="0">
                  <a:moveTo>
                    <a:pt x="1855" y="0"/>
                  </a:moveTo>
                  <a:cubicBezTo>
                    <a:pt x="1724" y="0"/>
                    <a:pt x="1593" y="5"/>
                    <a:pt x="1465" y="12"/>
                  </a:cubicBezTo>
                  <a:cubicBezTo>
                    <a:pt x="1120" y="48"/>
                    <a:pt x="763" y="107"/>
                    <a:pt x="429" y="167"/>
                  </a:cubicBezTo>
                  <a:lnTo>
                    <a:pt x="1" y="667"/>
                  </a:lnTo>
                  <a:cubicBezTo>
                    <a:pt x="263" y="524"/>
                    <a:pt x="560" y="429"/>
                    <a:pt x="834" y="393"/>
                  </a:cubicBezTo>
                  <a:cubicBezTo>
                    <a:pt x="931" y="383"/>
                    <a:pt x="1027" y="378"/>
                    <a:pt x="1124" y="378"/>
                  </a:cubicBezTo>
                  <a:cubicBezTo>
                    <a:pt x="1467" y="378"/>
                    <a:pt x="1809" y="438"/>
                    <a:pt x="2144" y="512"/>
                  </a:cubicBezTo>
                  <a:cubicBezTo>
                    <a:pt x="2334" y="536"/>
                    <a:pt x="2537" y="584"/>
                    <a:pt x="2715" y="631"/>
                  </a:cubicBezTo>
                  <a:cubicBezTo>
                    <a:pt x="3084" y="726"/>
                    <a:pt x="3442" y="881"/>
                    <a:pt x="3751" y="1072"/>
                  </a:cubicBezTo>
                  <a:cubicBezTo>
                    <a:pt x="3632" y="631"/>
                    <a:pt x="3251" y="298"/>
                    <a:pt x="2811" y="131"/>
                  </a:cubicBezTo>
                  <a:cubicBezTo>
                    <a:pt x="2506" y="30"/>
                    <a:pt x="2178" y="0"/>
                    <a:pt x="1855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1" name="Google Shape;1191;p20"/>
            <p:cNvSpPr/>
            <p:nvPr/>
          </p:nvSpPr>
          <p:spPr>
            <a:xfrm>
              <a:off x="4311825" y="1505400"/>
              <a:ext cx="24450" cy="74125"/>
            </a:xfrm>
            <a:custGeom>
              <a:avLst/>
              <a:gdLst/>
              <a:ahLst/>
              <a:cxnLst/>
              <a:rect l="l" t="t" r="r" b="b"/>
              <a:pathLst>
                <a:path w="978" h="2965" extrusionOk="0">
                  <a:moveTo>
                    <a:pt x="217" y="0"/>
                  </a:moveTo>
                  <a:cubicBezTo>
                    <a:pt x="205" y="0"/>
                    <a:pt x="192" y="4"/>
                    <a:pt x="180" y="11"/>
                  </a:cubicBezTo>
                  <a:cubicBezTo>
                    <a:pt x="120" y="59"/>
                    <a:pt x="120" y="130"/>
                    <a:pt x="144" y="202"/>
                  </a:cubicBezTo>
                  <a:cubicBezTo>
                    <a:pt x="346" y="1107"/>
                    <a:pt x="299" y="2083"/>
                    <a:pt x="1" y="2952"/>
                  </a:cubicBezTo>
                  <a:lnTo>
                    <a:pt x="84" y="2964"/>
                  </a:lnTo>
                  <a:cubicBezTo>
                    <a:pt x="406" y="2619"/>
                    <a:pt x="751" y="2226"/>
                    <a:pt x="858" y="1750"/>
                  </a:cubicBezTo>
                  <a:cubicBezTo>
                    <a:pt x="977" y="1154"/>
                    <a:pt x="739" y="547"/>
                    <a:pt x="346" y="83"/>
                  </a:cubicBezTo>
                  <a:cubicBezTo>
                    <a:pt x="309" y="45"/>
                    <a:pt x="264" y="0"/>
                    <a:pt x="217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2" name="Google Shape;1192;p20"/>
            <p:cNvSpPr/>
            <p:nvPr/>
          </p:nvSpPr>
          <p:spPr>
            <a:xfrm>
              <a:off x="3753725" y="1536925"/>
              <a:ext cx="622725" cy="732550"/>
            </a:xfrm>
            <a:custGeom>
              <a:avLst/>
              <a:gdLst/>
              <a:ahLst/>
              <a:cxnLst/>
              <a:rect l="l" t="t" r="r" b="b"/>
              <a:pathLst>
                <a:path w="24909" h="29302" extrusionOk="0">
                  <a:moveTo>
                    <a:pt x="24909" y="1"/>
                  </a:moveTo>
                  <a:cubicBezTo>
                    <a:pt x="22075" y="1620"/>
                    <a:pt x="19408" y="3513"/>
                    <a:pt x="16896" y="5644"/>
                  </a:cubicBezTo>
                  <a:cubicBezTo>
                    <a:pt x="15646" y="6692"/>
                    <a:pt x="14455" y="7799"/>
                    <a:pt x="13300" y="8954"/>
                  </a:cubicBezTo>
                  <a:cubicBezTo>
                    <a:pt x="12717" y="9537"/>
                    <a:pt x="12145" y="10121"/>
                    <a:pt x="11597" y="10728"/>
                  </a:cubicBezTo>
                  <a:cubicBezTo>
                    <a:pt x="11335" y="11026"/>
                    <a:pt x="11050" y="11323"/>
                    <a:pt x="10776" y="11633"/>
                  </a:cubicBezTo>
                  <a:lnTo>
                    <a:pt x="9978" y="12562"/>
                  </a:lnTo>
                  <a:cubicBezTo>
                    <a:pt x="7859" y="15062"/>
                    <a:pt x="5942" y="17705"/>
                    <a:pt x="4275" y="20527"/>
                  </a:cubicBezTo>
                  <a:cubicBezTo>
                    <a:pt x="2608" y="23325"/>
                    <a:pt x="1156" y="26254"/>
                    <a:pt x="1" y="29302"/>
                  </a:cubicBezTo>
                  <a:cubicBezTo>
                    <a:pt x="751" y="27861"/>
                    <a:pt x="1513" y="26432"/>
                    <a:pt x="2322" y="25027"/>
                  </a:cubicBezTo>
                  <a:cubicBezTo>
                    <a:pt x="3132" y="23622"/>
                    <a:pt x="3989" y="22253"/>
                    <a:pt x="4870" y="20896"/>
                  </a:cubicBezTo>
                  <a:cubicBezTo>
                    <a:pt x="5323" y="20205"/>
                    <a:pt x="5763" y="19551"/>
                    <a:pt x="6228" y="18884"/>
                  </a:cubicBezTo>
                  <a:cubicBezTo>
                    <a:pt x="6454" y="18562"/>
                    <a:pt x="6692" y="18229"/>
                    <a:pt x="6930" y="17908"/>
                  </a:cubicBezTo>
                  <a:lnTo>
                    <a:pt x="7287" y="17407"/>
                  </a:lnTo>
                  <a:lnTo>
                    <a:pt x="7656" y="16931"/>
                  </a:lnTo>
                  <a:cubicBezTo>
                    <a:pt x="8609" y="15622"/>
                    <a:pt x="9621" y="14371"/>
                    <a:pt x="10657" y="13145"/>
                  </a:cubicBezTo>
                  <a:lnTo>
                    <a:pt x="11455" y="12216"/>
                  </a:lnTo>
                  <a:cubicBezTo>
                    <a:pt x="11705" y="11907"/>
                    <a:pt x="11990" y="11609"/>
                    <a:pt x="12252" y="11311"/>
                  </a:cubicBezTo>
                  <a:cubicBezTo>
                    <a:pt x="12526" y="11014"/>
                    <a:pt x="12788" y="10704"/>
                    <a:pt x="13074" y="10418"/>
                  </a:cubicBezTo>
                  <a:lnTo>
                    <a:pt x="13907" y="9537"/>
                  </a:lnTo>
                  <a:cubicBezTo>
                    <a:pt x="15026" y="8359"/>
                    <a:pt x="16181" y="7251"/>
                    <a:pt x="17372" y="6144"/>
                  </a:cubicBezTo>
                  <a:cubicBezTo>
                    <a:pt x="19753" y="3953"/>
                    <a:pt x="22289" y="1929"/>
                    <a:pt x="2490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93" name="Google Shape;1193;p20"/>
          <p:cNvGrpSpPr/>
          <p:nvPr/>
        </p:nvGrpSpPr>
        <p:grpSpPr>
          <a:xfrm rot="-4503473">
            <a:off x="11430630" y="5037945"/>
            <a:ext cx="1058681" cy="996601"/>
            <a:chOff x="3611750" y="1496100"/>
            <a:chExt cx="821550" cy="773375"/>
          </a:xfrm>
        </p:grpSpPr>
        <p:sp>
          <p:nvSpPr>
            <p:cNvPr id="1194" name="Google Shape;1194;p20"/>
            <p:cNvSpPr/>
            <p:nvPr/>
          </p:nvSpPr>
          <p:spPr>
            <a:xfrm>
              <a:off x="3829175" y="2004725"/>
              <a:ext cx="455900" cy="178425"/>
            </a:xfrm>
            <a:custGeom>
              <a:avLst/>
              <a:gdLst/>
              <a:ahLst/>
              <a:cxnLst/>
              <a:rect l="l" t="t" r="r" b="b"/>
              <a:pathLst>
                <a:path w="18236" h="7137" extrusionOk="0">
                  <a:moveTo>
                    <a:pt x="9519" y="1"/>
                  </a:moveTo>
                  <a:cubicBezTo>
                    <a:pt x="5908" y="1"/>
                    <a:pt x="2471" y="1297"/>
                    <a:pt x="174" y="4148"/>
                  </a:cubicBezTo>
                  <a:lnTo>
                    <a:pt x="66" y="4351"/>
                  </a:lnTo>
                  <a:cubicBezTo>
                    <a:pt x="66" y="4343"/>
                    <a:pt x="63" y="4340"/>
                    <a:pt x="58" y="4340"/>
                  </a:cubicBezTo>
                  <a:cubicBezTo>
                    <a:pt x="40" y="4340"/>
                    <a:pt x="0" y="4380"/>
                    <a:pt x="19" y="4399"/>
                  </a:cubicBezTo>
                  <a:cubicBezTo>
                    <a:pt x="33" y="4409"/>
                    <a:pt x="48" y="4414"/>
                    <a:pt x="62" y="4414"/>
                  </a:cubicBezTo>
                  <a:cubicBezTo>
                    <a:pt x="95" y="4414"/>
                    <a:pt x="129" y="4391"/>
                    <a:pt x="162" y="4375"/>
                  </a:cubicBezTo>
                  <a:cubicBezTo>
                    <a:pt x="1007" y="3779"/>
                    <a:pt x="1912" y="3244"/>
                    <a:pt x="2817" y="2720"/>
                  </a:cubicBezTo>
                  <a:cubicBezTo>
                    <a:pt x="3507" y="2315"/>
                    <a:pt x="4186" y="1934"/>
                    <a:pt x="4936" y="1660"/>
                  </a:cubicBezTo>
                  <a:cubicBezTo>
                    <a:pt x="5650" y="1410"/>
                    <a:pt x="6389" y="1291"/>
                    <a:pt x="7151" y="1196"/>
                  </a:cubicBezTo>
                  <a:cubicBezTo>
                    <a:pt x="7689" y="1141"/>
                    <a:pt x="8220" y="1100"/>
                    <a:pt x="8755" y="1100"/>
                  </a:cubicBezTo>
                  <a:cubicBezTo>
                    <a:pt x="8918" y="1100"/>
                    <a:pt x="9082" y="1104"/>
                    <a:pt x="9246" y="1112"/>
                  </a:cubicBezTo>
                  <a:cubicBezTo>
                    <a:pt x="11151" y="1172"/>
                    <a:pt x="13056" y="1755"/>
                    <a:pt x="14652" y="2791"/>
                  </a:cubicBezTo>
                  <a:cubicBezTo>
                    <a:pt x="16247" y="3839"/>
                    <a:pt x="17533" y="5363"/>
                    <a:pt x="18235" y="7137"/>
                  </a:cubicBezTo>
                  <a:cubicBezTo>
                    <a:pt x="17973" y="5827"/>
                    <a:pt x="17509" y="4553"/>
                    <a:pt x="16783" y="3422"/>
                  </a:cubicBezTo>
                  <a:cubicBezTo>
                    <a:pt x="16057" y="2291"/>
                    <a:pt x="15056" y="1339"/>
                    <a:pt x="13830" y="767"/>
                  </a:cubicBezTo>
                  <a:cubicBezTo>
                    <a:pt x="13032" y="398"/>
                    <a:pt x="12151" y="208"/>
                    <a:pt x="11270" y="100"/>
                  </a:cubicBezTo>
                  <a:cubicBezTo>
                    <a:pt x="10685" y="34"/>
                    <a:pt x="10099" y="1"/>
                    <a:pt x="95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5" name="Google Shape;1195;p20"/>
            <p:cNvSpPr/>
            <p:nvPr/>
          </p:nvSpPr>
          <p:spPr>
            <a:xfrm>
              <a:off x="3611750" y="1770000"/>
              <a:ext cx="259275" cy="343500"/>
            </a:xfrm>
            <a:custGeom>
              <a:avLst/>
              <a:gdLst/>
              <a:ahLst/>
              <a:cxnLst/>
              <a:rect l="l" t="t" r="r" b="b"/>
              <a:pathLst>
                <a:path w="10371" h="13740" extrusionOk="0">
                  <a:moveTo>
                    <a:pt x="3734" y="0"/>
                  </a:moveTo>
                  <a:cubicBezTo>
                    <a:pt x="3240" y="0"/>
                    <a:pt x="2747" y="88"/>
                    <a:pt x="2263" y="167"/>
                  </a:cubicBezTo>
                  <a:cubicBezTo>
                    <a:pt x="1453" y="322"/>
                    <a:pt x="643" y="512"/>
                    <a:pt x="0" y="1024"/>
                  </a:cubicBezTo>
                  <a:cubicBezTo>
                    <a:pt x="12" y="1024"/>
                    <a:pt x="203" y="1048"/>
                    <a:pt x="191" y="1048"/>
                  </a:cubicBezTo>
                  <a:cubicBezTo>
                    <a:pt x="298" y="1060"/>
                    <a:pt x="405" y="1072"/>
                    <a:pt x="489" y="1095"/>
                  </a:cubicBezTo>
                  <a:cubicBezTo>
                    <a:pt x="703" y="1119"/>
                    <a:pt x="893" y="1143"/>
                    <a:pt x="1096" y="1167"/>
                  </a:cubicBezTo>
                  <a:cubicBezTo>
                    <a:pt x="1548" y="1215"/>
                    <a:pt x="1989" y="1238"/>
                    <a:pt x="2441" y="1286"/>
                  </a:cubicBezTo>
                  <a:cubicBezTo>
                    <a:pt x="3275" y="1357"/>
                    <a:pt x="4120" y="1453"/>
                    <a:pt x="4942" y="1691"/>
                  </a:cubicBezTo>
                  <a:cubicBezTo>
                    <a:pt x="5299" y="1798"/>
                    <a:pt x="5644" y="1941"/>
                    <a:pt x="5965" y="2108"/>
                  </a:cubicBezTo>
                  <a:cubicBezTo>
                    <a:pt x="6025" y="2131"/>
                    <a:pt x="6085" y="2167"/>
                    <a:pt x="6144" y="2179"/>
                  </a:cubicBezTo>
                  <a:cubicBezTo>
                    <a:pt x="6239" y="2215"/>
                    <a:pt x="6323" y="2227"/>
                    <a:pt x="6394" y="2274"/>
                  </a:cubicBezTo>
                  <a:cubicBezTo>
                    <a:pt x="6632" y="2393"/>
                    <a:pt x="6811" y="2667"/>
                    <a:pt x="6978" y="2893"/>
                  </a:cubicBezTo>
                  <a:cubicBezTo>
                    <a:pt x="7168" y="3167"/>
                    <a:pt x="7347" y="3429"/>
                    <a:pt x="7489" y="3727"/>
                  </a:cubicBezTo>
                  <a:cubicBezTo>
                    <a:pt x="7501" y="3762"/>
                    <a:pt x="7513" y="3774"/>
                    <a:pt x="7513" y="3798"/>
                  </a:cubicBezTo>
                  <a:cubicBezTo>
                    <a:pt x="7811" y="4417"/>
                    <a:pt x="8025" y="5072"/>
                    <a:pt x="8180" y="5727"/>
                  </a:cubicBezTo>
                  <a:cubicBezTo>
                    <a:pt x="8833" y="8224"/>
                    <a:pt x="9089" y="10842"/>
                    <a:pt x="8949" y="13433"/>
                  </a:cubicBezTo>
                  <a:lnTo>
                    <a:pt x="8949" y="13433"/>
                  </a:lnTo>
                  <a:lnTo>
                    <a:pt x="9454" y="12847"/>
                  </a:lnTo>
                  <a:cubicBezTo>
                    <a:pt x="10371" y="10192"/>
                    <a:pt x="10049" y="7215"/>
                    <a:pt x="9013" y="4596"/>
                  </a:cubicBezTo>
                  <a:cubicBezTo>
                    <a:pt x="8573" y="3477"/>
                    <a:pt x="8001" y="2405"/>
                    <a:pt x="7168" y="1560"/>
                  </a:cubicBezTo>
                  <a:cubicBezTo>
                    <a:pt x="6335" y="703"/>
                    <a:pt x="5227" y="83"/>
                    <a:pt x="4037" y="12"/>
                  </a:cubicBezTo>
                  <a:cubicBezTo>
                    <a:pt x="3936" y="4"/>
                    <a:pt x="3835" y="0"/>
                    <a:pt x="3734" y="0"/>
                  </a:cubicBezTo>
                  <a:close/>
                  <a:moveTo>
                    <a:pt x="8949" y="13433"/>
                  </a:moveTo>
                  <a:lnTo>
                    <a:pt x="8859" y="13537"/>
                  </a:lnTo>
                  <a:cubicBezTo>
                    <a:pt x="8871" y="13609"/>
                    <a:pt x="8894" y="13668"/>
                    <a:pt x="8930" y="13740"/>
                  </a:cubicBezTo>
                  <a:cubicBezTo>
                    <a:pt x="8937" y="13638"/>
                    <a:pt x="8943" y="13535"/>
                    <a:pt x="8949" y="134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6" name="Google Shape;1196;p20"/>
            <p:cNvSpPr/>
            <p:nvPr/>
          </p:nvSpPr>
          <p:spPr>
            <a:xfrm>
              <a:off x="3872500" y="1902275"/>
              <a:ext cx="492950" cy="148125"/>
            </a:xfrm>
            <a:custGeom>
              <a:avLst/>
              <a:gdLst/>
              <a:ahLst/>
              <a:cxnLst/>
              <a:rect l="l" t="t" r="r" b="b"/>
              <a:pathLst>
                <a:path w="19718" h="5925" extrusionOk="0">
                  <a:moveTo>
                    <a:pt x="12112" y="0"/>
                  </a:moveTo>
                  <a:cubicBezTo>
                    <a:pt x="10553" y="0"/>
                    <a:pt x="8982" y="306"/>
                    <a:pt x="7513" y="817"/>
                  </a:cubicBezTo>
                  <a:cubicBezTo>
                    <a:pt x="5120" y="1662"/>
                    <a:pt x="2929" y="3055"/>
                    <a:pt x="905" y="4579"/>
                  </a:cubicBezTo>
                  <a:lnTo>
                    <a:pt x="0" y="5925"/>
                  </a:lnTo>
                  <a:cubicBezTo>
                    <a:pt x="1786" y="4472"/>
                    <a:pt x="3810" y="3317"/>
                    <a:pt x="5965" y="2508"/>
                  </a:cubicBezTo>
                  <a:cubicBezTo>
                    <a:pt x="7670" y="1893"/>
                    <a:pt x="9443" y="1459"/>
                    <a:pt x="11262" y="1459"/>
                  </a:cubicBezTo>
                  <a:cubicBezTo>
                    <a:pt x="11310" y="1459"/>
                    <a:pt x="11358" y="1459"/>
                    <a:pt x="11407" y="1460"/>
                  </a:cubicBezTo>
                  <a:cubicBezTo>
                    <a:pt x="13264" y="1472"/>
                    <a:pt x="15133" y="1948"/>
                    <a:pt x="16681" y="2960"/>
                  </a:cubicBezTo>
                  <a:cubicBezTo>
                    <a:pt x="17848" y="3722"/>
                    <a:pt x="18788" y="4758"/>
                    <a:pt x="19717" y="5782"/>
                  </a:cubicBezTo>
                  <a:cubicBezTo>
                    <a:pt x="19527" y="4496"/>
                    <a:pt x="18788" y="3365"/>
                    <a:pt x="17955" y="2365"/>
                  </a:cubicBezTo>
                  <a:cubicBezTo>
                    <a:pt x="17526" y="1877"/>
                    <a:pt x="17086" y="1400"/>
                    <a:pt x="16550" y="1043"/>
                  </a:cubicBezTo>
                  <a:cubicBezTo>
                    <a:pt x="16086" y="734"/>
                    <a:pt x="15550" y="531"/>
                    <a:pt x="15014" y="388"/>
                  </a:cubicBezTo>
                  <a:cubicBezTo>
                    <a:pt x="14071" y="122"/>
                    <a:pt x="13094" y="0"/>
                    <a:pt x="12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7" name="Google Shape;1197;p20"/>
            <p:cNvSpPr/>
            <p:nvPr/>
          </p:nvSpPr>
          <p:spPr>
            <a:xfrm>
              <a:off x="3665925" y="1657925"/>
              <a:ext cx="233075" cy="371350"/>
            </a:xfrm>
            <a:custGeom>
              <a:avLst/>
              <a:gdLst/>
              <a:ahLst/>
              <a:cxnLst/>
              <a:rect l="l" t="t" r="r" b="b"/>
              <a:pathLst>
                <a:path w="9323" h="14854" extrusionOk="0">
                  <a:moveTo>
                    <a:pt x="2490" y="1"/>
                  </a:moveTo>
                  <a:cubicBezTo>
                    <a:pt x="1596" y="1"/>
                    <a:pt x="714" y="246"/>
                    <a:pt x="0" y="780"/>
                  </a:cubicBezTo>
                  <a:cubicBezTo>
                    <a:pt x="1905" y="816"/>
                    <a:pt x="3929" y="1102"/>
                    <a:pt x="5418" y="2304"/>
                  </a:cubicBezTo>
                  <a:cubicBezTo>
                    <a:pt x="6430" y="3102"/>
                    <a:pt x="7097" y="4269"/>
                    <a:pt x="7585" y="5459"/>
                  </a:cubicBezTo>
                  <a:cubicBezTo>
                    <a:pt x="8775" y="8400"/>
                    <a:pt x="8894" y="11663"/>
                    <a:pt x="8871" y="14853"/>
                  </a:cubicBezTo>
                  <a:lnTo>
                    <a:pt x="9323" y="14115"/>
                  </a:lnTo>
                  <a:cubicBezTo>
                    <a:pt x="9228" y="12567"/>
                    <a:pt x="9144" y="11020"/>
                    <a:pt x="9013" y="9496"/>
                  </a:cubicBezTo>
                  <a:cubicBezTo>
                    <a:pt x="8859" y="7781"/>
                    <a:pt x="8656" y="6067"/>
                    <a:pt x="8037" y="4471"/>
                  </a:cubicBezTo>
                  <a:cubicBezTo>
                    <a:pt x="7418" y="2864"/>
                    <a:pt x="6358" y="1399"/>
                    <a:pt x="4858" y="590"/>
                  </a:cubicBezTo>
                  <a:cubicBezTo>
                    <a:pt x="4140" y="208"/>
                    <a:pt x="3310" y="1"/>
                    <a:pt x="2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8" name="Google Shape;1198;p20"/>
            <p:cNvSpPr/>
            <p:nvPr/>
          </p:nvSpPr>
          <p:spPr>
            <a:xfrm>
              <a:off x="3803450" y="1601225"/>
              <a:ext cx="162825" cy="358400"/>
            </a:xfrm>
            <a:custGeom>
              <a:avLst/>
              <a:gdLst/>
              <a:ahLst/>
              <a:cxnLst/>
              <a:rect l="l" t="t" r="r" b="b"/>
              <a:pathLst>
                <a:path w="6513" h="14336" extrusionOk="0">
                  <a:moveTo>
                    <a:pt x="0" y="0"/>
                  </a:moveTo>
                  <a:cubicBezTo>
                    <a:pt x="2274" y="750"/>
                    <a:pt x="4024" y="2727"/>
                    <a:pt x="4905" y="4953"/>
                  </a:cubicBezTo>
                  <a:cubicBezTo>
                    <a:pt x="5787" y="7204"/>
                    <a:pt x="5894" y="9680"/>
                    <a:pt x="5667" y="12073"/>
                  </a:cubicBezTo>
                  <a:cubicBezTo>
                    <a:pt x="5596" y="12835"/>
                    <a:pt x="5489" y="13585"/>
                    <a:pt x="5298" y="14335"/>
                  </a:cubicBezTo>
                  <a:lnTo>
                    <a:pt x="6084" y="13347"/>
                  </a:lnTo>
                  <a:cubicBezTo>
                    <a:pt x="6287" y="10513"/>
                    <a:pt x="6513" y="7632"/>
                    <a:pt x="6132" y="4810"/>
                  </a:cubicBezTo>
                  <a:cubicBezTo>
                    <a:pt x="6037" y="4203"/>
                    <a:pt x="5917" y="3572"/>
                    <a:pt x="5667" y="3013"/>
                  </a:cubicBezTo>
                  <a:cubicBezTo>
                    <a:pt x="5203" y="1977"/>
                    <a:pt x="4298" y="1203"/>
                    <a:pt x="3274" y="727"/>
                  </a:cubicBezTo>
                  <a:cubicBezTo>
                    <a:pt x="2262" y="250"/>
                    <a:pt x="1131" y="7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9" name="Google Shape;1199;p20"/>
            <p:cNvSpPr/>
            <p:nvPr/>
          </p:nvSpPr>
          <p:spPr>
            <a:xfrm>
              <a:off x="3940350" y="1811675"/>
              <a:ext cx="492950" cy="115500"/>
            </a:xfrm>
            <a:custGeom>
              <a:avLst/>
              <a:gdLst/>
              <a:ahLst/>
              <a:cxnLst/>
              <a:rect l="l" t="t" r="r" b="b"/>
              <a:pathLst>
                <a:path w="19718" h="4620" extrusionOk="0">
                  <a:moveTo>
                    <a:pt x="14595" y="0"/>
                  </a:moveTo>
                  <a:cubicBezTo>
                    <a:pt x="13560" y="0"/>
                    <a:pt x="12523" y="144"/>
                    <a:pt x="11502" y="333"/>
                  </a:cubicBezTo>
                  <a:cubicBezTo>
                    <a:pt x="7883" y="983"/>
                    <a:pt x="4369" y="2222"/>
                    <a:pt x="1138" y="3974"/>
                  </a:cubicBezTo>
                  <a:lnTo>
                    <a:pt x="1138" y="3974"/>
                  </a:lnTo>
                  <a:cubicBezTo>
                    <a:pt x="1164" y="3967"/>
                    <a:pt x="1190" y="3960"/>
                    <a:pt x="1215" y="3953"/>
                  </a:cubicBezTo>
                  <a:cubicBezTo>
                    <a:pt x="4263" y="3096"/>
                    <a:pt x="7335" y="2298"/>
                    <a:pt x="10407" y="1572"/>
                  </a:cubicBezTo>
                  <a:cubicBezTo>
                    <a:pt x="10931" y="1453"/>
                    <a:pt x="11467" y="1333"/>
                    <a:pt x="12002" y="1286"/>
                  </a:cubicBezTo>
                  <a:cubicBezTo>
                    <a:pt x="12130" y="1278"/>
                    <a:pt x="12259" y="1274"/>
                    <a:pt x="12388" y="1274"/>
                  </a:cubicBezTo>
                  <a:cubicBezTo>
                    <a:pt x="12811" y="1274"/>
                    <a:pt x="13235" y="1314"/>
                    <a:pt x="13646" y="1369"/>
                  </a:cubicBezTo>
                  <a:cubicBezTo>
                    <a:pt x="15384" y="1643"/>
                    <a:pt x="17063" y="2298"/>
                    <a:pt x="18539" y="3274"/>
                  </a:cubicBezTo>
                  <a:cubicBezTo>
                    <a:pt x="18863" y="3490"/>
                    <a:pt x="19206" y="3735"/>
                    <a:pt x="19595" y="3735"/>
                  </a:cubicBezTo>
                  <a:cubicBezTo>
                    <a:pt x="19635" y="3735"/>
                    <a:pt x="19676" y="3732"/>
                    <a:pt x="19718" y="3727"/>
                  </a:cubicBezTo>
                  <a:cubicBezTo>
                    <a:pt x="19682" y="3119"/>
                    <a:pt x="19372" y="2536"/>
                    <a:pt x="19015" y="2024"/>
                  </a:cubicBezTo>
                  <a:cubicBezTo>
                    <a:pt x="18610" y="1453"/>
                    <a:pt x="18134" y="893"/>
                    <a:pt x="17527" y="560"/>
                  </a:cubicBezTo>
                  <a:cubicBezTo>
                    <a:pt x="17051" y="286"/>
                    <a:pt x="16515" y="167"/>
                    <a:pt x="15979" y="95"/>
                  </a:cubicBezTo>
                  <a:cubicBezTo>
                    <a:pt x="15519" y="29"/>
                    <a:pt x="15058" y="0"/>
                    <a:pt x="14595" y="0"/>
                  </a:cubicBezTo>
                  <a:close/>
                  <a:moveTo>
                    <a:pt x="1138" y="3974"/>
                  </a:moveTo>
                  <a:lnTo>
                    <a:pt x="1138" y="3974"/>
                  </a:lnTo>
                  <a:cubicBezTo>
                    <a:pt x="762" y="4081"/>
                    <a:pt x="369" y="4215"/>
                    <a:pt x="108" y="4501"/>
                  </a:cubicBezTo>
                  <a:lnTo>
                    <a:pt x="108" y="4501"/>
                  </a:lnTo>
                  <a:cubicBezTo>
                    <a:pt x="108" y="4501"/>
                    <a:pt x="108" y="4501"/>
                    <a:pt x="108" y="4501"/>
                  </a:cubicBezTo>
                  <a:lnTo>
                    <a:pt x="108" y="4501"/>
                  </a:lnTo>
                  <a:lnTo>
                    <a:pt x="1" y="4620"/>
                  </a:lnTo>
                  <a:cubicBezTo>
                    <a:pt x="16" y="4611"/>
                    <a:pt x="30" y="4602"/>
                    <a:pt x="45" y="4593"/>
                  </a:cubicBezTo>
                  <a:lnTo>
                    <a:pt x="45" y="4593"/>
                  </a:lnTo>
                  <a:cubicBezTo>
                    <a:pt x="46" y="4594"/>
                    <a:pt x="48" y="4594"/>
                    <a:pt x="49" y="4594"/>
                  </a:cubicBezTo>
                  <a:cubicBezTo>
                    <a:pt x="60" y="4594"/>
                    <a:pt x="82" y="4581"/>
                    <a:pt x="98" y="4562"/>
                  </a:cubicBezTo>
                  <a:lnTo>
                    <a:pt x="98" y="4562"/>
                  </a:lnTo>
                  <a:cubicBezTo>
                    <a:pt x="441" y="4361"/>
                    <a:pt x="788" y="4164"/>
                    <a:pt x="1138" y="39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0" name="Google Shape;1200;p20"/>
            <p:cNvSpPr/>
            <p:nvPr/>
          </p:nvSpPr>
          <p:spPr>
            <a:xfrm>
              <a:off x="3928450" y="1558900"/>
              <a:ext cx="125050" cy="293575"/>
            </a:xfrm>
            <a:custGeom>
              <a:avLst/>
              <a:gdLst/>
              <a:ahLst/>
              <a:cxnLst/>
              <a:rect l="l" t="t" r="r" b="b"/>
              <a:pathLst>
                <a:path w="5002" h="11743" extrusionOk="0">
                  <a:moveTo>
                    <a:pt x="119" y="1"/>
                  </a:moveTo>
                  <a:cubicBezTo>
                    <a:pt x="80" y="1"/>
                    <a:pt x="40" y="2"/>
                    <a:pt x="1" y="3"/>
                  </a:cubicBezTo>
                  <a:cubicBezTo>
                    <a:pt x="2025" y="967"/>
                    <a:pt x="3454" y="2955"/>
                    <a:pt x="3989" y="5134"/>
                  </a:cubicBezTo>
                  <a:cubicBezTo>
                    <a:pt x="4525" y="7301"/>
                    <a:pt x="4251" y="9623"/>
                    <a:pt x="3525" y="11742"/>
                  </a:cubicBezTo>
                  <a:lnTo>
                    <a:pt x="4251" y="11254"/>
                  </a:lnTo>
                  <a:cubicBezTo>
                    <a:pt x="4406" y="10694"/>
                    <a:pt x="4597" y="9920"/>
                    <a:pt x="4727" y="8992"/>
                  </a:cubicBezTo>
                  <a:cubicBezTo>
                    <a:pt x="4835" y="8218"/>
                    <a:pt x="5001" y="7099"/>
                    <a:pt x="4918" y="5753"/>
                  </a:cubicBezTo>
                  <a:cubicBezTo>
                    <a:pt x="4847" y="4384"/>
                    <a:pt x="4775" y="3420"/>
                    <a:pt x="4299" y="2515"/>
                  </a:cubicBezTo>
                  <a:cubicBezTo>
                    <a:pt x="3496" y="1002"/>
                    <a:pt x="1828" y="1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1" name="Google Shape;1201;p20"/>
            <p:cNvSpPr/>
            <p:nvPr/>
          </p:nvSpPr>
          <p:spPr>
            <a:xfrm>
              <a:off x="4020125" y="1728575"/>
              <a:ext cx="382525" cy="106625"/>
            </a:xfrm>
            <a:custGeom>
              <a:avLst/>
              <a:gdLst/>
              <a:ahLst/>
              <a:cxnLst/>
              <a:rect l="l" t="t" r="r" b="b"/>
              <a:pathLst>
                <a:path w="15301" h="4265" extrusionOk="0">
                  <a:moveTo>
                    <a:pt x="10691" y="0"/>
                  </a:moveTo>
                  <a:cubicBezTo>
                    <a:pt x="9995" y="0"/>
                    <a:pt x="9111" y="90"/>
                    <a:pt x="7966" y="336"/>
                  </a:cubicBezTo>
                  <a:cubicBezTo>
                    <a:pt x="6394" y="681"/>
                    <a:pt x="3978" y="1395"/>
                    <a:pt x="1251" y="3014"/>
                  </a:cubicBezTo>
                  <a:lnTo>
                    <a:pt x="1" y="4265"/>
                  </a:lnTo>
                  <a:cubicBezTo>
                    <a:pt x="3324" y="2297"/>
                    <a:pt x="7197" y="1246"/>
                    <a:pt x="11067" y="1246"/>
                  </a:cubicBezTo>
                  <a:cubicBezTo>
                    <a:pt x="11717" y="1246"/>
                    <a:pt x="12367" y="1276"/>
                    <a:pt x="13014" y="1336"/>
                  </a:cubicBezTo>
                  <a:cubicBezTo>
                    <a:pt x="13800" y="1407"/>
                    <a:pt x="14634" y="1550"/>
                    <a:pt x="15265" y="2050"/>
                  </a:cubicBezTo>
                  <a:cubicBezTo>
                    <a:pt x="15272" y="2056"/>
                    <a:pt x="15276" y="2059"/>
                    <a:pt x="15277" y="2059"/>
                  </a:cubicBezTo>
                  <a:cubicBezTo>
                    <a:pt x="15300" y="2059"/>
                    <a:pt x="14030" y="777"/>
                    <a:pt x="12598" y="300"/>
                  </a:cubicBezTo>
                  <a:cubicBezTo>
                    <a:pt x="12164" y="146"/>
                    <a:pt x="11580" y="0"/>
                    <a:pt x="10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2" name="Google Shape;1202;p20"/>
            <p:cNvSpPr/>
            <p:nvPr/>
          </p:nvSpPr>
          <p:spPr>
            <a:xfrm>
              <a:off x="4021025" y="1515275"/>
              <a:ext cx="107175" cy="244025"/>
            </a:xfrm>
            <a:custGeom>
              <a:avLst/>
              <a:gdLst/>
              <a:ahLst/>
              <a:cxnLst/>
              <a:rect l="l" t="t" r="r" b="b"/>
              <a:pathLst>
                <a:path w="4287" h="9761" extrusionOk="0">
                  <a:moveTo>
                    <a:pt x="1634" y="0"/>
                  </a:moveTo>
                  <a:cubicBezTo>
                    <a:pt x="1042" y="0"/>
                    <a:pt x="451" y="205"/>
                    <a:pt x="1" y="581"/>
                  </a:cubicBezTo>
                  <a:cubicBezTo>
                    <a:pt x="148" y="545"/>
                    <a:pt x="297" y="528"/>
                    <a:pt x="447" y="528"/>
                  </a:cubicBezTo>
                  <a:cubicBezTo>
                    <a:pt x="1285" y="528"/>
                    <a:pt x="2121" y="1064"/>
                    <a:pt x="2596" y="1771"/>
                  </a:cubicBezTo>
                  <a:cubicBezTo>
                    <a:pt x="3168" y="2605"/>
                    <a:pt x="3358" y="3653"/>
                    <a:pt x="3453" y="4665"/>
                  </a:cubicBezTo>
                  <a:cubicBezTo>
                    <a:pt x="3620" y="6367"/>
                    <a:pt x="3537" y="8082"/>
                    <a:pt x="3251" y="9760"/>
                  </a:cubicBezTo>
                  <a:lnTo>
                    <a:pt x="3775" y="9272"/>
                  </a:lnTo>
                  <a:cubicBezTo>
                    <a:pt x="3894" y="8248"/>
                    <a:pt x="4192" y="5689"/>
                    <a:pt x="4263" y="3212"/>
                  </a:cubicBezTo>
                  <a:cubicBezTo>
                    <a:pt x="4287" y="2795"/>
                    <a:pt x="4263" y="2081"/>
                    <a:pt x="3870" y="1343"/>
                  </a:cubicBezTo>
                  <a:cubicBezTo>
                    <a:pt x="3513" y="676"/>
                    <a:pt x="2858" y="200"/>
                    <a:pt x="2108" y="45"/>
                  </a:cubicBezTo>
                  <a:cubicBezTo>
                    <a:pt x="1952" y="15"/>
                    <a:pt x="1793" y="0"/>
                    <a:pt x="1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3" name="Google Shape;1203;p20"/>
            <p:cNvSpPr/>
            <p:nvPr/>
          </p:nvSpPr>
          <p:spPr>
            <a:xfrm>
              <a:off x="4121925" y="1657650"/>
              <a:ext cx="309000" cy="84375"/>
            </a:xfrm>
            <a:custGeom>
              <a:avLst/>
              <a:gdLst/>
              <a:ahLst/>
              <a:cxnLst/>
              <a:rect l="l" t="t" r="r" b="b"/>
              <a:pathLst>
                <a:path w="12360" h="3375" extrusionOk="0">
                  <a:moveTo>
                    <a:pt x="8540" y="1"/>
                  </a:moveTo>
                  <a:cubicBezTo>
                    <a:pt x="7711" y="1"/>
                    <a:pt x="6881" y="169"/>
                    <a:pt x="6085" y="398"/>
                  </a:cubicBezTo>
                  <a:cubicBezTo>
                    <a:pt x="4115" y="944"/>
                    <a:pt x="2233" y="1817"/>
                    <a:pt x="557" y="2974"/>
                  </a:cubicBezTo>
                  <a:lnTo>
                    <a:pt x="557" y="2974"/>
                  </a:lnTo>
                  <a:cubicBezTo>
                    <a:pt x="1414" y="2732"/>
                    <a:pt x="2278" y="2483"/>
                    <a:pt x="3132" y="2244"/>
                  </a:cubicBezTo>
                  <a:cubicBezTo>
                    <a:pt x="4649" y="1812"/>
                    <a:pt x="6231" y="1373"/>
                    <a:pt x="7792" y="1373"/>
                  </a:cubicBezTo>
                  <a:cubicBezTo>
                    <a:pt x="8338" y="1373"/>
                    <a:pt x="8882" y="1427"/>
                    <a:pt x="9419" y="1553"/>
                  </a:cubicBezTo>
                  <a:cubicBezTo>
                    <a:pt x="10419" y="1791"/>
                    <a:pt x="11347" y="2256"/>
                    <a:pt x="12359" y="2256"/>
                  </a:cubicBezTo>
                  <a:cubicBezTo>
                    <a:pt x="11967" y="1101"/>
                    <a:pt x="10835" y="351"/>
                    <a:pt x="9657" y="113"/>
                  </a:cubicBezTo>
                  <a:cubicBezTo>
                    <a:pt x="9287" y="35"/>
                    <a:pt x="8914" y="1"/>
                    <a:pt x="8540" y="1"/>
                  </a:cubicBezTo>
                  <a:close/>
                  <a:moveTo>
                    <a:pt x="557" y="2974"/>
                  </a:moveTo>
                  <a:cubicBezTo>
                    <a:pt x="435" y="3009"/>
                    <a:pt x="313" y="3043"/>
                    <a:pt x="191" y="3077"/>
                  </a:cubicBezTo>
                  <a:lnTo>
                    <a:pt x="1" y="3375"/>
                  </a:lnTo>
                  <a:cubicBezTo>
                    <a:pt x="184" y="3238"/>
                    <a:pt x="369" y="3104"/>
                    <a:pt x="557" y="29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4" name="Google Shape;1204;p20"/>
            <p:cNvSpPr/>
            <p:nvPr/>
          </p:nvSpPr>
          <p:spPr>
            <a:xfrm>
              <a:off x="4139800" y="1510775"/>
              <a:ext cx="69675" cy="184725"/>
            </a:xfrm>
            <a:custGeom>
              <a:avLst/>
              <a:gdLst/>
              <a:ahLst/>
              <a:cxnLst/>
              <a:rect l="l" t="t" r="r" b="b"/>
              <a:pathLst>
                <a:path w="2787" h="7389" extrusionOk="0">
                  <a:moveTo>
                    <a:pt x="162" y="0"/>
                  </a:moveTo>
                  <a:cubicBezTo>
                    <a:pt x="131" y="0"/>
                    <a:pt x="123" y="11"/>
                    <a:pt x="119" y="23"/>
                  </a:cubicBezTo>
                  <a:cubicBezTo>
                    <a:pt x="0" y="165"/>
                    <a:pt x="857" y="737"/>
                    <a:pt x="1250" y="1689"/>
                  </a:cubicBezTo>
                  <a:cubicBezTo>
                    <a:pt x="1369" y="1963"/>
                    <a:pt x="1465" y="2356"/>
                    <a:pt x="1369" y="3737"/>
                  </a:cubicBezTo>
                  <a:cubicBezTo>
                    <a:pt x="1203" y="5928"/>
                    <a:pt x="738" y="7297"/>
                    <a:pt x="953" y="7381"/>
                  </a:cubicBezTo>
                  <a:cubicBezTo>
                    <a:pt x="957" y="7385"/>
                    <a:pt x="963" y="7388"/>
                    <a:pt x="974" y="7388"/>
                  </a:cubicBezTo>
                  <a:cubicBezTo>
                    <a:pt x="1021" y="7388"/>
                    <a:pt x="1146" y="7311"/>
                    <a:pt x="1441" y="6869"/>
                  </a:cubicBezTo>
                  <a:cubicBezTo>
                    <a:pt x="1941" y="6107"/>
                    <a:pt x="2786" y="4845"/>
                    <a:pt x="2691" y="3023"/>
                  </a:cubicBezTo>
                  <a:cubicBezTo>
                    <a:pt x="2655" y="2487"/>
                    <a:pt x="2584" y="1106"/>
                    <a:pt x="1798" y="630"/>
                  </a:cubicBezTo>
                  <a:cubicBezTo>
                    <a:pt x="1572" y="499"/>
                    <a:pt x="1107" y="320"/>
                    <a:pt x="786" y="201"/>
                  </a:cubicBezTo>
                  <a:cubicBezTo>
                    <a:pt x="381" y="42"/>
                    <a:pt x="225" y="0"/>
                    <a:pt x="1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5" name="Google Shape;1205;p20"/>
            <p:cNvSpPr/>
            <p:nvPr/>
          </p:nvSpPr>
          <p:spPr>
            <a:xfrm>
              <a:off x="4213600" y="1609225"/>
              <a:ext cx="205125" cy="50050"/>
            </a:xfrm>
            <a:custGeom>
              <a:avLst/>
              <a:gdLst/>
              <a:ahLst/>
              <a:cxnLst/>
              <a:rect l="l" t="t" r="r" b="b"/>
              <a:pathLst>
                <a:path w="8205" h="2002" extrusionOk="0">
                  <a:moveTo>
                    <a:pt x="5324" y="0"/>
                  </a:moveTo>
                  <a:cubicBezTo>
                    <a:pt x="5092" y="0"/>
                    <a:pt x="4861" y="15"/>
                    <a:pt x="4632" y="37"/>
                  </a:cubicBezTo>
                  <a:cubicBezTo>
                    <a:pt x="3335" y="168"/>
                    <a:pt x="2073" y="585"/>
                    <a:pt x="953" y="1264"/>
                  </a:cubicBezTo>
                  <a:lnTo>
                    <a:pt x="1346" y="883"/>
                  </a:lnTo>
                  <a:lnTo>
                    <a:pt x="1346" y="883"/>
                  </a:lnTo>
                  <a:cubicBezTo>
                    <a:pt x="834" y="1180"/>
                    <a:pt x="394" y="1561"/>
                    <a:pt x="1" y="2002"/>
                  </a:cubicBezTo>
                  <a:cubicBezTo>
                    <a:pt x="1128" y="1269"/>
                    <a:pt x="2491" y="963"/>
                    <a:pt x="3825" y="963"/>
                  </a:cubicBezTo>
                  <a:cubicBezTo>
                    <a:pt x="3900" y="963"/>
                    <a:pt x="3975" y="964"/>
                    <a:pt x="4049" y="966"/>
                  </a:cubicBezTo>
                  <a:cubicBezTo>
                    <a:pt x="5466" y="978"/>
                    <a:pt x="6847" y="1323"/>
                    <a:pt x="8204" y="1752"/>
                  </a:cubicBezTo>
                  <a:cubicBezTo>
                    <a:pt x="8026" y="1049"/>
                    <a:pt x="7430" y="514"/>
                    <a:pt x="6764" y="252"/>
                  </a:cubicBezTo>
                  <a:cubicBezTo>
                    <a:pt x="6310" y="65"/>
                    <a:pt x="5817" y="0"/>
                    <a:pt x="5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6" name="Google Shape;1206;p20"/>
            <p:cNvSpPr/>
            <p:nvPr/>
          </p:nvSpPr>
          <p:spPr>
            <a:xfrm>
              <a:off x="4187725" y="1496100"/>
              <a:ext cx="66400" cy="139675"/>
            </a:xfrm>
            <a:custGeom>
              <a:avLst/>
              <a:gdLst/>
              <a:ahLst/>
              <a:cxnLst/>
              <a:rect l="l" t="t" r="r" b="b"/>
              <a:pathLst>
                <a:path w="2656" h="5587" extrusionOk="0">
                  <a:moveTo>
                    <a:pt x="859" y="1"/>
                  </a:moveTo>
                  <a:cubicBezTo>
                    <a:pt x="568" y="1"/>
                    <a:pt x="277" y="53"/>
                    <a:pt x="0" y="145"/>
                  </a:cubicBezTo>
                  <a:cubicBezTo>
                    <a:pt x="964" y="550"/>
                    <a:pt x="1631" y="1479"/>
                    <a:pt x="1881" y="2491"/>
                  </a:cubicBezTo>
                  <a:cubicBezTo>
                    <a:pt x="2155" y="3503"/>
                    <a:pt x="2048" y="4574"/>
                    <a:pt x="1798" y="5586"/>
                  </a:cubicBezTo>
                  <a:lnTo>
                    <a:pt x="1905" y="5336"/>
                  </a:lnTo>
                  <a:cubicBezTo>
                    <a:pt x="2167" y="4277"/>
                    <a:pt x="2393" y="3229"/>
                    <a:pt x="2572" y="2157"/>
                  </a:cubicBezTo>
                  <a:cubicBezTo>
                    <a:pt x="2619" y="1836"/>
                    <a:pt x="2655" y="1526"/>
                    <a:pt x="2596" y="1217"/>
                  </a:cubicBezTo>
                  <a:cubicBezTo>
                    <a:pt x="2500" y="693"/>
                    <a:pt x="2060" y="288"/>
                    <a:pt x="1560" y="110"/>
                  </a:cubicBezTo>
                  <a:cubicBezTo>
                    <a:pt x="1331" y="35"/>
                    <a:pt x="1095" y="1"/>
                    <a:pt x="8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7" name="Google Shape;1207;p20"/>
            <p:cNvSpPr/>
            <p:nvPr/>
          </p:nvSpPr>
          <p:spPr>
            <a:xfrm>
              <a:off x="4266600" y="1497350"/>
              <a:ext cx="33050" cy="115200"/>
            </a:xfrm>
            <a:custGeom>
              <a:avLst/>
              <a:gdLst/>
              <a:ahLst/>
              <a:cxnLst/>
              <a:rect l="l" t="t" r="r" b="b"/>
              <a:pathLst>
                <a:path w="1322" h="4608" extrusionOk="0">
                  <a:moveTo>
                    <a:pt x="179" y="0"/>
                  </a:moveTo>
                  <a:cubicBezTo>
                    <a:pt x="965" y="1417"/>
                    <a:pt x="893" y="3262"/>
                    <a:pt x="0" y="4608"/>
                  </a:cubicBezTo>
                  <a:lnTo>
                    <a:pt x="417" y="4203"/>
                  </a:lnTo>
                  <a:cubicBezTo>
                    <a:pt x="536" y="3953"/>
                    <a:pt x="643" y="3715"/>
                    <a:pt x="762" y="3453"/>
                  </a:cubicBezTo>
                  <a:cubicBezTo>
                    <a:pt x="1036" y="2834"/>
                    <a:pt x="1322" y="2191"/>
                    <a:pt x="1310" y="1512"/>
                  </a:cubicBezTo>
                  <a:cubicBezTo>
                    <a:pt x="1274" y="833"/>
                    <a:pt x="846" y="107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8" name="Google Shape;1208;p20"/>
            <p:cNvSpPr/>
            <p:nvPr/>
          </p:nvSpPr>
          <p:spPr>
            <a:xfrm>
              <a:off x="4299925" y="1572950"/>
              <a:ext cx="93800" cy="26800"/>
            </a:xfrm>
            <a:custGeom>
              <a:avLst/>
              <a:gdLst/>
              <a:ahLst/>
              <a:cxnLst/>
              <a:rect l="l" t="t" r="r" b="b"/>
              <a:pathLst>
                <a:path w="3752" h="1072" extrusionOk="0">
                  <a:moveTo>
                    <a:pt x="1855" y="0"/>
                  </a:moveTo>
                  <a:cubicBezTo>
                    <a:pt x="1724" y="0"/>
                    <a:pt x="1593" y="5"/>
                    <a:pt x="1465" y="12"/>
                  </a:cubicBezTo>
                  <a:cubicBezTo>
                    <a:pt x="1120" y="48"/>
                    <a:pt x="763" y="107"/>
                    <a:pt x="429" y="167"/>
                  </a:cubicBezTo>
                  <a:lnTo>
                    <a:pt x="1" y="667"/>
                  </a:lnTo>
                  <a:cubicBezTo>
                    <a:pt x="263" y="524"/>
                    <a:pt x="560" y="429"/>
                    <a:pt x="834" y="393"/>
                  </a:cubicBezTo>
                  <a:cubicBezTo>
                    <a:pt x="931" y="383"/>
                    <a:pt x="1027" y="378"/>
                    <a:pt x="1124" y="378"/>
                  </a:cubicBezTo>
                  <a:cubicBezTo>
                    <a:pt x="1467" y="378"/>
                    <a:pt x="1809" y="438"/>
                    <a:pt x="2144" y="512"/>
                  </a:cubicBezTo>
                  <a:cubicBezTo>
                    <a:pt x="2334" y="536"/>
                    <a:pt x="2537" y="584"/>
                    <a:pt x="2715" y="631"/>
                  </a:cubicBezTo>
                  <a:cubicBezTo>
                    <a:pt x="3084" y="726"/>
                    <a:pt x="3442" y="881"/>
                    <a:pt x="3751" y="1072"/>
                  </a:cubicBezTo>
                  <a:cubicBezTo>
                    <a:pt x="3632" y="631"/>
                    <a:pt x="3251" y="298"/>
                    <a:pt x="2811" y="131"/>
                  </a:cubicBezTo>
                  <a:cubicBezTo>
                    <a:pt x="2506" y="30"/>
                    <a:pt x="2178" y="0"/>
                    <a:pt x="1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9" name="Google Shape;1209;p20"/>
            <p:cNvSpPr/>
            <p:nvPr/>
          </p:nvSpPr>
          <p:spPr>
            <a:xfrm>
              <a:off x="4311825" y="1505400"/>
              <a:ext cx="24450" cy="74125"/>
            </a:xfrm>
            <a:custGeom>
              <a:avLst/>
              <a:gdLst/>
              <a:ahLst/>
              <a:cxnLst/>
              <a:rect l="l" t="t" r="r" b="b"/>
              <a:pathLst>
                <a:path w="978" h="2965" extrusionOk="0">
                  <a:moveTo>
                    <a:pt x="217" y="0"/>
                  </a:moveTo>
                  <a:cubicBezTo>
                    <a:pt x="205" y="0"/>
                    <a:pt x="192" y="4"/>
                    <a:pt x="180" y="11"/>
                  </a:cubicBezTo>
                  <a:cubicBezTo>
                    <a:pt x="120" y="59"/>
                    <a:pt x="120" y="130"/>
                    <a:pt x="144" y="202"/>
                  </a:cubicBezTo>
                  <a:cubicBezTo>
                    <a:pt x="346" y="1107"/>
                    <a:pt x="299" y="2083"/>
                    <a:pt x="1" y="2952"/>
                  </a:cubicBezTo>
                  <a:lnTo>
                    <a:pt x="84" y="2964"/>
                  </a:lnTo>
                  <a:cubicBezTo>
                    <a:pt x="406" y="2619"/>
                    <a:pt x="751" y="2226"/>
                    <a:pt x="858" y="1750"/>
                  </a:cubicBezTo>
                  <a:cubicBezTo>
                    <a:pt x="977" y="1154"/>
                    <a:pt x="739" y="547"/>
                    <a:pt x="346" y="83"/>
                  </a:cubicBezTo>
                  <a:cubicBezTo>
                    <a:pt x="309" y="45"/>
                    <a:pt x="264" y="0"/>
                    <a:pt x="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0" name="Google Shape;1210;p20"/>
            <p:cNvSpPr/>
            <p:nvPr/>
          </p:nvSpPr>
          <p:spPr>
            <a:xfrm>
              <a:off x="3753725" y="1536925"/>
              <a:ext cx="622725" cy="732550"/>
            </a:xfrm>
            <a:custGeom>
              <a:avLst/>
              <a:gdLst/>
              <a:ahLst/>
              <a:cxnLst/>
              <a:rect l="l" t="t" r="r" b="b"/>
              <a:pathLst>
                <a:path w="24909" h="29302" extrusionOk="0">
                  <a:moveTo>
                    <a:pt x="24909" y="1"/>
                  </a:moveTo>
                  <a:cubicBezTo>
                    <a:pt x="22075" y="1620"/>
                    <a:pt x="19408" y="3513"/>
                    <a:pt x="16896" y="5644"/>
                  </a:cubicBezTo>
                  <a:cubicBezTo>
                    <a:pt x="15646" y="6692"/>
                    <a:pt x="14455" y="7799"/>
                    <a:pt x="13300" y="8954"/>
                  </a:cubicBezTo>
                  <a:cubicBezTo>
                    <a:pt x="12717" y="9537"/>
                    <a:pt x="12145" y="10121"/>
                    <a:pt x="11597" y="10728"/>
                  </a:cubicBezTo>
                  <a:cubicBezTo>
                    <a:pt x="11335" y="11026"/>
                    <a:pt x="11050" y="11323"/>
                    <a:pt x="10776" y="11633"/>
                  </a:cubicBezTo>
                  <a:lnTo>
                    <a:pt x="9978" y="12562"/>
                  </a:lnTo>
                  <a:cubicBezTo>
                    <a:pt x="7859" y="15062"/>
                    <a:pt x="5942" y="17705"/>
                    <a:pt x="4275" y="20527"/>
                  </a:cubicBezTo>
                  <a:cubicBezTo>
                    <a:pt x="2608" y="23325"/>
                    <a:pt x="1156" y="26254"/>
                    <a:pt x="1" y="29302"/>
                  </a:cubicBezTo>
                  <a:cubicBezTo>
                    <a:pt x="751" y="27861"/>
                    <a:pt x="1513" y="26432"/>
                    <a:pt x="2322" y="25027"/>
                  </a:cubicBezTo>
                  <a:cubicBezTo>
                    <a:pt x="3132" y="23622"/>
                    <a:pt x="3989" y="22253"/>
                    <a:pt x="4870" y="20896"/>
                  </a:cubicBezTo>
                  <a:cubicBezTo>
                    <a:pt x="5323" y="20205"/>
                    <a:pt x="5763" y="19551"/>
                    <a:pt x="6228" y="18884"/>
                  </a:cubicBezTo>
                  <a:cubicBezTo>
                    <a:pt x="6454" y="18562"/>
                    <a:pt x="6692" y="18229"/>
                    <a:pt x="6930" y="17908"/>
                  </a:cubicBezTo>
                  <a:lnTo>
                    <a:pt x="7287" y="17407"/>
                  </a:lnTo>
                  <a:lnTo>
                    <a:pt x="7656" y="16931"/>
                  </a:lnTo>
                  <a:cubicBezTo>
                    <a:pt x="8609" y="15622"/>
                    <a:pt x="9621" y="14371"/>
                    <a:pt x="10657" y="13145"/>
                  </a:cubicBezTo>
                  <a:lnTo>
                    <a:pt x="11455" y="12216"/>
                  </a:lnTo>
                  <a:cubicBezTo>
                    <a:pt x="11705" y="11907"/>
                    <a:pt x="11990" y="11609"/>
                    <a:pt x="12252" y="11311"/>
                  </a:cubicBezTo>
                  <a:cubicBezTo>
                    <a:pt x="12526" y="11014"/>
                    <a:pt x="12788" y="10704"/>
                    <a:pt x="13074" y="10418"/>
                  </a:cubicBezTo>
                  <a:lnTo>
                    <a:pt x="13907" y="9537"/>
                  </a:lnTo>
                  <a:cubicBezTo>
                    <a:pt x="15026" y="8359"/>
                    <a:pt x="16181" y="7251"/>
                    <a:pt x="17372" y="6144"/>
                  </a:cubicBezTo>
                  <a:cubicBezTo>
                    <a:pt x="19753" y="3953"/>
                    <a:pt x="22289" y="1929"/>
                    <a:pt x="249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05346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13" name="Google Shape;1213;p21"/>
          <p:cNvSpPr txBox="1">
            <a:spLocks noGrp="1"/>
          </p:cNvSpPr>
          <p:nvPr>
            <p:ph type="title" idx="2"/>
          </p:nvPr>
        </p:nvSpPr>
        <p:spPr>
          <a:xfrm>
            <a:off x="1468233" y="2584533"/>
            <a:ext cx="26480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214" name="Google Shape;1214;p21"/>
          <p:cNvSpPr txBox="1">
            <a:spLocks noGrp="1"/>
          </p:cNvSpPr>
          <p:nvPr>
            <p:ph type="subTitle" idx="1"/>
          </p:nvPr>
        </p:nvSpPr>
        <p:spPr>
          <a:xfrm>
            <a:off x="1468233" y="3118813"/>
            <a:ext cx="2648000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5" name="Google Shape;1215;p21"/>
          <p:cNvSpPr txBox="1">
            <a:spLocks noGrp="1"/>
          </p:cNvSpPr>
          <p:nvPr>
            <p:ph type="title" idx="3"/>
          </p:nvPr>
        </p:nvSpPr>
        <p:spPr>
          <a:xfrm>
            <a:off x="4773880" y="2584533"/>
            <a:ext cx="26480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216" name="Google Shape;1216;p21"/>
          <p:cNvSpPr txBox="1">
            <a:spLocks noGrp="1"/>
          </p:cNvSpPr>
          <p:nvPr>
            <p:ph type="subTitle" idx="4"/>
          </p:nvPr>
        </p:nvSpPr>
        <p:spPr>
          <a:xfrm>
            <a:off x="4770013" y="3118813"/>
            <a:ext cx="2648000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7" name="Google Shape;1217;p21"/>
          <p:cNvSpPr txBox="1">
            <a:spLocks noGrp="1"/>
          </p:cNvSpPr>
          <p:nvPr>
            <p:ph type="title" idx="5"/>
          </p:nvPr>
        </p:nvSpPr>
        <p:spPr>
          <a:xfrm>
            <a:off x="1468233" y="4961433"/>
            <a:ext cx="2648000" cy="4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218" name="Google Shape;1218;p21"/>
          <p:cNvSpPr txBox="1">
            <a:spLocks noGrp="1"/>
          </p:cNvSpPr>
          <p:nvPr>
            <p:ph type="subTitle" idx="6"/>
          </p:nvPr>
        </p:nvSpPr>
        <p:spPr>
          <a:xfrm>
            <a:off x="1468233" y="5497884"/>
            <a:ext cx="2648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9" name="Google Shape;1219;p21"/>
          <p:cNvSpPr txBox="1">
            <a:spLocks noGrp="1"/>
          </p:cNvSpPr>
          <p:nvPr>
            <p:ph type="title" idx="7"/>
          </p:nvPr>
        </p:nvSpPr>
        <p:spPr>
          <a:xfrm>
            <a:off x="4769980" y="4968284"/>
            <a:ext cx="2648000" cy="4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220" name="Google Shape;1220;p21"/>
          <p:cNvSpPr txBox="1">
            <a:spLocks noGrp="1"/>
          </p:cNvSpPr>
          <p:nvPr>
            <p:ph type="subTitle" idx="8"/>
          </p:nvPr>
        </p:nvSpPr>
        <p:spPr>
          <a:xfrm>
            <a:off x="4770047" y="5501188"/>
            <a:ext cx="2648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1" name="Google Shape;1221;p21"/>
          <p:cNvSpPr txBox="1">
            <a:spLocks noGrp="1"/>
          </p:cNvSpPr>
          <p:nvPr>
            <p:ph type="title" idx="9"/>
          </p:nvPr>
        </p:nvSpPr>
        <p:spPr>
          <a:xfrm>
            <a:off x="8075633" y="2584533"/>
            <a:ext cx="26480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222" name="Google Shape;1222;p21"/>
          <p:cNvSpPr txBox="1">
            <a:spLocks noGrp="1"/>
          </p:cNvSpPr>
          <p:nvPr>
            <p:ph type="subTitle" idx="13"/>
          </p:nvPr>
        </p:nvSpPr>
        <p:spPr>
          <a:xfrm>
            <a:off x="8075636" y="3118813"/>
            <a:ext cx="2648000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3" name="Google Shape;1223;p21"/>
          <p:cNvSpPr txBox="1">
            <a:spLocks noGrp="1"/>
          </p:cNvSpPr>
          <p:nvPr>
            <p:ph type="title" idx="14"/>
          </p:nvPr>
        </p:nvSpPr>
        <p:spPr>
          <a:xfrm>
            <a:off x="8071833" y="4970951"/>
            <a:ext cx="2648000" cy="5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224" name="Google Shape;1224;p21"/>
          <p:cNvSpPr txBox="1">
            <a:spLocks noGrp="1"/>
          </p:cNvSpPr>
          <p:nvPr>
            <p:ph type="subTitle" idx="15"/>
          </p:nvPr>
        </p:nvSpPr>
        <p:spPr>
          <a:xfrm>
            <a:off x="8071836" y="5491300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25" name="Google Shape;1225;p21"/>
          <p:cNvGrpSpPr/>
          <p:nvPr/>
        </p:nvGrpSpPr>
        <p:grpSpPr>
          <a:xfrm rot="-2390044">
            <a:off x="-326091" y="5506835"/>
            <a:ext cx="1466709" cy="1380703"/>
            <a:chOff x="3611750" y="1496100"/>
            <a:chExt cx="821550" cy="773375"/>
          </a:xfrm>
        </p:grpSpPr>
        <p:sp>
          <p:nvSpPr>
            <p:cNvPr id="1226" name="Google Shape;1226;p21"/>
            <p:cNvSpPr/>
            <p:nvPr/>
          </p:nvSpPr>
          <p:spPr>
            <a:xfrm>
              <a:off x="3829175" y="2004725"/>
              <a:ext cx="455900" cy="178425"/>
            </a:xfrm>
            <a:custGeom>
              <a:avLst/>
              <a:gdLst/>
              <a:ahLst/>
              <a:cxnLst/>
              <a:rect l="l" t="t" r="r" b="b"/>
              <a:pathLst>
                <a:path w="18236" h="7137" extrusionOk="0">
                  <a:moveTo>
                    <a:pt x="9519" y="1"/>
                  </a:moveTo>
                  <a:cubicBezTo>
                    <a:pt x="5908" y="1"/>
                    <a:pt x="2471" y="1297"/>
                    <a:pt x="174" y="4148"/>
                  </a:cubicBezTo>
                  <a:lnTo>
                    <a:pt x="66" y="4351"/>
                  </a:lnTo>
                  <a:cubicBezTo>
                    <a:pt x="66" y="4343"/>
                    <a:pt x="63" y="4340"/>
                    <a:pt x="58" y="4340"/>
                  </a:cubicBezTo>
                  <a:cubicBezTo>
                    <a:pt x="40" y="4340"/>
                    <a:pt x="0" y="4380"/>
                    <a:pt x="19" y="4399"/>
                  </a:cubicBezTo>
                  <a:cubicBezTo>
                    <a:pt x="33" y="4409"/>
                    <a:pt x="48" y="4414"/>
                    <a:pt x="62" y="4414"/>
                  </a:cubicBezTo>
                  <a:cubicBezTo>
                    <a:pt x="95" y="4414"/>
                    <a:pt x="129" y="4391"/>
                    <a:pt x="162" y="4375"/>
                  </a:cubicBezTo>
                  <a:cubicBezTo>
                    <a:pt x="1007" y="3779"/>
                    <a:pt x="1912" y="3244"/>
                    <a:pt x="2817" y="2720"/>
                  </a:cubicBezTo>
                  <a:cubicBezTo>
                    <a:pt x="3507" y="2315"/>
                    <a:pt x="4186" y="1934"/>
                    <a:pt x="4936" y="1660"/>
                  </a:cubicBezTo>
                  <a:cubicBezTo>
                    <a:pt x="5650" y="1410"/>
                    <a:pt x="6389" y="1291"/>
                    <a:pt x="7151" y="1196"/>
                  </a:cubicBezTo>
                  <a:cubicBezTo>
                    <a:pt x="7689" y="1141"/>
                    <a:pt x="8220" y="1100"/>
                    <a:pt x="8755" y="1100"/>
                  </a:cubicBezTo>
                  <a:cubicBezTo>
                    <a:pt x="8918" y="1100"/>
                    <a:pt x="9082" y="1104"/>
                    <a:pt x="9246" y="1112"/>
                  </a:cubicBezTo>
                  <a:cubicBezTo>
                    <a:pt x="11151" y="1172"/>
                    <a:pt x="13056" y="1755"/>
                    <a:pt x="14652" y="2791"/>
                  </a:cubicBezTo>
                  <a:cubicBezTo>
                    <a:pt x="16247" y="3839"/>
                    <a:pt x="17533" y="5363"/>
                    <a:pt x="18235" y="7137"/>
                  </a:cubicBezTo>
                  <a:cubicBezTo>
                    <a:pt x="17973" y="5827"/>
                    <a:pt x="17509" y="4553"/>
                    <a:pt x="16783" y="3422"/>
                  </a:cubicBezTo>
                  <a:cubicBezTo>
                    <a:pt x="16057" y="2291"/>
                    <a:pt x="15056" y="1339"/>
                    <a:pt x="13830" y="767"/>
                  </a:cubicBezTo>
                  <a:cubicBezTo>
                    <a:pt x="13032" y="398"/>
                    <a:pt x="12151" y="208"/>
                    <a:pt x="11270" y="100"/>
                  </a:cubicBezTo>
                  <a:cubicBezTo>
                    <a:pt x="10685" y="34"/>
                    <a:pt x="10099" y="1"/>
                    <a:pt x="9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27" name="Google Shape;1227;p21"/>
            <p:cNvSpPr/>
            <p:nvPr/>
          </p:nvSpPr>
          <p:spPr>
            <a:xfrm>
              <a:off x="3611750" y="1770000"/>
              <a:ext cx="259275" cy="343500"/>
            </a:xfrm>
            <a:custGeom>
              <a:avLst/>
              <a:gdLst/>
              <a:ahLst/>
              <a:cxnLst/>
              <a:rect l="l" t="t" r="r" b="b"/>
              <a:pathLst>
                <a:path w="10371" h="13740" extrusionOk="0">
                  <a:moveTo>
                    <a:pt x="3734" y="0"/>
                  </a:moveTo>
                  <a:cubicBezTo>
                    <a:pt x="3240" y="0"/>
                    <a:pt x="2747" y="88"/>
                    <a:pt x="2263" y="167"/>
                  </a:cubicBezTo>
                  <a:cubicBezTo>
                    <a:pt x="1453" y="322"/>
                    <a:pt x="643" y="512"/>
                    <a:pt x="0" y="1024"/>
                  </a:cubicBezTo>
                  <a:cubicBezTo>
                    <a:pt x="12" y="1024"/>
                    <a:pt x="203" y="1048"/>
                    <a:pt x="191" y="1048"/>
                  </a:cubicBezTo>
                  <a:cubicBezTo>
                    <a:pt x="298" y="1060"/>
                    <a:pt x="405" y="1072"/>
                    <a:pt x="489" y="1095"/>
                  </a:cubicBezTo>
                  <a:cubicBezTo>
                    <a:pt x="703" y="1119"/>
                    <a:pt x="893" y="1143"/>
                    <a:pt x="1096" y="1167"/>
                  </a:cubicBezTo>
                  <a:cubicBezTo>
                    <a:pt x="1548" y="1215"/>
                    <a:pt x="1989" y="1238"/>
                    <a:pt x="2441" y="1286"/>
                  </a:cubicBezTo>
                  <a:cubicBezTo>
                    <a:pt x="3275" y="1357"/>
                    <a:pt x="4120" y="1453"/>
                    <a:pt x="4942" y="1691"/>
                  </a:cubicBezTo>
                  <a:cubicBezTo>
                    <a:pt x="5299" y="1798"/>
                    <a:pt x="5644" y="1941"/>
                    <a:pt x="5965" y="2108"/>
                  </a:cubicBezTo>
                  <a:cubicBezTo>
                    <a:pt x="6025" y="2131"/>
                    <a:pt x="6085" y="2167"/>
                    <a:pt x="6144" y="2179"/>
                  </a:cubicBezTo>
                  <a:cubicBezTo>
                    <a:pt x="6239" y="2215"/>
                    <a:pt x="6323" y="2227"/>
                    <a:pt x="6394" y="2274"/>
                  </a:cubicBezTo>
                  <a:cubicBezTo>
                    <a:pt x="6632" y="2393"/>
                    <a:pt x="6811" y="2667"/>
                    <a:pt x="6978" y="2893"/>
                  </a:cubicBezTo>
                  <a:cubicBezTo>
                    <a:pt x="7168" y="3167"/>
                    <a:pt x="7347" y="3429"/>
                    <a:pt x="7489" y="3727"/>
                  </a:cubicBezTo>
                  <a:cubicBezTo>
                    <a:pt x="7501" y="3762"/>
                    <a:pt x="7513" y="3774"/>
                    <a:pt x="7513" y="3798"/>
                  </a:cubicBezTo>
                  <a:cubicBezTo>
                    <a:pt x="7811" y="4417"/>
                    <a:pt x="8025" y="5072"/>
                    <a:pt x="8180" y="5727"/>
                  </a:cubicBezTo>
                  <a:cubicBezTo>
                    <a:pt x="8833" y="8224"/>
                    <a:pt x="9089" y="10842"/>
                    <a:pt x="8949" y="13433"/>
                  </a:cubicBezTo>
                  <a:lnTo>
                    <a:pt x="8949" y="13433"/>
                  </a:lnTo>
                  <a:lnTo>
                    <a:pt x="9454" y="12847"/>
                  </a:lnTo>
                  <a:cubicBezTo>
                    <a:pt x="10371" y="10192"/>
                    <a:pt x="10049" y="7215"/>
                    <a:pt x="9013" y="4596"/>
                  </a:cubicBezTo>
                  <a:cubicBezTo>
                    <a:pt x="8573" y="3477"/>
                    <a:pt x="8001" y="2405"/>
                    <a:pt x="7168" y="1560"/>
                  </a:cubicBezTo>
                  <a:cubicBezTo>
                    <a:pt x="6335" y="703"/>
                    <a:pt x="5227" y="83"/>
                    <a:pt x="4037" y="12"/>
                  </a:cubicBezTo>
                  <a:cubicBezTo>
                    <a:pt x="3936" y="4"/>
                    <a:pt x="3835" y="0"/>
                    <a:pt x="3734" y="0"/>
                  </a:cubicBezTo>
                  <a:close/>
                  <a:moveTo>
                    <a:pt x="8949" y="13433"/>
                  </a:moveTo>
                  <a:lnTo>
                    <a:pt x="8859" y="13537"/>
                  </a:lnTo>
                  <a:cubicBezTo>
                    <a:pt x="8871" y="13609"/>
                    <a:pt x="8894" y="13668"/>
                    <a:pt x="8930" y="13740"/>
                  </a:cubicBezTo>
                  <a:cubicBezTo>
                    <a:pt x="8937" y="13638"/>
                    <a:pt x="8943" y="13535"/>
                    <a:pt x="8949" y="134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28" name="Google Shape;1228;p21"/>
            <p:cNvSpPr/>
            <p:nvPr/>
          </p:nvSpPr>
          <p:spPr>
            <a:xfrm>
              <a:off x="3872500" y="1902275"/>
              <a:ext cx="492950" cy="148125"/>
            </a:xfrm>
            <a:custGeom>
              <a:avLst/>
              <a:gdLst/>
              <a:ahLst/>
              <a:cxnLst/>
              <a:rect l="l" t="t" r="r" b="b"/>
              <a:pathLst>
                <a:path w="19718" h="5925" extrusionOk="0">
                  <a:moveTo>
                    <a:pt x="12112" y="0"/>
                  </a:moveTo>
                  <a:cubicBezTo>
                    <a:pt x="10553" y="0"/>
                    <a:pt x="8982" y="306"/>
                    <a:pt x="7513" y="817"/>
                  </a:cubicBezTo>
                  <a:cubicBezTo>
                    <a:pt x="5120" y="1662"/>
                    <a:pt x="2929" y="3055"/>
                    <a:pt x="905" y="4579"/>
                  </a:cubicBezTo>
                  <a:lnTo>
                    <a:pt x="0" y="5925"/>
                  </a:lnTo>
                  <a:cubicBezTo>
                    <a:pt x="1786" y="4472"/>
                    <a:pt x="3810" y="3317"/>
                    <a:pt x="5965" y="2508"/>
                  </a:cubicBezTo>
                  <a:cubicBezTo>
                    <a:pt x="7670" y="1893"/>
                    <a:pt x="9443" y="1459"/>
                    <a:pt x="11262" y="1459"/>
                  </a:cubicBezTo>
                  <a:cubicBezTo>
                    <a:pt x="11310" y="1459"/>
                    <a:pt x="11358" y="1459"/>
                    <a:pt x="11407" y="1460"/>
                  </a:cubicBezTo>
                  <a:cubicBezTo>
                    <a:pt x="13264" y="1472"/>
                    <a:pt x="15133" y="1948"/>
                    <a:pt x="16681" y="2960"/>
                  </a:cubicBezTo>
                  <a:cubicBezTo>
                    <a:pt x="17848" y="3722"/>
                    <a:pt x="18788" y="4758"/>
                    <a:pt x="19717" y="5782"/>
                  </a:cubicBezTo>
                  <a:cubicBezTo>
                    <a:pt x="19527" y="4496"/>
                    <a:pt x="18788" y="3365"/>
                    <a:pt x="17955" y="2365"/>
                  </a:cubicBezTo>
                  <a:cubicBezTo>
                    <a:pt x="17526" y="1877"/>
                    <a:pt x="17086" y="1400"/>
                    <a:pt x="16550" y="1043"/>
                  </a:cubicBezTo>
                  <a:cubicBezTo>
                    <a:pt x="16086" y="734"/>
                    <a:pt x="15550" y="531"/>
                    <a:pt x="15014" y="388"/>
                  </a:cubicBezTo>
                  <a:cubicBezTo>
                    <a:pt x="14071" y="122"/>
                    <a:pt x="13094" y="0"/>
                    <a:pt x="12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29" name="Google Shape;1229;p21"/>
            <p:cNvSpPr/>
            <p:nvPr/>
          </p:nvSpPr>
          <p:spPr>
            <a:xfrm>
              <a:off x="3665925" y="1657925"/>
              <a:ext cx="233075" cy="371350"/>
            </a:xfrm>
            <a:custGeom>
              <a:avLst/>
              <a:gdLst/>
              <a:ahLst/>
              <a:cxnLst/>
              <a:rect l="l" t="t" r="r" b="b"/>
              <a:pathLst>
                <a:path w="9323" h="14854" extrusionOk="0">
                  <a:moveTo>
                    <a:pt x="2490" y="1"/>
                  </a:moveTo>
                  <a:cubicBezTo>
                    <a:pt x="1596" y="1"/>
                    <a:pt x="714" y="246"/>
                    <a:pt x="0" y="780"/>
                  </a:cubicBezTo>
                  <a:cubicBezTo>
                    <a:pt x="1905" y="816"/>
                    <a:pt x="3929" y="1102"/>
                    <a:pt x="5418" y="2304"/>
                  </a:cubicBezTo>
                  <a:cubicBezTo>
                    <a:pt x="6430" y="3102"/>
                    <a:pt x="7097" y="4269"/>
                    <a:pt x="7585" y="5459"/>
                  </a:cubicBezTo>
                  <a:cubicBezTo>
                    <a:pt x="8775" y="8400"/>
                    <a:pt x="8894" y="11663"/>
                    <a:pt x="8871" y="14853"/>
                  </a:cubicBezTo>
                  <a:lnTo>
                    <a:pt x="9323" y="14115"/>
                  </a:lnTo>
                  <a:cubicBezTo>
                    <a:pt x="9228" y="12567"/>
                    <a:pt x="9144" y="11020"/>
                    <a:pt x="9013" y="9496"/>
                  </a:cubicBezTo>
                  <a:cubicBezTo>
                    <a:pt x="8859" y="7781"/>
                    <a:pt x="8656" y="6067"/>
                    <a:pt x="8037" y="4471"/>
                  </a:cubicBezTo>
                  <a:cubicBezTo>
                    <a:pt x="7418" y="2864"/>
                    <a:pt x="6358" y="1399"/>
                    <a:pt x="4858" y="590"/>
                  </a:cubicBezTo>
                  <a:cubicBezTo>
                    <a:pt x="4140" y="208"/>
                    <a:pt x="3310" y="1"/>
                    <a:pt x="2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0" name="Google Shape;1230;p21"/>
            <p:cNvSpPr/>
            <p:nvPr/>
          </p:nvSpPr>
          <p:spPr>
            <a:xfrm>
              <a:off x="3803450" y="1601225"/>
              <a:ext cx="162825" cy="358400"/>
            </a:xfrm>
            <a:custGeom>
              <a:avLst/>
              <a:gdLst/>
              <a:ahLst/>
              <a:cxnLst/>
              <a:rect l="l" t="t" r="r" b="b"/>
              <a:pathLst>
                <a:path w="6513" h="14336" extrusionOk="0">
                  <a:moveTo>
                    <a:pt x="0" y="0"/>
                  </a:moveTo>
                  <a:cubicBezTo>
                    <a:pt x="2274" y="750"/>
                    <a:pt x="4024" y="2727"/>
                    <a:pt x="4905" y="4953"/>
                  </a:cubicBezTo>
                  <a:cubicBezTo>
                    <a:pt x="5787" y="7204"/>
                    <a:pt x="5894" y="9680"/>
                    <a:pt x="5667" y="12073"/>
                  </a:cubicBezTo>
                  <a:cubicBezTo>
                    <a:pt x="5596" y="12835"/>
                    <a:pt x="5489" y="13585"/>
                    <a:pt x="5298" y="14335"/>
                  </a:cubicBezTo>
                  <a:lnTo>
                    <a:pt x="6084" y="13347"/>
                  </a:lnTo>
                  <a:cubicBezTo>
                    <a:pt x="6287" y="10513"/>
                    <a:pt x="6513" y="7632"/>
                    <a:pt x="6132" y="4810"/>
                  </a:cubicBezTo>
                  <a:cubicBezTo>
                    <a:pt x="6037" y="4203"/>
                    <a:pt x="5917" y="3572"/>
                    <a:pt x="5667" y="3013"/>
                  </a:cubicBezTo>
                  <a:cubicBezTo>
                    <a:pt x="5203" y="1977"/>
                    <a:pt x="4298" y="1203"/>
                    <a:pt x="3274" y="727"/>
                  </a:cubicBezTo>
                  <a:cubicBezTo>
                    <a:pt x="2262" y="250"/>
                    <a:pt x="1131" y="7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1" name="Google Shape;1231;p21"/>
            <p:cNvSpPr/>
            <p:nvPr/>
          </p:nvSpPr>
          <p:spPr>
            <a:xfrm>
              <a:off x="3940350" y="1811675"/>
              <a:ext cx="492950" cy="115500"/>
            </a:xfrm>
            <a:custGeom>
              <a:avLst/>
              <a:gdLst/>
              <a:ahLst/>
              <a:cxnLst/>
              <a:rect l="l" t="t" r="r" b="b"/>
              <a:pathLst>
                <a:path w="19718" h="4620" extrusionOk="0">
                  <a:moveTo>
                    <a:pt x="14595" y="0"/>
                  </a:moveTo>
                  <a:cubicBezTo>
                    <a:pt x="13560" y="0"/>
                    <a:pt x="12523" y="144"/>
                    <a:pt x="11502" y="333"/>
                  </a:cubicBezTo>
                  <a:cubicBezTo>
                    <a:pt x="7883" y="983"/>
                    <a:pt x="4369" y="2222"/>
                    <a:pt x="1138" y="3974"/>
                  </a:cubicBezTo>
                  <a:lnTo>
                    <a:pt x="1138" y="3974"/>
                  </a:lnTo>
                  <a:cubicBezTo>
                    <a:pt x="1164" y="3967"/>
                    <a:pt x="1190" y="3960"/>
                    <a:pt x="1215" y="3953"/>
                  </a:cubicBezTo>
                  <a:cubicBezTo>
                    <a:pt x="4263" y="3096"/>
                    <a:pt x="7335" y="2298"/>
                    <a:pt x="10407" y="1572"/>
                  </a:cubicBezTo>
                  <a:cubicBezTo>
                    <a:pt x="10931" y="1453"/>
                    <a:pt x="11467" y="1333"/>
                    <a:pt x="12002" y="1286"/>
                  </a:cubicBezTo>
                  <a:cubicBezTo>
                    <a:pt x="12130" y="1278"/>
                    <a:pt x="12259" y="1274"/>
                    <a:pt x="12388" y="1274"/>
                  </a:cubicBezTo>
                  <a:cubicBezTo>
                    <a:pt x="12811" y="1274"/>
                    <a:pt x="13235" y="1314"/>
                    <a:pt x="13646" y="1369"/>
                  </a:cubicBezTo>
                  <a:cubicBezTo>
                    <a:pt x="15384" y="1643"/>
                    <a:pt x="17063" y="2298"/>
                    <a:pt x="18539" y="3274"/>
                  </a:cubicBezTo>
                  <a:cubicBezTo>
                    <a:pt x="18863" y="3490"/>
                    <a:pt x="19206" y="3735"/>
                    <a:pt x="19595" y="3735"/>
                  </a:cubicBezTo>
                  <a:cubicBezTo>
                    <a:pt x="19635" y="3735"/>
                    <a:pt x="19676" y="3732"/>
                    <a:pt x="19718" y="3727"/>
                  </a:cubicBezTo>
                  <a:cubicBezTo>
                    <a:pt x="19682" y="3119"/>
                    <a:pt x="19372" y="2536"/>
                    <a:pt x="19015" y="2024"/>
                  </a:cubicBezTo>
                  <a:cubicBezTo>
                    <a:pt x="18610" y="1453"/>
                    <a:pt x="18134" y="893"/>
                    <a:pt x="17527" y="560"/>
                  </a:cubicBezTo>
                  <a:cubicBezTo>
                    <a:pt x="17051" y="286"/>
                    <a:pt x="16515" y="167"/>
                    <a:pt x="15979" y="95"/>
                  </a:cubicBezTo>
                  <a:cubicBezTo>
                    <a:pt x="15519" y="29"/>
                    <a:pt x="15058" y="0"/>
                    <a:pt x="14595" y="0"/>
                  </a:cubicBezTo>
                  <a:close/>
                  <a:moveTo>
                    <a:pt x="1138" y="3974"/>
                  </a:moveTo>
                  <a:lnTo>
                    <a:pt x="1138" y="3974"/>
                  </a:lnTo>
                  <a:cubicBezTo>
                    <a:pt x="762" y="4081"/>
                    <a:pt x="369" y="4215"/>
                    <a:pt x="108" y="4501"/>
                  </a:cubicBezTo>
                  <a:lnTo>
                    <a:pt x="108" y="4501"/>
                  </a:lnTo>
                  <a:cubicBezTo>
                    <a:pt x="108" y="4501"/>
                    <a:pt x="108" y="4501"/>
                    <a:pt x="108" y="4501"/>
                  </a:cubicBezTo>
                  <a:lnTo>
                    <a:pt x="108" y="4501"/>
                  </a:lnTo>
                  <a:lnTo>
                    <a:pt x="1" y="4620"/>
                  </a:lnTo>
                  <a:cubicBezTo>
                    <a:pt x="16" y="4611"/>
                    <a:pt x="30" y="4602"/>
                    <a:pt x="45" y="4593"/>
                  </a:cubicBezTo>
                  <a:lnTo>
                    <a:pt x="45" y="4593"/>
                  </a:lnTo>
                  <a:cubicBezTo>
                    <a:pt x="46" y="4594"/>
                    <a:pt x="48" y="4594"/>
                    <a:pt x="49" y="4594"/>
                  </a:cubicBezTo>
                  <a:cubicBezTo>
                    <a:pt x="60" y="4594"/>
                    <a:pt x="82" y="4581"/>
                    <a:pt x="98" y="4562"/>
                  </a:cubicBezTo>
                  <a:lnTo>
                    <a:pt x="98" y="4562"/>
                  </a:lnTo>
                  <a:cubicBezTo>
                    <a:pt x="441" y="4361"/>
                    <a:pt x="788" y="4164"/>
                    <a:pt x="1138" y="3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2" name="Google Shape;1232;p21"/>
            <p:cNvSpPr/>
            <p:nvPr/>
          </p:nvSpPr>
          <p:spPr>
            <a:xfrm>
              <a:off x="3928450" y="1558900"/>
              <a:ext cx="125050" cy="293575"/>
            </a:xfrm>
            <a:custGeom>
              <a:avLst/>
              <a:gdLst/>
              <a:ahLst/>
              <a:cxnLst/>
              <a:rect l="l" t="t" r="r" b="b"/>
              <a:pathLst>
                <a:path w="5002" h="11743" extrusionOk="0">
                  <a:moveTo>
                    <a:pt x="119" y="1"/>
                  </a:moveTo>
                  <a:cubicBezTo>
                    <a:pt x="80" y="1"/>
                    <a:pt x="40" y="2"/>
                    <a:pt x="1" y="3"/>
                  </a:cubicBezTo>
                  <a:cubicBezTo>
                    <a:pt x="2025" y="967"/>
                    <a:pt x="3454" y="2955"/>
                    <a:pt x="3989" y="5134"/>
                  </a:cubicBezTo>
                  <a:cubicBezTo>
                    <a:pt x="4525" y="7301"/>
                    <a:pt x="4251" y="9623"/>
                    <a:pt x="3525" y="11742"/>
                  </a:cubicBezTo>
                  <a:lnTo>
                    <a:pt x="4251" y="11254"/>
                  </a:lnTo>
                  <a:cubicBezTo>
                    <a:pt x="4406" y="10694"/>
                    <a:pt x="4597" y="9920"/>
                    <a:pt x="4727" y="8992"/>
                  </a:cubicBezTo>
                  <a:cubicBezTo>
                    <a:pt x="4835" y="8218"/>
                    <a:pt x="5001" y="7099"/>
                    <a:pt x="4918" y="5753"/>
                  </a:cubicBezTo>
                  <a:cubicBezTo>
                    <a:pt x="4847" y="4384"/>
                    <a:pt x="4775" y="3420"/>
                    <a:pt x="4299" y="2515"/>
                  </a:cubicBezTo>
                  <a:cubicBezTo>
                    <a:pt x="3496" y="1002"/>
                    <a:pt x="1828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3" name="Google Shape;1233;p21"/>
            <p:cNvSpPr/>
            <p:nvPr/>
          </p:nvSpPr>
          <p:spPr>
            <a:xfrm>
              <a:off x="4020125" y="1728575"/>
              <a:ext cx="382525" cy="106625"/>
            </a:xfrm>
            <a:custGeom>
              <a:avLst/>
              <a:gdLst/>
              <a:ahLst/>
              <a:cxnLst/>
              <a:rect l="l" t="t" r="r" b="b"/>
              <a:pathLst>
                <a:path w="15301" h="4265" extrusionOk="0">
                  <a:moveTo>
                    <a:pt x="10691" y="0"/>
                  </a:moveTo>
                  <a:cubicBezTo>
                    <a:pt x="9995" y="0"/>
                    <a:pt x="9111" y="90"/>
                    <a:pt x="7966" y="336"/>
                  </a:cubicBezTo>
                  <a:cubicBezTo>
                    <a:pt x="6394" y="681"/>
                    <a:pt x="3978" y="1395"/>
                    <a:pt x="1251" y="3014"/>
                  </a:cubicBezTo>
                  <a:lnTo>
                    <a:pt x="1" y="4265"/>
                  </a:lnTo>
                  <a:cubicBezTo>
                    <a:pt x="3324" y="2297"/>
                    <a:pt x="7197" y="1246"/>
                    <a:pt x="11067" y="1246"/>
                  </a:cubicBezTo>
                  <a:cubicBezTo>
                    <a:pt x="11717" y="1246"/>
                    <a:pt x="12367" y="1276"/>
                    <a:pt x="13014" y="1336"/>
                  </a:cubicBezTo>
                  <a:cubicBezTo>
                    <a:pt x="13800" y="1407"/>
                    <a:pt x="14634" y="1550"/>
                    <a:pt x="15265" y="2050"/>
                  </a:cubicBezTo>
                  <a:cubicBezTo>
                    <a:pt x="15272" y="2056"/>
                    <a:pt x="15276" y="2059"/>
                    <a:pt x="15277" y="2059"/>
                  </a:cubicBezTo>
                  <a:cubicBezTo>
                    <a:pt x="15300" y="2059"/>
                    <a:pt x="14030" y="777"/>
                    <a:pt x="12598" y="300"/>
                  </a:cubicBezTo>
                  <a:cubicBezTo>
                    <a:pt x="12164" y="146"/>
                    <a:pt x="11580" y="0"/>
                    <a:pt x="106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4" name="Google Shape;1234;p21"/>
            <p:cNvSpPr/>
            <p:nvPr/>
          </p:nvSpPr>
          <p:spPr>
            <a:xfrm>
              <a:off x="4021025" y="1515275"/>
              <a:ext cx="107175" cy="244025"/>
            </a:xfrm>
            <a:custGeom>
              <a:avLst/>
              <a:gdLst/>
              <a:ahLst/>
              <a:cxnLst/>
              <a:rect l="l" t="t" r="r" b="b"/>
              <a:pathLst>
                <a:path w="4287" h="9761" extrusionOk="0">
                  <a:moveTo>
                    <a:pt x="1634" y="0"/>
                  </a:moveTo>
                  <a:cubicBezTo>
                    <a:pt x="1042" y="0"/>
                    <a:pt x="451" y="205"/>
                    <a:pt x="1" y="581"/>
                  </a:cubicBezTo>
                  <a:cubicBezTo>
                    <a:pt x="148" y="545"/>
                    <a:pt x="297" y="528"/>
                    <a:pt x="447" y="528"/>
                  </a:cubicBezTo>
                  <a:cubicBezTo>
                    <a:pt x="1285" y="528"/>
                    <a:pt x="2121" y="1064"/>
                    <a:pt x="2596" y="1771"/>
                  </a:cubicBezTo>
                  <a:cubicBezTo>
                    <a:pt x="3168" y="2605"/>
                    <a:pt x="3358" y="3653"/>
                    <a:pt x="3453" y="4665"/>
                  </a:cubicBezTo>
                  <a:cubicBezTo>
                    <a:pt x="3620" y="6367"/>
                    <a:pt x="3537" y="8082"/>
                    <a:pt x="3251" y="9760"/>
                  </a:cubicBezTo>
                  <a:lnTo>
                    <a:pt x="3775" y="9272"/>
                  </a:lnTo>
                  <a:cubicBezTo>
                    <a:pt x="3894" y="8248"/>
                    <a:pt x="4192" y="5689"/>
                    <a:pt x="4263" y="3212"/>
                  </a:cubicBezTo>
                  <a:cubicBezTo>
                    <a:pt x="4287" y="2795"/>
                    <a:pt x="4263" y="2081"/>
                    <a:pt x="3870" y="1343"/>
                  </a:cubicBezTo>
                  <a:cubicBezTo>
                    <a:pt x="3513" y="676"/>
                    <a:pt x="2858" y="200"/>
                    <a:pt x="2108" y="45"/>
                  </a:cubicBezTo>
                  <a:cubicBezTo>
                    <a:pt x="1952" y="15"/>
                    <a:pt x="1793" y="0"/>
                    <a:pt x="1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5" name="Google Shape;1235;p21"/>
            <p:cNvSpPr/>
            <p:nvPr/>
          </p:nvSpPr>
          <p:spPr>
            <a:xfrm>
              <a:off x="4121925" y="1657650"/>
              <a:ext cx="309000" cy="84375"/>
            </a:xfrm>
            <a:custGeom>
              <a:avLst/>
              <a:gdLst/>
              <a:ahLst/>
              <a:cxnLst/>
              <a:rect l="l" t="t" r="r" b="b"/>
              <a:pathLst>
                <a:path w="12360" h="3375" extrusionOk="0">
                  <a:moveTo>
                    <a:pt x="8540" y="1"/>
                  </a:moveTo>
                  <a:cubicBezTo>
                    <a:pt x="7711" y="1"/>
                    <a:pt x="6881" y="169"/>
                    <a:pt x="6085" y="398"/>
                  </a:cubicBezTo>
                  <a:cubicBezTo>
                    <a:pt x="4115" y="944"/>
                    <a:pt x="2233" y="1817"/>
                    <a:pt x="557" y="2974"/>
                  </a:cubicBezTo>
                  <a:lnTo>
                    <a:pt x="557" y="2974"/>
                  </a:lnTo>
                  <a:cubicBezTo>
                    <a:pt x="1414" y="2732"/>
                    <a:pt x="2278" y="2483"/>
                    <a:pt x="3132" y="2244"/>
                  </a:cubicBezTo>
                  <a:cubicBezTo>
                    <a:pt x="4649" y="1812"/>
                    <a:pt x="6231" y="1373"/>
                    <a:pt x="7792" y="1373"/>
                  </a:cubicBezTo>
                  <a:cubicBezTo>
                    <a:pt x="8338" y="1373"/>
                    <a:pt x="8882" y="1427"/>
                    <a:pt x="9419" y="1553"/>
                  </a:cubicBezTo>
                  <a:cubicBezTo>
                    <a:pt x="10419" y="1791"/>
                    <a:pt x="11347" y="2256"/>
                    <a:pt x="12359" y="2256"/>
                  </a:cubicBezTo>
                  <a:cubicBezTo>
                    <a:pt x="11967" y="1101"/>
                    <a:pt x="10835" y="351"/>
                    <a:pt x="9657" y="113"/>
                  </a:cubicBezTo>
                  <a:cubicBezTo>
                    <a:pt x="9287" y="35"/>
                    <a:pt x="8914" y="1"/>
                    <a:pt x="8540" y="1"/>
                  </a:cubicBezTo>
                  <a:close/>
                  <a:moveTo>
                    <a:pt x="557" y="2974"/>
                  </a:moveTo>
                  <a:cubicBezTo>
                    <a:pt x="435" y="3009"/>
                    <a:pt x="313" y="3043"/>
                    <a:pt x="191" y="3077"/>
                  </a:cubicBezTo>
                  <a:lnTo>
                    <a:pt x="1" y="3375"/>
                  </a:lnTo>
                  <a:cubicBezTo>
                    <a:pt x="184" y="3238"/>
                    <a:pt x="369" y="3104"/>
                    <a:pt x="557" y="2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6" name="Google Shape;1236;p21"/>
            <p:cNvSpPr/>
            <p:nvPr/>
          </p:nvSpPr>
          <p:spPr>
            <a:xfrm>
              <a:off x="4139800" y="1510775"/>
              <a:ext cx="69675" cy="184725"/>
            </a:xfrm>
            <a:custGeom>
              <a:avLst/>
              <a:gdLst/>
              <a:ahLst/>
              <a:cxnLst/>
              <a:rect l="l" t="t" r="r" b="b"/>
              <a:pathLst>
                <a:path w="2787" h="7389" extrusionOk="0">
                  <a:moveTo>
                    <a:pt x="162" y="0"/>
                  </a:moveTo>
                  <a:cubicBezTo>
                    <a:pt x="131" y="0"/>
                    <a:pt x="123" y="11"/>
                    <a:pt x="119" y="23"/>
                  </a:cubicBezTo>
                  <a:cubicBezTo>
                    <a:pt x="0" y="165"/>
                    <a:pt x="857" y="737"/>
                    <a:pt x="1250" y="1689"/>
                  </a:cubicBezTo>
                  <a:cubicBezTo>
                    <a:pt x="1369" y="1963"/>
                    <a:pt x="1465" y="2356"/>
                    <a:pt x="1369" y="3737"/>
                  </a:cubicBezTo>
                  <a:cubicBezTo>
                    <a:pt x="1203" y="5928"/>
                    <a:pt x="738" y="7297"/>
                    <a:pt x="953" y="7381"/>
                  </a:cubicBezTo>
                  <a:cubicBezTo>
                    <a:pt x="957" y="7385"/>
                    <a:pt x="963" y="7388"/>
                    <a:pt x="974" y="7388"/>
                  </a:cubicBezTo>
                  <a:cubicBezTo>
                    <a:pt x="1021" y="7388"/>
                    <a:pt x="1146" y="7311"/>
                    <a:pt x="1441" y="6869"/>
                  </a:cubicBezTo>
                  <a:cubicBezTo>
                    <a:pt x="1941" y="6107"/>
                    <a:pt x="2786" y="4845"/>
                    <a:pt x="2691" y="3023"/>
                  </a:cubicBezTo>
                  <a:cubicBezTo>
                    <a:pt x="2655" y="2487"/>
                    <a:pt x="2584" y="1106"/>
                    <a:pt x="1798" y="630"/>
                  </a:cubicBezTo>
                  <a:cubicBezTo>
                    <a:pt x="1572" y="499"/>
                    <a:pt x="1107" y="320"/>
                    <a:pt x="786" y="201"/>
                  </a:cubicBezTo>
                  <a:cubicBezTo>
                    <a:pt x="381" y="42"/>
                    <a:pt x="225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7" name="Google Shape;1237;p21"/>
            <p:cNvSpPr/>
            <p:nvPr/>
          </p:nvSpPr>
          <p:spPr>
            <a:xfrm>
              <a:off x="4213600" y="1609225"/>
              <a:ext cx="205125" cy="50050"/>
            </a:xfrm>
            <a:custGeom>
              <a:avLst/>
              <a:gdLst/>
              <a:ahLst/>
              <a:cxnLst/>
              <a:rect l="l" t="t" r="r" b="b"/>
              <a:pathLst>
                <a:path w="8205" h="2002" extrusionOk="0">
                  <a:moveTo>
                    <a:pt x="5324" y="0"/>
                  </a:moveTo>
                  <a:cubicBezTo>
                    <a:pt x="5092" y="0"/>
                    <a:pt x="4861" y="15"/>
                    <a:pt x="4632" y="37"/>
                  </a:cubicBezTo>
                  <a:cubicBezTo>
                    <a:pt x="3335" y="168"/>
                    <a:pt x="2073" y="585"/>
                    <a:pt x="953" y="1264"/>
                  </a:cubicBezTo>
                  <a:lnTo>
                    <a:pt x="1346" y="883"/>
                  </a:lnTo>
                  <a:lnTo>
                    <a:pt x="1346" y="883"/>
                  </a:lnTo>
                  <a:cubicBezTo>
                    <a:pt x="834" y="1180"/>
                    <a:pt x="394" y="1561"/>
                    <a:pt x="1" y="2002"/>
                  </a:cubicBezTo>
                  <a:cubicBezTo>
                    <a:pt x="1128" y="1269"/>
                    <a:pt x="2491" y="963"/>
                    <a:pt x="3825" y="963"/>
                  </a:cubicBezTo>
                  <a:cubicBezTo>
                    <a:pt x="3900" y="963"/>
                    <a:pt x="3975" y="964"/>
                    <a:pt x="4049" y="966"/>
                  </a:cubicBezTo>
                  <a:cubicBezTo>
                    <a:pt x="5466" y="978"/>
                    <a:pt x="6847" y="1323"/>
                    <a:pt x="8204" y="1752"/>
                  </a:cubicBezTo>
                  <a:cubicBezTo>
                    <a:pt x="8026" y="1049"/>
                    <a:pt x="7430" y="514"/>
                    <a:pt x="6764" y="252"/>
                  </a:cubicBezTo>
                  <a:cubicBezTo>
                    <a:pt x="6310" y="65"/>
                    <a:pt x="5817" y="0"/>
                    <a:pt x="5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8" name="Google Shape;1238;p21"/>
            <p:cNvSpPr/>
            <p:nvPr/>
          </p:nvSpPr>
          <p:spPr>
            <a:xfrm>
              <a:off x="4187725" y="1496100"/>
              <a:ext cx="66400" cy="139675"/>
            </a:xfrm>
            <a:custGeom>
              <a:avLst/>
              <a:gdLst/>
              <a:ahLst/>
              <a:cxnLst/>
              <a:rect l="l" t="t" r="r" b="b"/>
              <a:pathLst>
                <a:path w="2656" h="5587" extrusionOk="0">
                  <a:moveTo>
                    <a:pt x="859" y="1"/>
                  </a:moveTo>
                  <a:cubicBezTo>
                    <a:pt x="568" y="1"/>
                    <a:pt x="277" y="53"/>
                    <a:pt x="0" y="145"/>
                  </a:cubicBezTo>
                  <a:cubicBezTo>
                    <a:pt x="964" y="550"/>
                    <a:pt x="1631" y="1479"/>
                    <a:pt x="1881" y="2491"/>
                  </a:cubicBezTo>
                  <a:cubicBezTo>
                    <a:pt x="2155" y="3503"/>
                    <a:pt x="2048" y="4574"/>
                    <a:pt x="1798" y="5586"/>
                  </a:cubicBezTo>
                  <a:lnTo>
                    <a:pt x="1905" y="5336"/>
                  </a:lnTo>
                  <a:cubicBezTo>
                    <a:pt x="2167" y="4277"/>
                    <a:pt x="2393" y="3229"/>
                    <a:pt x="2572" y="2157"/>
                  </a:cubicBezTo>
                  <a:cubicBezTo>
                    <a:pt x="2619" y="1836"/>
                    <a:pt x="2655" y="1526"/>
                    <a:pt x="2596" y="1217"/>
                  </a:cubicBezTo>
                  <a:cubicBezTo>
                    <a:pt x="2500" y="693"/>
                    <a:pt x="2060" y="288"/>
                    <a:pt x="1560" y="110"/>
                  </a:cubicBezTo>
                  <a:cubicBezTo>
                    <a:pt x="1331" y="35"/>
                    <a:pt x="1095" y="1"/>
                    <a:pt x="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9" name="Google Shape;1239;p21"/>
            <p:cNvSpPr/>
            <p:nvPr/>
          </p:nvSpPr>
          <p:spPr>
            <a:xfrm>
              <a:off x="4266600" y="1497350"/>
              <a:ext cx="33050" cy="115200"/>
            </a:xfrm>
            <a:custGeom>
              <a:avLst/>
              <a:gdLst/>
              <a:ahLst/>
              <a:cxnLst/>
              <a:rect l="l" t="t" r="r" b="b"/>
              <a:pathLst>
                <a:path w="1322" h="4608" extrusionOk="0">
                  <a:moveTo>
                    <a:pt x="179" y="0"/>
                  </a:moveTo>
                  <a:cubicBezTo>
                    <a:pt x="965" y="1417"/>
                    <a:pt x="893" y="3262"/>
                    <a:pt x="0" y="4608"/>
                  </a:cubicBezTo>
                  <a:lnTo>
                    <a:pt x="417" y="4203"/>
                  </a:lnTo>
                  <a:cubicBezTo>
                    <a:pt x="536" y="3953"/>
                    <a:pt x="643" y="3715"/>
                    <a:pt x="762" y="3453"/>
                  </a:cubicBezTo>
                  <a:cubicBezTo>
                    <a:pt x="1036" y="2834"/>
                    <a:pt x="1322" y="2191"/>
                    <a:pt x="1310" y="1512"/>
                  </a:cubicBezTo>
                  <a:cubicBezTo>
                    <a:pt x="1274" y="833"/>
                    <a:pt x="846" y="107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0" name="Google Shape;1240;p21"/>
            <p:cNvSpPr/>
            <p:nvPr/>
          </p:nvSpPr>
          <p:spPr>
            <a:xfrm>
              <a:off x="4299925" y="1572950"/>
              <a:ext cx="93800" cy="26800"/>
            </a:xfrm>
            <a:custGeom>
              <a:avLst/>
              <a:gdLst/>
              <a:ahLst/>
              <a:cxnLst/>
              <a:rect l="l" t="t" r="r" b="b"/>
              <a:pathLst>
                <a:path w="3752" h="1072" extrusionOk="0">
                  <a:moveTo>
                    <a:pt x="1855" y="0"/>
                  </a:moveTo>
                  <a:cubicBezTo>
                    <a:pt x="1724" y="0"/>
                    <a:pt x="1593" y="5"/>
                    <a:pt x="1465" y="12"/>
                  </a:cubicBezTo>
                  <a:cubicBezTo>
                    <a:pt x="1120" y="48"/>
                    <a:pt x="763" y="107"/>
                    <a:pt x="429" y="167"/>
                  </a:cubicBezTo>
                  <a:lnTo>
                    <a:pt x="1" y="667"/>
                  </a:lnTo>
                  <a:cubicBezTo>
                    <a:pt x="263" y="524"/>
                    <a:pt x="560" y="429"/>
                    <a:pt x="834" y="393"/>
                  </a:cubicBezTo>
                  <a:cubicBezTo>
                    <a:pt x="931" y="383"/>
                    <a:pt x="1027" y="378"/>
                    <a:pt x="1124" y="378"/>
                  </a:cubicBezTo>
                  <a:cubicBezTo>
                    <a:pt x="1467" y="378"/>
                    <a:pt x="1809" y="438"/>
                    <a:pt x="2144" y="512"/>
                  </a:cubicBezTo>
                  <a:cubicBezTo>
                    <a:pt x="2334" y="536"/>
                    <a:pt x="2537" y="584"/>
                    <a:pt x="2715" y="631"/>
                  </a:cubicBezTo>
                  <a:cubicBezTo>
                    <a:pt x="3084" y="726"/>
                    <a:pt x="3442" y="881"/>
                    <a:pt x="3751" y="1072"/>
                  </a:cubicBezTo>
                  <a:cubicBezTo>
                    <a:pt x="3632" y="631"/>
                    <a:pt x="3251" y="298"/>
                    <a:pt x="2811" y="131"/>
                  </a:cubicBezTo>
                  <a:cubicBezTo>
                    <a:pt x="2506" y="30"/>
                    <a:pt x="2178" y="0"/>
                    <a:pt x="1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1" name="Google Shape;1241;p21"/>
            <p:cNvSpPr/>
            <p:nvPr/>
          </p:nvSpPr>
          <p:spPr>
            <a:xfrm>
              <a:off x="4311825" y="1505400"/>
              <a:ext cx="24450" cy="74125"/>
            </a:xfrm>
            <a:custGeom>
              <a:avLst/>
              <a:gdLst/>
              <a:ahLst/>
              <a:cxnLst/>
              <a:rect l="l" t="t" r="r" b="b"/>
              <a:pathLst>
                <a:path w="978" h="2965" extrusionOk="0">
                  <a:moveTo>
                    <a:pt x="217" y="0"/>
                  </a:moveTo>
                  <a:cubicBezTo>
                    <a:pt x="205" y="0"/>
                    <a:pt x="192" y="4"/>
                    <a:pt x="180" y="11"/>
                  </a:cubicBezTo>
                  <a:cubicBezTo>
                    <a:pt x="120" y="59"/>
                    <a:pt x="120" y="130"/>
                    <a:pt x="144" y="202"/>
                  </a:cubicBezTo>
                  <a:cubicBezTo>
                    <a:pt x="346" y="1107"/>
                    <a:pt x="299" y="2083"/>
                    <a:pt x="1" y="2952"/>
                  </a:cubicBezTo>
                  <a:lnTo>
                    <a:pt x="84" y="2964"/>
                  </a:lnTo>
                  <a:cubicBezTo>
                    <a:pt x="406" y="2619"/>
                    <a:pt x="751" y="2226"/>
                    <a:pt x="858" y="1750"/>
                  </a:cubicBezTo>
                  <a:cubicBezTo>
                    <a:pt x="977" y="1154"/>
                    <a:pt x="739" y="547"/>
                    <a:pt x="346" y="83"/>
                  </a:cubicBezTo>
                  <a:cubicBezTo>
                    <a:pt x="309" y="45"/>
                    <a:pt x="264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2" name="Google Shape;1242;p21"/>
            <p:cNvSpPr/>
            <p:nvPr/>
          </p:nvSpPr>
          <p:spPr>
            <a:xfrm>
              <a:off x="3753725" y="1536925"/>
              <a:ext cx="622725" cy="732550"/>
            </a:xfrm>
            <a:custGeom>
              <a:avLst/>
              <a:gdLst/>
              <a:ahLst/>
              <a:cxnLst/>
              <a:rect l="l" t="t" r="r" b="b"/>
              <a:pathLst>
                <a:path w="24909" h="29302" extrusionOk="0">
                  <a:moveTo>
                    <a:pt x="24909" y="1"/>
                  </a:moveTo>
                  <a:cubicBezTo>
                    <a:pt x="22075" y="1620"/>
                    <a:pt x="19408" y="3513"/>
                    <a:pt x="16896" y="5644"/>
                  </a:cubicBezTo>
                  <a:cubicBezTo>
                    <a:pt x="15646" y="6692"/>
                    <a:pt x="14455" y="7799"/>
                    <a:pt x="13300" y="8954"/>
                  </a:cubicBezTo>
                  <a:cubicBezTo>
                    <a:pt x="12717" y="9537"/>
                    <a:pt x="12145" y="10121"/>
                    <a:pt x="11597" y="10728"/>
                  </a:cubicBezTo>
                  <a:cubicBezTo>
                    <a:pt x="11335" y="11026"/>
                    <a:pt x="11050" y="11323"/>
                    <a:pt x="10776" y="11633"/>
                  </a:cubicBezTo>
                  <a:lnTo>
                    <a:pt x="9978" y="12562"/>
                  </a:lnTo>
                  <a:cubicBezTo>
                    <a:pt x="7859" y="15062"/>
                    <a:pt x="5942" y="17705"/>
                    <a:pt x="4275" y="20527"/>
                  </a:cubicBezTo>
                  <a:cubicBezTo>
                    <a:pt x="2608" y="23325"/>
                    <a:pt x="1156" y="26254"/>
                    <a:pt x="1" y="29302"/>
                  </a:cubicBezTo>
                  <a:cubicBezTo>
                    <a:pt x="751" y="27861"/>
                    <a:pt x="1513" y="26432"/>
                    <a:pt x="2322" y="25027"/>
                  </a:cubicBezTo>
                  <a:cubicBezTo>
                    <a:pt x="3132" y="23622"/>
                    <a:pt x="3989" y="22253"/>
                    <a:pt x="4870" y="20896"/>
                  </a:cubicBezTo>
                  <a:cubicBezTo>
                    <a:pt x="5323" y="20205"/>
                    <a:pt x="5763" y="19551"/>
                    <a:pt x="6228" y="18884"/>
                  </a:cubicBezTo>
                  <a:cubicBezTo>
                    <a:pt x="6454" y="18562"/>
                    <a:pt x="6692" y="18229"/>
                    <a:pt x="6930" y="17908"/>
                  </a:cubicBezTo>
                  <a:lnTo>
                    <a:pt x="7287" y="17407"/>
                  </a:lnTo>
                  <a:lnTo>
                    <a:pt x="7656" y="16931"/>
                  </a:lnTo>
                  <a:cubicBezTo>
                    <a:pt x="8609" y="15622"/>
                    <a:pt x="9621" y="14371"/>
                    <a:pt x="10657" y="13145"/>
                  </a:cubicBezTo>
                  <a:lnTo>
                    <a:pt x="11455" y="12216"/>
                  </a:lnTo>
                  <a:cubicBezTo>
                    <a:pt x="11705" y="11907"/>
                    <a:pt x="11990" y="11609"/>
                    <a:pt x="12252" y="11311"/>
                  </a:cubicBezTo>
                  <a:cubicBezTo>
                    <a:pt x="12526" y="11014"/>
                    <a:pt x="12788" y="10704"/>
                    <a:pt x="13074" y="10418"/>
                  </a:cubicBezTo>
                  <a:lnTo>
                    <a:pt x="13907" y="9537"/>
                  </a:lnTo>
                  <a:cubicBezTo>
                    <a:pt x="15026" y="8359"/>
                    <a:pt x="16181" y="7251"/>
                    <a:pt x="17372" y="6144"/>
                  </a:cubicBezTo>
                  <a:cubicBezTo>
                    <a:pt x="19753" y="3953"/>
                    <a:pt x="22289" y="1929"/>
                    <a:pt x="249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43" name="Google Shape;1243;p21"/>
          <p:cNvGrpSpPr/>
          <p:nvPr/>
        </p:nvGrpSpPr>
        <p:grpSpPr>
          <a:xfrm>
            <a:off x="-298625" y="6177794"/>
            <a:ext cx="1545719" cy="1455079"/>
            <a:chOff x="3611750" y="1496100"/>
            <a:chExt cx="821550" cy="773375"/>
          </a:xfrm>
        </p:grpSpPr>
        <p:sp>
          <p:nvSpPr>
            <p:cNvPr id="1244" name="Google Shape;1244;p21"/>
            <p:cNvSpPr/>
            <p:nvPr/>
          </p:nvSpPr>
          <p:spPr>
            <a:xfrm>
              <a:off x="3829175" y="2004725"/>
              <a:ext cx="455900" cy="178425"/>
            </a:xfrm>
            <a:custGeom>
              <a:avLst/>
              <a:gdLst/>
              <a:ahLst/>
              <a:cxnLst/>
              <a:rect l="l" t="t" r="r" b="b"/>
              <a:pathLst>
                <a:path w="18236" h="7137" extrusionOk="0">
                  <a:moveTo>
                    <a:pt x="9519" y="1"/>
                  </a:moveTo>
                  <a:cubicBezTo>
                    <a:pt x="5908" y="1"/>
                    <a:pt x="2471" y="1297"/>
                    <a:pt x="174" y="4148"/>
                  </a:cubicBezTo>
                  <a:lnTo>
                    <a:pt x="66" y="4351"/>
                  </a:lnTo>
                  <a:cubicBezTo>
                    <a:pt x="66" y="4343"/>
                    <a:pt x="63" y="4340"/>
                    <a:pt x="58" y="4340"/>
                  </a:cubicBezTo>
                  <a:cubicBezTo>
                    <a:pt x="40" y="4340"/>
                    <a:pt x="0" y="4380"/>
                    <a:pt x="19" y="4399"/>
                  </a:cubicBezTo>
                  <a:cubicBezTo>
                    <a:pt x="33" y="4409"/>
                    <a:pt x="48" y="4414"/>
                    <a:pt x="62" y="4414"/>
                  </a:cubicBezTo>
                  <a:cubicBezTo>
                    <a:pt x="95" y="4414"/>
                    <a:pt x="129" y="4391"/>
                    <a:pt x="162" y="4375"/>
                  </a:cubicBezTo>
                  <a:cubicBezTo>
                    <a:pt x="1007" y="3779"/>
                    <a:pt x="1912" y="3244"/>
                    <a:pt x="2817" y="2720"/>
                  </a:cubicBezTo>
                  <a:cubicBezTo>
                    <a:pt x="3507" y="2315"/>
                    <a:pt x="4186" y="1934"/>
                    <a:pt x="4936" y="1660"/>
                  </a:cubicBezTo>
                  <a:cubicBezTo>
                    <a:pt x="5650" y="1410"/>
                    <a:pt x="6389" y="1291"/>
                    <a:pt x="7151" y="1196"/>
                  </a:cubicBezTo>
                  <a:cubicBezTo>
                    <a:pt x="7689" y="1141"/>
                    <a:pt x="8220" y="1100"/>
                    <a:pt x="8755" y="1100"/>
                  </a:cubicBezTo>
                  <a:cubicBezTo>
                    <a:pt x="8918" y="1100"/>
                    <a:pt x="9082" y="1104"/>
                    <a:pt x="9246" y="1112"/>
                  </a:cubicBezTo>
                  <a:cubicBezTo>
                    <a:pt x="11151" y="1172"/>
                    <a:pt x="13056" y="1755"/>
                    <a:pt x="14652" y="2791"/>
                  </a:cubicBezTo>
                  <a:cubicBezTo>
                    <a:pt x="16247" y="3839"/>
                    <a:pt x="17533" y="5363"/>
                    <a:pt x="18235" y="7137"/>
                  </a:cubicBezTo>
                  <a:cubicBezTo>
                    <a:pt x="17973" y="5827"/>
                    <a:pt x="17509" y="4553"/>
                    <a:pt x="16783" y="3422"/>
                  </a:cubicBezTo>
                  <a:cubicBezTo>
                    <a:pt x="16057" y="2291"/>
                    <a:pt x="15056" y="1339"/>
                    <a:pt x="13830" y="767"/>
                  </a:cubicBezTo>
                  <a:cubicBezTo>
                    <a:pt x="13032" y="398"/>
                    <a:pt x="12151" y="208"/>
                    <a:pt x="11270" y="100"/>
                  </a:cubicBezTo>
                  <a:cubicBezTo>
                    <a:pt x="10685" y="34"/>
                    <a:pt x="10099" y="1"/>
                    <a:pt x="951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5" name="Google Shape;1245;p21"/>
            <p:cNvSpPr/>
            <p:nvPr/>
          </p:nvSpPr>
          <p:spPr>
            <a:xfrm>
              <a:off x="3611750" y="1770000"/>
              <a:ext cx="259275" cy="343500"/>
            </a:xfrm>
            <a:custGeom>
              <a:avLst/>
              <a:gdLst/>
              <a:ahLst/>
              <a:cxnLst/>
              <a:rect l="l" t="t" r="r" b="b"/>
              <a:pathLst>
                <a:path w="10371" h="13740" extrusionOk="0">
                  <a:moveTo>
                    <a:pt x="3734" y="0"/>
                  </a:moveTo>
                  <a:cubicBezTo>
                    <a:pt x="3240" y="0"/>
                    <a:pt x="2747" y="88"/>
                    <a:pt x="2263" y="167"/>
                  </a:cubicBezTo>
                  <a:cubicBezTo>
                    <a:pt x="1453" y="322"/>
                    <a:pt x="643" y="512"/>
                    <a:pt x="0" y="1024"/>
                  </a:cubicBezTo>
                  <a:cubicBezTo>
                    <a:pt x="12" y="1024"/>
                    <a:pt x="203" y="1048"/>
                    <a:pt x="191" y="1048"/>
                  </a:cubicBezTo>
                  <a:cubicBezTo>
                    <a:pt x="298" y="1060"/>
                    <a:pt x="405" y="1072"/>
                    <a:pt x="489" y="1095"/>
                  </a:cubicBezTo>
                  <a:cubicBezTo>
                    <a:pt x="703" y="1119"/>
                    <a:pt x="893" y="1143"/>
                    <a:pt x="1096" y="1167"/>
                  </a:cubicBezTo>
                  <a:cubicBezTo>
                    <a:pt x="1548" y="1215"/>
                    <a:pt x="1989" y="1238"/>
                    <a:pt x="2441" y="1286"/>
                  </a:cubicBezTo>
                  <a:cubicBezTo>
                    <a:pt x="3275" y="1357"/>
                    <a:pt x="4120" y="1453"/>
                    <a:pt x="4942" y="1691"/>
                  </a:cubicBezTo>
                  <a:cubicBezTo>
                    <a:pt x="5299" y="1798"/>
                    <a:pt x="5644" y="1941"/>
                    <a:pt x="5965" y="2108"/>
                  </a:cubicBezTo>
                  <a:cubicBezTo>
                    <a:pt x="6025" y="2131"/>
                    <a:pt x="6085" y="2167"/>
                    <a:pt x="6144" y="2179"/>
                  </a:cubicBezTo>
                  <a:cubicBezTo>
                    <a:pt x="6239" y="2215"/>
                    <a:pt x="6323" y="2227"/>
                    <a:pt x="6394" y="2274"/>
                  </a:cubicBezTo>
                  <a:cubicBezTo>
                    <a:pt x="6632" y="2393"/>
                    <a:pt x="6811" y="2667"/>
                    <a:pt x="6978" y="2893"/>
                  </a:cubicBezTo>
                  <a:cubicBezTo>
                    <a:pt x="7168" y="3167"/>
                    <a:pt x="7347" y="3429"/>
                    <a:pt x="7489" y="3727"/>
                  </a:cubicBezTo>
                  <a:cubicBezTo>
                    <a:pt x="7501" y="3762"/>
                    <a:pt x="7513" y="3774"/>
                    <a:pt x="7513" y="3798"/>
                  </a:cubicBezTo>
                  <a:cubicBezTo>
                    <a:pt x="7811" y="4417"/>
                    <a:pt x="8025" y="5072"/>
                    <a:pt x="8180" y="5727"/>
                  </a:cubicBezTo>
                  <a:cubicBezTo>
                    <a:pt x="8833" y="8224"/>
                    <a:pt x="9089" y="10842"/>
                    <a:pt x="8949" y="13433"/>
                  </a:cubicBezTo>
                  <a:lnTo>
                    <a:pt x="8949" y="13433"/>
                  </a:lnTo>
                  <a:lnTo>
                    <a:pt x="9454" y="12847"/>
                  </a:lnTo>
                  <a:cubicBezTo>
                    <a:pt x="10371" y="10192"/>
                    <a:pt x="10049" y="7215"/>
                    <a:pt x="9013" y="4596"/>
                  </a:cubicBezTo>
                  <a:cubicBezTo>
                    <a:pt x="8573" y="3477"/>
                    <a:pt x="8001" y="2405"/>
                    <a:pt x="7168" y="1560"/>
                  </a:cubicBezTo>
                  <a:cubicBezTo>
                    <a:pt x="6335" y="703"/>
                    <a:pt x="5227" y="83"/>
                    <a:pt x="4037" y="12"/>
                  </a:cubicBezTo>
                  <a:cubicBezTo>
                    <a:pt x="3936" y="4"/>
                    <a:pt x="3835" y="0"/>
                    <a:pt x="3734" y="0"/>
                  </a:cubicBezTo>
                  <a:close/>
                  <a:moveTo>
                    <a:pt x="8949" y="13433"/>
                  </a:moveTo>
                  <a:lnTo>
                    <a:pt x="8859" y="13537"/>
                  </a:lnTo>
                  <a:cubicBezTo>
                    <a:pt x="8871" y="13609"/>
                    <a:pt x="8894" y="13668"/>
                    <a:pt x="8930" y="13740"/>
                  </a:cubicBezTo>
                  <a:cubicBezTo>
                    <a:pt x="8937" y="13638"/>
                    <a:pt x="8943" y="13535"/>
                    <a:pt x="8949" y="13433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6" name="Google Shape;1246;p21"/>
            <p:cNvSpPr/>
            <p:nvPr/>
          </p:nvSpPr>
          <p:spPr>
            <a:xfrm>
              <a:off x="3872500" y="1902275"/>
              <a:ext cx="492950" cy="148125"/>
            </a:xfrm>
            <a:custGeom>
              <a:avLst/>
              <a:gdLst/>
              <a:ahLst/>
              <a:cxnLst/>
              <a:rect l="l" t="t" r="r" b="b"/>
              <a:pathLst>
                <a:path w="19718" h="5925" extrusionOk="0">
                  <a:moveTo>
                    <a:pt x="12112" y="0"/>
                  </a:moveTo>
                  <a:cubicBezTo>
                    <a:pt x="10553" y="0"/>
                    <a:pt x="8982" y="306"/>
                    <a:pt x="7513" y="817"/>
                  </a:cubicBezTo>
                  <a:cubicBezTo>
                    <a:pt x="5120" y="1662"/>
                    <a:pt x="2929" y="3055"/>
                    <a:pt x="905" y="4579"/>
                  </a:cubicBezTo>
                  <a:lnTo>
                    <a:pt x="0" y="5925"/>
                  </a:lnTo>
                  <a:cubicBezTo>
                    <a:pt x="1786" y="4472"/>
                    <a:pt x="3810" y="3317"/>
                    <a:pt x="5965" y="2508"/>
                  </a:cubicBezTo>
                  <a:cubicBezTo>
                    <a:pt x="7670" y="1893"/>
                    <a:pt x="9443" y="1459"/>
                    <a:pt x="11262" y="1459"/>
                  </a:cubicBezTo>
                  <a:cubicBezTo>
                    <a:pt x="11310" y="1459"/>
                    <a:pt x="11358" y="1459"/>
                    <a:pt x="11407" y="1460"/>
                  </a:cubicBezTo>
                  <a:cubicBezTo>
                    <a:pt x="13264" y="1472"/>
                    <a:pt x="15133" y="1948"/>
                    <a:pt x="16681" y="2960"/>
                  </a:cubicBezTo>
                  <a:cubicBezTo>
                    <a:pt x="17848" y="3722"/>
                    <a:pt x="18788" y="4758"/>
                    <a:pt x="19717" y="5782"/>
                  </a:cubicBezTo>
                  <a:cubicBezTo>
                    <a:pt x="19527" y="4496"/>
                    <a:pt x="18788" y="3365"/>
                    <a:pt x="17955" y="2365"/>
                  </a:cubicBezTo>
                  <a:cubicBezTo>
                    <a:pt x="17526" y="1877"/>
                    <a:pt x="17086" y="1400"/>
                    <a:pt x="16550" y="1043"/>
                  </a:cubicBezTo>
                  <a:cubicBezTo>
                    <a:pt x="16086" y="734"/>
                    <a:pt x="15550" y="531"/>
                    <a:pt x="15014" y="388"/>
                  </a:cubicBezTo>
                  <a:cubicBezTo>
                    <a:pt x="14071" y="122"/>
                    <a:pt x="13094" y="0"/>
                    <a:pt x="12112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7" name="Google Shape;1247;p21"/>
            <p:cNvSpPr/>
            <p:nvPr/>
          </p:nvSpPr>
          <p:spPr>
            <a:xfrm>
              <a:off x="3665925" y="1657925"/>
              <a:ext cx="233075" cy="371350"/>
            </a:xfrm>
            <a:custGeom>
              <a:avLst/>
              <a:gdLst/>
              <a:ahLst/>
              <a:cxnLst/>
              <a:rect l="l" t="t" r="r" b="b"/>
              <a:pathLst>
                <a:path w="9323" h="14854" extrusionOk="0">
                  <a:moveTo>
                    <a:pt x="2490" y="1"/>
                  </a:moveTo>
                  <a:cubicBezTo>
                    <a:pt x="1596" y="1"/>
                    <a:pt x="714" y="246"/>
                    <a:pt x="0" y="780"/>
                  </a:cubicBezTo>
                  <a:cubicBezTo>
                    <a:pt x="1905" y="816"/>
                    <a:pt x="3929" y="1102"/>
                    <a:pt x="5418" y="2304"/>
                  </a:cubicBezTo>
                  <a:cubicBezTo>
                    <a:pt x="6430" y="3102"/>
                    <a:pt x="7097" y="4269"/>
                    <a:pt x="7585" y="5459"/>
                  </a:cubicBezTo>
                  <a:cubicBezTo>
                    <a:pt x="8775" y="8400"/>
                    <a:pt x="8894" y="11663"/>
                    <a:pt x="8871" y="14853"/>
                  </a:cubicBezTo>
                  <a:lnTo>
                    <a:pt x="9323" y="14115"/>
                  </a:lnTo>
                  <a:cubicBezTo>
                    <a:pt x="9228" y="12567"/>
                    <a:pt x="9144" y="11020"/>
                    <a:pt x="9013" y="9496"/>
                  </a:cubicBezTo>
                  <a:cubicBezTo>
                    <a:pt x="8859" y="7781"/>
                    <a:pt x="8656" y="6067"/>
                    <a:pt x="8037" y="4471"/>
                  </a:cubicBezTo>
                  <a:cubicBezTo>
                    <a:pt x="7418" y="2864"/>
                    <a:pt x="6358" y="1399"/>
                    <a:pt x="4858" y="590"/>
                  </a:cubicBezTo>
                  <a:cubicBezTo>
                    <a:pt x="4140" y="208"/>
                    <a:pt x="3310" y="1"/>
                    <a:pt x="2490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8" name="Google Shape;1248;p21"/>
            <p:cNvSpPr/>
            <p:nvPr/>
          </p:nvSpPr>
          <p:spPr>
            <a:xfrm>
              <a:off x="3803450" y="1601225"/>
              <a:ext cx="162825" cy="358400"/>
            </a:xfrm>
            <a:custGeom>
              <a:avLst/>
              <a:gdLst/>
              <a:ahLst/>
              <a:cxnLst/>
              <a:rect l="l" t="t" r="r" b="b"/>
              <a:pathLst>
                <a:path w="6513" h="14336" extrusionOk="0">
                  <a:moveTo>
                    <a:pt x="0" y="0"/>
                  </a:moveTo>
                  <a:cubicBezTo>
                    <a:pt x="2274" y="750"/>
                    <a:pt x="4024" y="2727"/>
                    <a:pt x="4905" y="4953"/>
                  </a:cubicBezTo>
                  <a:cubicBezTo>
                    <a:pt x="5787" y="7204"/>
                    <a:pt x="5894" y="9680"/>
                    <a:pt x="5667" y="12073"/>
                  </a:cubicBezTo>
                  <a:cubicBezTo>
                    <a:pt x="5596" y="12835"/>
                    <a:pt x="5489" y="13585"/>
                    <a:pt x="5298" y="14335"/>
                  </a:cubicBezTo>
                  <a:lnTo>
                    <a:pt x="6084" y="13347"/>
                  </a:lnTo>
                  <a:cubicBezTo>
                    <a:pt x="6287" y="10513"/>
                    <a:pt x="6513" y="7632"/>
                    <a:pt x="6132" y="4810"/>
                  </a:cubicBezTo>
                  <a:cubicBezTo>
                    <a:pt x="6037" y="4203"/>
                    <a:pt x="5917" y="3572"/>
                    <a:pt x="5667" y="3013"/>
                  </a:cubicBezTo>
                  <a:cubicBezTo>
                    <a:pt x="5203" y="1977"/>
                    <a:pt x="4298" y="1203"/>
                    <a:pt x="3274" y="727"/>
                  </a:cubicBezTo>
                  <a:cubicBezTo>
                    <a:pt x="2262" y="250"/>
                    <a:pt x="1131" y="72"/>
                    <a:pt x="0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9" name="Google Shape;1249;p21"/>
            <p:cNvSpPr/>
            <p:nvPr/>
          </p:nvSpPr>
          <p:spPr>
            <a:xfrm>
              <a:off x="3940350" y="1811675"/>
              <a:ext cx="492950" cy="115500"/>
            </a:xfrm>
            <a:custGeom>
              <a:avLst/>
              <a:gdLst/>
              <a:ahLst/>
              <a:cxnLst/>
              <a:rect l="l" t="t" r="r" b="b"/>
              <a:pathLst>
                <a:path w="19718" h="4620" extrusionOk="0">
                  <a:moveTo>
                    <a:pt x="14595" y="0"/>
                  </a:moveTo>
                  <a:cubicBezTo>
                    <a:pt x="13560" y="0"/>
                    <a:pt x="12523" y="144"/>
                    <a:pt x="11502" y="333"/>
                  </a:cubicBezTo>
                  <a:cubicBezTo>
                    <a:pt x="7883" y="983"/>
                    <a:pt x="4369" y="2222"/>
                    <a:pt x="1138" y="3974"/>
                  </a:cubicBezTo>
                  <a:lnTo>
                    <a:pt x="1138" y="3974"/>
                  </a:lnTo>
                  <a:cubicBezTo>
                    <a:pt x="1164" y="3967"/>
                    <a:pt x="1190" y="3960"/>
                    <a:pt x="1215" y="3953"/>
                  </a:cubicBezTo>
                  <a:cubicBezTo>
                    <a:pt x="4263" y="3096"/>
                    <a:pt x="7335" y="2298"/>
                    <a:pt x="10407" y="1572"/>
                  </a:cubicBezTo>
                  <a:cubicBezTo>
                    <a:pt x="10931" y="1453"/>
                    <a:pt x="11467" y="1333"/>
                    <a:pt x="12002" y="1286"/>
                  </a:cubicBezTo>
                  <a:cubicBezTo>
                    <a:pt x="12130" y="1278"/>
                    <a:pt x="12259" y="1274"/>
                    <a:pt x="12388" y="1274"/>
                  </a:cubicBezTo>
                  <a:cubicBezTo>
                    <a:pt x="12811" y="1274"/>
                    <a:pt x="13235" y="1314"/>
                    <a:pt x="13646" y="1369"/>
                  </a:cubicBezTo>
                  <a:cubicBezTo>
                    <a:pt x="15384" y="1643"/>
                    <a:pt x="17063" y="2298"/>
                    <a:pt x="18539" y="3274"/>
                  </a:cubicBezTo>
                  <a:cubicBezTo>
                    <a:pt x="18863" y="3490"/>
                    <a:pt x="19206" y="3735"/>
                    <a:pt x="19595" y="3735"/>
                  </a:cubicBezTo>
                  <a:cubicBezTo>
                    <a:pt x="19635" y="3735"/>
                    <a:pt x="19676" y="3732"/>
                    <a:pt x="19718" y="3727"/>
                  </a:cubicBezTo>
                  <a:cubicBezTo>
                    <a:pt x="19682" y="3119"/>
                    <a:pt x="19372" y="2536"/>
                    <a:pt x="19015" y="2024"/>
                  </a:cubicBezTo>
                  <a:cubicBezTo>
                    <a:pt x="18610" y="1453"/>
                    <a:pt x="18134" y="893"/>
                    <a:pt x="17527" y="560"/>
                  </a:cubicBezTo>
                  <a:cubicBezTo>
                    <a:pt x="17051" y="286"/>
                    <a:pt x="16515" y="167"/>
                    <a:pt x="15979" y="95"/>
                  </a:cubicBezTo>
                  <a:cubicBezTo>
                    <a:pt x="15519" y="29"/>
                    <a:pt x="15058" y="0"/>
                    <a:pt x="14595" y="0"/>
                  </a:cubicBezTo>
                  <a:close/>
                  <a:moveTo>
                    <a:pt x="1138" y="3974"/>
                  </a:moveTo>
                  <a:lnTo>
                    <a:pt x="1138" y="3974"/>
                  </a:lnTo>
                  <a:cubicBezTo>
                    <a:pt x="762" y="4081"/>
                    <a:pt x="369" y="4215"/>
                    <a:pt x="108" y="4501"/>
                  </a:cubicBezTo>
                  <a:lnTo>
                    <a:pt x="108" y="4501"/>
                  </a:lnTo>
                  <a:cubicBezTo>
                    <a:pt x="108" y="4501"/>
                    <a:pt x="108" y="4501"/>
                    <a:pt x="108" y="4501"/>
                  </a:cubicBezTo>
                  <a:lnTo>
                    <a:pt x="108" y="4501"/>
                  </a:lnTo>
                  <a:lnTo>
                    <a:pt x="1" y="4620"/>
                  </a:lnTo>
                  <a:cubicBezTo>
                    <a:pt x="16" y="4611"/>
                    <a:pt x="30" y="4602"/>
                    <a:pt x="45" y="4593"/>
                  </a:cubicBezTo>
                  <a:lnTo>
                    <a:pt x="45" y="4593"/>
                  </a:lnTo>
                  <a:cubicBezTo>
                    <a:pt x="46" y="4594"/>
                    <a:pt x="48" y="4594"/>
                    <a:pt x="49" y="4594"/>
                  </a:cubicBezTo>
                  <a:cubicBezTo>
                    <a:pt x="60" y="4594"/>
                    <a:pt x="82" y="4581"/>
                    <a:pt x="98" y="4562"/>
                  </a:cubicBezTo>
                  <a:lnTo>
                    <a:pt x="98" y="4562"/>
                  </a:lnTo>
                  <a:cubicBezTo>
                    <a:pt x="441" y="4361"/>
                    <a:pt x="788" y="4164"/>
                    <a:pt x="1138" y="3974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0" name="Google Shape;1250;p21"/>
            <p:cNvSpPr/>
            <p:nvPr/>
          </p:nvSpPr>
          <p:spPr>
            <a:xfrm>
              <a:off x="3928450" y="1558900"/>
              <a:ext cx="125050" cy="293575"/>
            </a:xfrm>
            <a:custGeom>
              <a:avLst/>
              <a:gdLst/>
              <a:ahLst/>
              <a:cxnLst/>
              <a:rect l="l" t="t" r="r" b="b"/>
              <a:pathLst>
                <a:path w="5002" h="11743" extrusionOk="0">
                  <a:moveTo>
                    <a:pt x="119" y="1"/>
                  </a:moveTo>
                  <a:cubicBezTo>
                    <a:pt x="80" y="1"/>
                    <a:pt x="40" y="2"/>
                    <a:pt x="1" y="3"/>
                  </a:cubicBezTo>
                  <a:cubicBezTo>
                    <a:pt x="2025" y="967"/>
                    <a:pt x="3454" y="2955"/>
                    <a:pt x="3989" y="5134"/>
                  </a:cubicBezTo>
                  <a:cubicBezTo>
                    <a:pt x="4525" y="7301"/>
                    <a:pt x="4251" y="9623"/>
                    <a:pt x="3525" y="11742"/>
                  </a:cubicBezTo>
                  <a:lnTo>
                    <a:pt x="4251" y="11254"/>
                  </a:lnTo>
                  <a:cubicBezTo>
                    <a:pt x="4406" y="10694"/>
                    <a:pt x="4597" y="9920"/>
                    <a:pt x="4727" y="8992"/>
                  </a:cubicBezTo>
                  <a:cubicBezTo>
                    <a:pt x="4835" y="8218"/>
                    <a:pt x="5001" y="7099"/>
                    <a:pt x="4918" y="5753"/>
                  </a:cubicBezTo>
                  <a:cubicBezTo>
                    <a:pt x="4847" y="4384"/>
                    <a:pt x="4775" y="3420"/>
                    <a:pt x="4299" y="2515"/>
                  </a:cubicBezTo>
                  <a:cubicBezTo>
                    <a:pt x="3496" y="1002"/>
                    <a:pt x="1828" y="1"/>
                    <a:pt x="11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1" name="Google Shape;1251;p21"/>
            <p:cNvSpPr/>
            <p:nvPr/>
          </p:nvSpPr>
          <p:spPr>
            <a:xfrm>
              <a:off x="4020125" y="1728575"/>
              <a:ext cx="382525" cy="106625"/>
            </a:xfrm>
            <a:custGeom>
              <a:avLst/>
              <a:gdLst/>
              <a:ahLst/>
              <a:cxnLst/>
              <a:rect l="l" t="t" r="r" b="b"/>
              <a:pathLst>
                <a:path w="15301" h="4265" extrusionOk="0">
                  <a:moveTo>
                    <a:pt x="10691" y="0"/>
                  </a:moveTo>
                  <a:cubicBezTo>
                    <a:pt x="9995" y="0"/>
                    <a:pt x="9111" y="90"/>
                    <a:pt x="7966" y="336"/>
                  </a:cubicBezTo>
                  <a:cubicBezTo>
                    <a:pt x="6394" y="681"/>
                    <a:pt x="3978" y="1395"/>
                    <a:pt x="1251" y="3014"/>
                  </a:cubicBezTo>
                  <a:lnTo>
                    <a:pt x="1" y="4265"/>
                  </a:lnTo>
                  <a:cubicBezTo>
                    <a:pt x="3324" y="2297"/>
                    <a:pt x="7197" y="1246"/>
                    <a:pt x="11067" y="1246"/>
                  </a:cubicBezTo>
                  <a:cubicBezTo>
                    <a:pt x="11717" y="1246"/>
                    <a:pt x="12367" y="1276"/>
                    <a:pt x="13014" y="1336"/>
                  </a:cubicBezTo>
                  <a:cubicBezTo>
                    <a:pt x="13800" y="1407"/>
                    <a:pt x="14634" y="1550"/>
                    <a:pt x="15265" y="2050"/>
                  </a:cubicBezTo>
                  <a:cubicBezTo>
                    <a:pt x="15272" y="2056"/>
                    <a:pt x="15276" y="2059"/>
                    <a:pt x="15277" y="2059"/>
                  </a:cubicBezTo>
                  <a:cubicBezTo>
                    <a:pt x="15300" y="2059"/>
                    <a:pt x="14030" y="777"/>
                    <a:pt x="12598" y="300"/>
                  </a:cubicBezTo>
                  <a:cubicBezTo>
                    <a:pt x="12164" y="146"/>
                    <a:pt x="11580" y="0"/>
                    <a:pt x="10691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2" name="Google Shape;1252;p21"/>
            <p:cNvSpPr/>
            <p:nvPr/>
          </p:nvSpPr>
          <p:spPr>
            <a:xfrm>
              <a:off x="4021025" y="1515275"/>
              <a:ext cx="107175" cy="244025"/>
            </a:xfrm>
            <a:custGeom>
              <a:avLst/>
              <a:gdLst/>
              <a:ahLst/>
              <a:cxnLst/>
              <a:rect l="l" t="t" r="r" b="b"/>
              <a:pathLst>
                <a:path w="4287" h="9761" extrusionOk="0">
                  <a:moveTo>
                    <a:pt x="1634" y="0"/>
                  </a:moveTo>
                  <a:cubicBezTo>
                    <a:pt x="1042" y="0"/>
                    <a:pt x="451" y="205"/>
                    <a:pt x="1" y="581"/>
                  </a:cubicBezTo>
                  <a:cubicBezTo>
                    <a:pt x="148" y="545"/>
                    <a:pt x="297" y="528"/>
                    <a:pt x="447" y="528"/>
                  </a:cubicBezTo>
                  <a:cubicBezTo>
                    <a:pt x="1285" y="528"/>
                    <a:pt x="2121" y="1064"/>
                    <a:pt x="2596" y="1771"/>
                  </a:cubicBezTo>
                  <a:cubicBezTo>
                    <a:pt x="3168" y="2605"/>
                    <a:pt x="3358" y="3653"/>
                    <a:pt x="3453" y="4665"/>
                  </a:cubicBezTo>
                  <a:cubicBezTo>
                    <a:pt x="3620" y="6367"/>
                    <a:pt x="3537" y="8082"/>
                    <a:pt x="3251" y="9760"/>
                  </a:cubicBezTo>
                  <a:lnTo>
                    <a:pt x="3775" y="9272"/>
                  </a:lnTo>
                  <a:cubicBezTo>
                    <a:pt x="3894" y="8248"/>
                    <a:pt x="4192" y="5689"/>
                    <a:pt x="4263" y="3212"/>
                  </a:cubicBezTo>
                  <a:cubicBezTo>
                    <a:pt x="4287" y="2795"/>
                    <a:pt x="4263" y="2081"/>
                    <a:pt x="3870" y="1343"/>
                  </a:cubicBezTo>
                  <a:cubicBezTo>
                    <a:pt x="3513" y="676"/>
                    <a:pt x="2858" y="200"/>
                    <a:pt x="2108" y="45"/>
                  </a:cubicBezTo>
                  <a:cubicBezTo>
                    <a:pt x="1952" y="15"/>
                    <a:pt x="1793" y="0"/>
                    <a:pt x="1634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3" name="Google Shape;1253;p21"/>
            <p:cNvSpPr/>
            <p:nvPr/>
          </p:nvSpPr>
          <p:spPr>
            <a:xfrm>
              <a:off x="4121925" y="1657650"/>
              <a:ext cx="309000" cy="84375"/>
            </a:xfrm>
            <a:custGeom>
              <a:avLst/>
              <a:gdLst/>
              <a:ahLst/>
              <a:cxnLst/>
              <a:rect l="l" t="t" r="r" b="b"/>
              <a:pathLst>
                <a:path w="12360" h="3375" extrusionOk="0">
                  <a:moveTo>
                    <a:pt x="8540" y="1"/>
                  </a:moveTo>
                  <a:cubicBezTo>
                    <a:pt x="7711" y="1"/>
                    <a:pt x="6881" y="169"/>
                    <a:pt x="6085" y="398"/>
                  </a:cubicBezTo>
                  <a:cubicBezTo>
                    <a:pt x="4115" y="944"/>
                    <a:pt x="2233" y="1817"/>
                    <a:pt x="557" y="2974"/>
                  </a:cubicBezTo>
                  <a:lnTo>
                    <a:pt x="557" y="2974"/>
                  </a:lnTo>
                  <a:cubicBezTo>
                    <a:pt x="1414" y="2732"/>
                    <a:pt x="2278" y="2483"/>
                    <a:pt x="3132" y="2244"/>
                  </a:cubicBezTo>
                  <a:cubicBezTo>
                    <a:pt x="4649" y="1812"/>
                    <a:pt x="6231" y="1373"/>
                    <a:pt x="7792" y="1373"/>
                  </a:cubicBezTo>
                  <a:cubicBezTo>
                    <a:pt x="8338" y="1373"/>
                    <a:pt x="8882" y="1427"/>
                    <a:pt x="9419" y="1553"/>
                  </a:cubicBezTo>
                  <a:cubicBezTo>
                    <a:pt x="10419" y="1791"/>
                    <a:pt x="11347" y="2256"/>
                    <a:pt x="12359" y="2256"/>
                  </a:cubicBezTo>
                  <a:cubicBezTo>
                    <a:pt x="11967" y="1101"/>
                    <a:pt x="10835" y="351"/>
                    <a:pt x="9657" y="113"/>
                  </a:cubicBezTo>
                  <a:cubicBezTo>
                    <a:pt x="9287" y="35"/>
                    <a:pt x="8914" y="1"/>
                    <a:pt x="8540" y="1"/>
                  </a:cubicBezTo>
                  <a:close/>
                  <a:moveTo>
                    <a:pt x="557" y="2974"/>
                  </a:moveTo>
                  <a:cubicBezTo>
                    <a:pt x="435" y="3009"/>
                    <a:pt x="313" y="3043"/>
                    <a:pt x="191" y="3077"/>
                  </a:cubicBezTo>
                  <a:lnTo>
                    <a:pt x="1" y="3375"/>
                  </a:lnTo>
                  <a:cubicBezTo>
                    <a:pt x="184" y="3238"/>
                    <a:pt x="369" y="3104"/>
                    <a:pt x="557" y="2974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4" name="Google Shape;1254;p21"/>
            <p:cNvSpPr/>
            <p:nvPr/>
          </p:nvSpPr>
          <p:spPr>
            <a:xfrm>
              <a:off x="4139800" y="1510775"/>
              <a:ext cx="69675" cy="184725"/>
            </a:xfrm>
            <a:custGeom>
              <a:avLst/>
              <a:gdLst/>
              <a:ahLst/>
              <a:cxnLst/>
              <a:rect l="l" t="t" r="r" b="b"/>
              <a:pathLst>
                <a:path w="2787" h="7389" extrusionOk="0">
                  <a:moveTo>
                    <a:pt x="162" y="0"/>
                  </a:moveTo>
                  <a:cubicBezTo>
                    <a:pt x="131" y="0"/>
                    <a:pt x="123" y="11"/>
                    <a:pt x="119" y="23"/>
                  </a:cubicBezTo>
                  <a:cubicBezTo>
                    <a:pt x="0" y="165"/>
                    <a:pt x="857" y="737"/>
                    <a:pt x="1250" y="1689"/>
                  </a:cubicBezTo>
                  <a:cubicBezTo>
                    <a:pt x="1369" y="1963"/>
                    <a:pt x="1465" y="2356"/>
                    <a:pt x="1369" y="3737"/>
                  </a:cubicBezTo>
                  <a:cubicBezTo>
                    <a:pt x="1203" y="5928"/>
                    <a:pt x="738" y="7297"/>
                    <a:pt x="953" y="7381"/>
                  </a:cubicBezTo>
                  <a:cubicBezTo>
                    <a:pt x="957" y="7385"/>
                    <a:pt x="963" y="7388"/>
                    <a:pt x="974" y="7388"/>
                  </a:cubicBezTo>
                  <a:cubicBezTo>
                    <a:pt x="1021" y="7388"/>
                    <a:pt x="1146" y="7311"/>
                    <a:pt x="1441" y="6869"/>
                  </a:cubicBezTo>
                  <a:cubicBezTo>
                    <a:pt x="1941" y="6107"/>
                    <a:pt x="2786" y="4845"/>
                    <a:pt x="2691" y="3023"/>
                  </a:cubicBezTo>
                  <a:cubicBezTo>
                    <a:pt x="2655" y="2487"/>
                    <a:pt x="2584" y="1106"/>
                    <a:pt x="1798" y="630"/>
                  </a:cubicBezTo>
                  <a:cubicBezTo>
                    <a:pt x="1572" y="499"/>
                    <a:pt x="1107" y="320"/>
                    <a:pt x="786" y="201"/>
                  </a:cubicBezTo>
                  <a:cubicBezTo>
                    <a:pt x="381" y="42"/>
                    <a:pt x="225" y="0"/>
                    <a:pt x="162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5" name="Google Shape;1255;p21"/>
            <p:cNvSpPr/>
            <p:nvPr/>
          </p:nvSpPr>
          <p:spPr>
            <a:xfrm>
              <a:off x="4213600" y="1609225"/>
              <a:ext cx="205125" cy="50050"/>
            </a:xfrm>
            <a:custGeom>
              <a:avLst/>
              <a:gdLst/>
              <a:ahLst/>
              <a:cxnLst/>
              <a:rect l="l" t="t" r="r" b="b"/>
              <a:pathLst>
                <a:path w="8205" h="2002" extrusionOk="0">
                  <a:moveTo>
                    <a:pt x="5324" y="0"/>
                  </a:moveTo>
                  <a:cubicBezTo>
                    <a:pt x="5092" y="0"/>
                    <a:pt x="4861" y="15"/>
                    <a:pt x="4632" y="37"/>
                  </a:cubicBezTo>
                  <a:cubicBezTo>
                    <a:pt x="3335" y="168"/>
                    <a:pt x="2073" y="585"/>
                    <a:pt x="953" y="1264"/>
                  </a:cubicBezTo>
                  <a:lnTo>
                    <a:pt x="1346" y="883"/>
                  </a:lnTo>
                  <a:lnTo>
                    <a:pt x="1346" y="883"/>
                  </a:lnTo>
                  <a:cubicBezTo>
                    <a:pt x="834" y="1180"/>
                    <a:pt x="394" y="1561"/>
                    <a:pt x="1" y="2002"/>
                  </a:cubicBezTo>
                  <a:cubicBezTo>
                    <a:pt x="1128" y="1269"/>
                    <a:pt x="2491" y="963"/>
                    <a:pt x="3825" y="963"/>
                  </a:cubicBezTo>
                  <a:cubicBezTo>
                    <a:pt x="3900" y="963"/>
                    <a:pt x="3975" y="964"/>
                    <a:pt x="4049" y="966"/>
                  </a:cubicBezTo>
                  <a:cubicBezTo>
                    <a:pt x="5466" y="978"/>
                    <a:pt x="6847" y="1323"/>
                    <a:pt x="8204" y="1752"/>
                  </a:cubicBezTo>
                  <a:cubicBezTo>
                    <a:pt x="8026" y="1049"/>
                    <a:pt x="7430" y="514"/>
                    <a:pt x="6764" y="252"/>
                  </a:cubicBezTo>
                  <a:cubicBezTo>
                    <a:pt x="6310" y="65"/>
                    <a:pt x="5817" y="0"/>
                    <a:pt x="5324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6" name="Google Shape;1256;p21"/>
            <p:cNvSpPr/>
            <p:nvPr/>
          </p:nvSpPr>
          <p:spPr>
            <a:xfrm>
              <a:off x="4187725" y="1496100"/>
              <a:ext cx="66400" cy="139675"/>
            </a:xfrm>
            <a:custGeom>
              <a:avLst/>
              <a:gdLst/>
              <a:ahLst/>
              <a:cxnLst/>
              <a:rect l="l" t="t" r="r" b="b"/>
              <a:pathLst>
                <a:path w="2656" h="5587" extrusionOk="0">
                  <a:moveTo>
                    <a:pt x="859" y="1"/>
                  </a:moveTo>
                  <a:cubicBezTo>
                    <a:pt x="568" y="1"/>
                    <a:pt x="277" y="53"/>
                    <a:pt x="0" y="145"/>
                  </a:cubicBezTo>
                  <a:cubicBezTo>
                    <a:pt x="964" y="550"/>
                    <a:pt x="1631" y="1479"/>
                    <a:pt x="1881" y="2491"/>
                  </a:cubicBezTo>
                  <a:cubicBezTo>
                    <a:pt x="2155" y="3503"/>
                    <a:pt x="2048" y="4574"/>
                    <a:pt x="1798" y="5586"/>
                  </a:cubicBezTo>
                  <a:lnTo>
                    <a:pt x="1905" y="5336"/>
                  </a:lnTo>
                  <a:cubicBezTo>
                    <a:pt x="2167" y="4277"/>
                    <a:pt x="2393" y="3229"/>
                    <a:pt x="2572" y="2157"/>
                  </a:cubicBezTo>
                  <a:cubicBezTo>
                    <a:pt x="2619" y="1836"/>
                    <a:pt x="2655" y="1526"/>
                    <a:pt x="2596" y="1217"/>
                  </a:cubicBezTo>
                  <a:cubicBezTo>
                    <a:pt x="2500" y="693"/>
                    <a:pt x="2060" y="288"/>
                    <a:pt x="1560" y="110"/>
                  </a:cubicBezTo>
                  <a:cubicBezTo>
                    <a:pt x="1331" y="35"/>
                    <a:pt x="1095" y="1"/>
                    <a:pt x="85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7" name="Google Shape;1257;p21"/>
            <p:cNvSpPr/>
            <p:nvPr/>
          </p:nvSpPr>
          <p:spPr>
            <a:xfrm>
              <a:off x="4266600" y="1497350"/>
              <a:ext cx="33050" cy="115200"/>
            </a:xfrm>
            <a:custGeom>
              <a:avLst/>
              <a:gdLst/>
              <a:ahLst/>
              <a:cxnLst/>
              <a:rect l="l" t="t" r="r" b="b"/>
              <a:pathLst>
                <a:path w="1322" h="4608" extrusionOk="0">
                  <a:moveTo>
                    <a:pt x="179" y="0"/>
                  </a:moveTo>
                  <a:cubicBezTo>
                    <a:pt x="965" y="1417"/>
                    <a:pt x="893" y="3262"/>
                    <a:pt x="0" y="4608"/>
                  </a:cubicBezTo>
                  <a:lnTo>
                    <a:pt x="417" y="4203"/>
                  </a:lnTo>
                  <a:cubicBezTo>
                    <a:pt x="536" y="3953"/>
                    <a:pt x="643" y="3715"/>
                    <a:pt x="762" y="3453"/>
                  </a:cubicBezTo>
                  <a:cubicBezTo>
                    <a:pt x="1036" y="2834"/>
                    <a:pt x="1322" y="2191"/>
                    <a:pt x="1310" y="1512"/>
                  </a:cubicBezTo>
                  <a:cubicBezTo>
                    <a:pt x="1274" y="833"/>
                    <a:pt x="846" y="107"/>
                    <a:pt x="179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8" name="Google Shape;1258;p21"/>
            <p:cNvSpPr/>
            <p:nvPr/>
          </p:nvSpPr>
          <p:spPr>
            <a:xfrm>
              <a:off x="4299925" y="1572950"/>
              <a:ext cx="93800" cy="26800"/>
            </a:xfrm>
            <a:custGeom>
              <a:avLst/>
              <a:gdLst/>
              <a:ahLst/>
              <a:cxnLst/>
              <a:rect l="l" t="t" r="r" b="b"/>
              <a:pathLst>
                <a:path w="3752" h="1072" extrusionOk="0">
                  <a:moveTo>
                    <a:pt x="1855" y="0"/>
                  </a:moveTo>
                  <a:cubicBezTo>
                    <a:pt x="1724" y="0"/>
                    <a:pt x="1593" y="5"/>
                    <a:pt x="1465" y="12"/>
                  </a:cubicBezTo>
                  <a:cubicBezTo>
                    <a:pt x="1120" y="48"/>
                    <a:pt x="763" y="107"/>
                    <a:pt x="429" y="167"/>
                  </a:cubicBezTo>
                  <a:lnTo>
                    <a:pt x="1" y="667"/>
                  </a:lnTo>
                  <a:cubicBezTo>
                    <a:pt x="263" y="524"/>
                    <a:pt x="560" y="429"/>
                    <a:pt x="834" y="393"/>
                  </a:cubicBezTo>
                  <a:cubicBezTo>
                    <a:pt x="931" y="383"/>
                    <a:pt x="1027" y="378"/>
                    <a:pt x="1124" y="378"/>
                  </a:cubicBezTo>
                  <a:cubicBezTo>
                    <a:pt x="1467" y="378"/>
                    <a:pt x="1809" y="438"/>
                    <a:pt x="2144" y="512"/>
                  </a:cubicBezTo>
                  <a:cubicBezTo>
                    <a:pt x="2334" y="536"/>
                    <a:pt x="2537" y="584"/>
                    <a:pt x="2715" y="631"/>
                  </a:cubicBezTo>
                  <a:cubicBezTo>
                    <a:pt x="3084" y="726"/>
                    <a:pt x="3442" y="881"/>
                    <a:pt x="3751" y="1072"/>
                  </a:cubicBezTo>
                  <a:cubicBezTo>
                    <a:pt x="3632" y="631"/>
                    <a:pt x="3251" y="298"/>
                    <a:pt x="2811" y="131"/>
                  </a:cubicBezTo>
                  <a:cubicBezTo>
                    <a:pt x="2506" y="30"/>
                    <a:pt x="2178" y="0"/>
                    <a:pt x="1855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9" name="Google Shape;1259;p21"/>
            <p:cNvSpPr/>
            <p:nvPr/>
          </p:nvSpPr>
          <p:spPr>
            <a:xfrm>
              <a:off x="4311825" y="1505400"/>
              <a:ext cx="24450" cy="74125"/>
            </a:xfrm>
            <a:custGeom>
              <a:avLst/>
              <a:gdLst/>
              <a:ahLst/>
              <a:cxnLst/>
              <a:rect l="l" t="t" r="r" b="b"/>
              <a:pathLst>
                <a:path w="978" h="2965" extrusionOk="0">
                  <a:moveTo>
                    <a:pt x="217" y="0"/>
                  </a:moveTo>
                  <a:cubicBezTo>
                    <a:pt x="205" y="0"/>
                    <a:pt x="192" y="4"/>
                    <a:pt x="180" y="11"/>
                  </a:cubicBezTo>
                  <a:cubicBezTo>
                    <a:pt x="120" y="59"/>
                    <a:pt x="120" y="130"/>
                    <a:pt x="144" y="202"/>
                  </a:cubicBezTo>
                  <a:cubicBezTo>
                    <a:pt x="346" y="1107"/>
                    <a:pt x="299" y="2083"/>
                    <a:pt x="1" y="2952"/>
                  </a:cubicBezTo>
                  <a:lnTo>
                    <a:pt x="84" y="2964"/>
                  </a:lnTo>
                  <a:cubicBezTo>
                    <a:pt x="406" y="2619"/>
                    <a:pt x="751" y="2226"/>
                    <a:pt x="858" y="1750"/>
                  </a:cubicBezTo>
                  <a:cubicBezTo>
                    <a:pt x="977" y="1154"/>
                    <a:pt x="739" y="547"/>
                    <a:pt x="346" y="83"/>
                  </a:cubicBezTo>
                  <a:cubicBezTo>
                    <a:pt x="309" y="45"/>
                    <a:pt x="264" y="0"/>
                    <a:pt x="217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0" name="Google Shape;1260;p21"/>
            <p:cNvSpPr/>
            <p:nvPr/>
          </p:nvSpPr>
          <p:spPr>
            <a:xfrm>
              <a:off x="3753725" y="1536925"/>
              <a:ext cx="622725" cy="732550"/>
            </a:xfrm>
            <a:custGeom>
              <a:avLst/>
              <a:gdLst/>
              <a:ahLst/>
              <a:cxnLst/>
              <a:rect l="l" t="t" r="r" b="b"/>
              <a:pathLst>
                <a:path w="24909" h="29302" extrusionOk="0">
                  <a:moveTo>
                    <a:pt x="24909" y="1"/>
                  </a:moveTo>
                  <a:cubicBezTo>
                    <a:pt x="22075" y="1620"/>
                    <a:pt x="19408" y="3513"/>
                    <a:pt x="16896" y="5644"/>
                  </a:cubicBezTo>
                  <a:cubicBezTo>
                    <a:pt x="15646" y="6692"/>
                    <a:pt x="14455" y="7799"/>
                    <a:pt x="13300" y="8954"/>
                  </a:cubicBezTo>
                  <a:cubicBezTo>
                    <a:pt x="12717" y="9537"/>
                    <a:pt x="12145" y="10121"/>
                    <a:pt x="11597" y="10728"/>
                  </a:cubicBezTo>
                  <a:cubicBezTo>
                    <a:pt x="11335" y="11026"/>
                    <a:pt x="11050" y="11323"/>
                    <a:pt x="10776" y="11633"/>
                  </a:cubicBezTo>
                  <a:lnTo>
                    <a:pt x="9978" y="12562"/>
                  </a:lnTo>
                  <a:cubicBezTo>
                    <a:pt x="7859" y="15062"/>
                    <a:pt x="5942" y="17705"/>
                    <a:pt x="4275" y="20527"/>
                  </a:cubicBezTo>
                  <a:cubicBezTo>
                    <a:pt x="2608" y="23325"/>
                    <a:pt x="1156" y="26254"/>
                    <a:pt x="1" y="29302"/>
                  </a:cubicBezTo>
                  <a:cubicBezTo>
                    <a:pt x="751" y="27861"/>
                    <a:pt x="1513" y="26432"/>
                    <a:pt x="2322" y="25027"/>
                  </a:cubicBezTo>
                  <a:cubicBezTo>
                    <a:pt x="3132" y="23622"/>
                    <a:pt x="3989" y="22253"/>
                    <a:pt x="4870" y="20896"/>
                  </a:cubicBezTo>
                  <a:cubicBezTo>
                    <a:pt x="5323" y="20205"/>
                    <a:pt x="5763" y="19551"/>
                    <a:pt x="6228" y="18884"/>
                  </a:cubicBezTo>
                  <a:cubicBezTo>
                    <a:pt x="6454" y="18562"/>
                    <a:pt x="6692" y="18229"/>
                    <a:pt x="6930" y="17908"/>
                  </a:cubicBezTo>
                  <a:lnTo>
                    <a:pt x="7287" y="17407"/>
                  </a:lnTo>
                  <a:lnTo>
                    <a:pt x="7656" y="16931"/>
                  </a:lnTo>
                  <a:cubicBezTo>
                    <a:pt x="8609" y="15622"/>
                    <a:pt x="9621" y="14371"/>
                    <a:pt x="10657" y="13145"/>
                  </a:cubicBezTo>
                  <a:lnTo>
                    <a:pt x="11455" y="12216"/>
                  </a:lnTo>
                  <a:cubicBezTo>
                    <a:pt x="11705" y="11907"/>
                    <a:pt x="11990" y="11609"/>
                    <a:pt x="12252" y="11311"/>
                  </a:cubicBezTo>
                  <a:cubicBezTo>
                    <a:pt x="12526" y="11014"/>
                    <a:pt x="12788" y="10704"/>
                    <a:pt x="13074" y="10418"/>
                  </a:cubicBezTo>
                  <a:lnTo>
                    <a:pt x="13907" y="9537"/>
                  </a:lnTo>
                  <a:cubicBezTo>
                    <a:pt x="15026" y="8359"/>
                    <a:pt x="16181" y="7251"/>
                    <a:pt x="17372" y="6144"/>
                  </a:cubicBezTo>
                  <a:cubicBezTo>
                    <a:pt x="19753" y="3953"/>
                    <a:pt x="22289" y="1929"/>
                    <a:pt x="2490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61" name="Google Shape;1261;p21"/>
          <p:cNvGrpSpPr/>
          <p:nvPr/>
        </p:nvGrpSpPr>
        <p:grpSpPr>
          <a:xfrm rot="10381071">
            <a:off x="11366506" y="-296454"/>
            <a:ext cx="1263521" cy="2290129"/>
            <a:chOff x="5329525" y="1305350"/>
            <a:chExt cx="595325" cy="1079025"/>
          </a:xfrm>
        </p:grpSpPr>
        <p:sp>
          <p:nvSpPr>
            <p:cNvPr id="1262" name="Google Shape;1262;p21"/>
            <p:cNvSpPr/>
            <p:nvPr/>
          </p:nvSpPr>
          <p:spPr>
            <a:xfrm>
              <a:off x="5350650" y="1843500"/>
              <a:ext cx="574200" cy="517650"/>
            </a:xfrm>
            <a:custGeom>
              <a:avLst/>
              <a:gdLst/>
              <a:ahLst/>
              <a:cxnLst/>
              <a:rect l="l" t="t" r="r" b="b"/>
              <a:pathLst>
                <a:path w="22968" h="20706" extrusionOk="0">
                  <a:moveTo>
                    <a:pt x="22968" y="1"/>
                  </a:moveTo>
                  <a:lnTo>
                    <a:pt x="22968" y="1"/>
                  </a:lnTo>
                  <a:cubicBezTo>
                    <a:pt x="20444" y="4871"/>
                    <a:pt x="17229" y="9371"/>
                    <a:pt x="13431" y="13348"/>
                  </a:cubicBezTo>
                  <a:cubicBezTo>
                    <a:pt x="12883" y="13931"/>
                    <a:pt x="12312" y="14491"/>
                    <a:pt x="11705" y="15003"/>
                  </a:cubicBezTo>
                  <a:cubicBezTo>
                    <a:pt x="10585" y="15943"/>
                    <a:pt x="9323" y="16693"/>
                    <a:pt x="8037" y="17384"/>
                  </a:cubicBezTo>
                  <a:cubicBezTo>
                    <a:pt x="5573" y="18694"/>
                    <a:pt x="3001" y="19789"/>
                    <a:pt x="334" y="20623"/>
                  </a:cubicBezTo>
                  <a:lnTo>
                    <a:pt x="1" y="20706"/>
                  </a:lnTo>
                  <a:cubicBezTo>
                    <a:pt x="4168" y="20551"/>
                    <a:pt x="8204" y="18956"/>
                    <a:pt x="11728" y="16729"/>
                  </a:cubicBezTo>
                  <a:cubicBezTo>
                    <a:pt x="14681" y="14872"/>
                    <a:pt x="17348" y="12514"/>
                    <a:pt x="19348" y="9669"/>
                  </a:cubicBezTo>
                  <a:cubicBezTo>
                    <a:pt x="21372" y="6835"/>
                    <a:pt x="22718" y="3478"/>
                    <a:pt x="229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3" name="Google Shape;1263;p21"/>
            <p:cNvSpPr/>
            <p:nvPr/>
          </p:nvSpPr>
          <p:spPr>
            <a:xfrm>
              <a:off x="5501575" y="1305350"/>
              <a:ext cx="91400" cy="290825"/>
            </a:xfrm>
            <a:custGeom>
              <a:avLst/>
              <a:gdLst/>
              <a:ahLst/>
              <a:cxnLst/>
              <a:rect l="l" t="t" r="r" b="b"/>
              <a:pathLst>
                <a:path w="3656" h="11633" extrusionOk="0">
                  <a:moveTo>
                    <a:pt x="2810" y="0"/>
                  </a:moveTo>
                  <a:cubicBezTo>
                    <a:pt x="1810" y="3775"/>
                    <a:pt x="869" y="7549"/>
                    <a:pt x="0" y="11347"/>
                  </a:cubicBezTo>
                  <a:lnTo>
                    <a:pt x="143" y="11633"/>
                  </a:lnTo>
                  <a:cubicBezTo>
                    <a:pt x="2655" y="8382"/>
                    <a:pt x="3655" y="4001"/>
                    <a:pt x="28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4" name="Google Shape;1264;p21"/>
            <p:cNvSpPr/>
            <p:nvPr/>
          </p:nvSpPr>
          <p:spPr>
            <a:xfrm>
              <a:off x="5483700" y="1317250"/>
              <a:ext cx="37550" cy="188450"/>
            </a:xfrm>
            <a:custGeom>
              <a:avLst/>
              <a:gdLst/>
              <a:ahLst/>
              <a:cxnLst/>
              <a:rect l="l" t="t" r="r" b="b"/>
              <a:pathLst>
                <a:path w="1502" h="7538" extrusionOk="0">
                  <a:moveTo>
                    <a:pt x="1144" y="1"/>
                  </a:moveTo>
                  <a:cubicBezTo>
                    <a:pt x="918" y="60"/>
                    <a:pt x="834" y="334"/>
                    <a:pt x="787" y="548"/>
                  </a:cubicBezTo>
                  <a:cubicBezTo>
                    <a:pt x="275" y="2846"/>
                    <a:pt x="13" y="5180"/>
                    <a:pt x="1" y="7537"/>
                  </a:cubicBezTo>
                  <a:lnTo>
                    <a:pt x="275" y="7525"/>
                  </a:lnTo>
                  <a:cubicBezTo>
                    <a:pt x="1203" y="5144"/>
                    <a:pt x="1501" y="2537"/>
                    <a:pt x="1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5" name="Google Shape;1265;p21"/>
            <p:cNvSpPr/>
            <p:nvPr/>
          </p:nvSpPr>
          <p:spPr>
            <a:xfrm>
              <a:off x="5510500" y="1323200"/>
              <a:ext cx="171175" cy="330425"/>
            </a:xfrm>
            <a:custGeom>
              <a:avLst/>
              <a:gdLst/>
              <a:ahLst/>
              <a:cxnLst/>
              <a:rect l="l" t="t" r="r" b="b"/>
              <a:pathLst>
                <a:path w="6847" h="13217" extrusionOk="0">
                  <a:moveTo>
                    <a:pt x="6442" y="1"/>
                  </a:moveTo>
                  <a:cubicBezTo>
                    <a:pt x="5263" y="4501"/>
                    <a:pt x="3537" y="9073"/>
                    <a:pt x="96" y="12193"/>
                  </a:cubicBezTo>
                  <a:lnTo>
                    <a:pt x="84" y="12145"/>
                  </a:lnTo>
                  <a:lnTo>
                    <a:pt x="84" y="12145"/>
                  </a:lnTo>
                  <a:cubicBezTo>
                    <a:pt x="0" y="12526"/>
                    <a:pt x="84" y="12919"/>
                    <a:pt x="310" y="13217"/>
                  </a:cubicBezTo>
                  <a:cubicBezTo>
                    <a:pt x="1846" y="12181"/>
                    <a:pt x="3120" y="10824"/>
                    <a:pt x="4406" y="9466"/>
                  </a:cubicBezTo>
                  <a:cubicBezTo>
                    <a:pt x="4930" y="8919"/>
                    <a:pt x="5453" y="8335"/>
                    <a:pt x="5787" y="7657"/>
                  </a:cubicBezTo>
                  <a:cubicBezTo>
                    <a:pt x="6013" y="7192"/>
                    <a:pt x="6108" y="6692"/>
                    <a:pt x="6215" y="6180"/>
                  </a:cubicBezTo>
                  <a:cubicBezTo>
                    <a:pt x="6489" y="4859"/>
                    <a:pt x="6668" y="3513"/>
                    <a:pt x="6763" y="2168"/>
                  </a:cubicBezTo>
                  <a:cubicBezTo>
                    <a:pt x="6823" y="1418"/>
                    <a:pt x="6847" y="632"/>
                    <a:pt x="6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6" name="Google Shape;1266;p21"/>
            <p:cNvSpPr/>
            <p:nvPr/>
          </p:nvSpPr>
          <p:spPr>
            <a:xfrm>
              <a:off x="5517950" y="1381250"/>
              <a:ext cx="256300" cy="365850"/>
            </a:xfrm>
            <a:custGeom>
              <a:avLst/>
              <a:gdLst/>
              <a:ahLst/>
              <a:cxnLst/>
              <a:rect l="l" t="t" r="r" b="b"/>
              <a:pathLst>
                <a:path w="10252" h="14634" extrusionOk="0">
                  <a:moveTo>
                    <a:pt x="9644" y="1"/>
                  </a:moveTo>
                  <a:cubicBezTo>
                    <a:pt x="8823" y="2656"/>
                    <a:pt x="7739" y="5239"/>
                    <a:pt x="6156" y="7525"/>
                  </a:cubicBezTo>
                  <a:cubicBezTo>
                    <a:pt x="4584" y="9811"/>
                    <a:pt x="2500" y="11776"/>
                    <a:pt x="0" y="12978"/>
                  </a:cubicBezTo>
                  <a:lnTo>
                    <a:pt x="36" y="14633"/>
                  </a:lnTo>
                  <a:cubicBezTo>
                    <a:pt x="1786" y="12895"/>
                    <a:pt x="4191" y="11990"/>
                    <a:pt x="6108" y="10419"/>
                  </a:cubicBezTo>
                  <a:cubicBezTo>
                    <a:pt x="8239" y="8680"/>
                    <a:pt x="9704" y="6120"/>
                    <a:pt x="10085" y="3394"/>
                  </a:cubicBezTo>
                  <a:cubicBezTo>
                    <a:pt x="10251" y="2251"/>
                    <a:pt x="10216" y="1013"/>
                    <a:pt x="9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7" name="Google Shape;1267;p21"/>
            <p:cNvSpPr/>
            <p:nvPr/>
          </p:nvSpPr>
          <p:spPr>
            <a:xfrm>
              <a:off x="5383400" y="1737550"/>
              <a:ext cx="506925" cy="567950"/>
            </a:xfrm>
            <a:custGeom>
              <a:avLst/>
              <a:gdLst/>
              <a:ahLst/>
              <a:cxnLst/>
              <a:rect l="l" t="t" r="r" b="b"/>
              <a:pathLst>
                <a:path w="20277" h="22718" extrusionOk="0">
                  <a:moveTo>
                    <a:pt x="20277" y="0"/>
                  </a:moveTo>
                  <a:cubicBezTo>
                    <a:pt x="19574" y="1048"/>
                    <a:pt x="18896" y="2108"/>
                    <a:pt x="18193" y="3167"/>
                  </a:cubicBezTo>
                  <a:cubicBezTo>
                    <a:pt x="17598" y="4072"/>
                    <a:pt x="16991" y="5001"/>
                    <a:pt x="16360" y="5870"/>
                  </a:cubicBezTo>
                  <a:cubicBezTo>
                    <a:pt x="14824" y="8013"/>
                    <a:pt x="13097" y="10025"/>
                    <a:pt x="11371" y="12026"/>
                  </a:cubicBezTo>
                  <a:cubicBezTo>
                    <a:pt x="10645" y="12859"/>
                    <a:pt x="9918" y="13704"/>
                    <a:pt x="9192" y="14538"/>
                  </a:cubicBezTo>
                  <a:cubicBezTo>
                    <a:pt x="6692" y="17419"/>
                    <a:pt x="4037" y="20420"/>
                    <a:pt x="441" y="21693"/>
                  </a:cubicBezTo>
                  <a:lnTo>
                    <a:pt x="0" y="22717"/>
                  </a:lnTo>
                  <a:cubicBezTo>
                    <a:pt x="7656" y="18967"/>
                    <a:pt x="14157" y="12895"/>
                    <a:pt x="18419" y="5513"/>
                  </a:cubicBezTo>
                  <a:cubicBezTo>
                    <a:pt x="19396" y="3822"/>
                    <a:pt x="20277" y="1965"/>
                    <a:pt x="20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8" name="Google Shape;1268;p21"/>
            <p:cNvSpPr/>
            <p:nvPr/>
          </p:nvSpPr>
          <p:spPr>
            <a:xfrm>
              <a:off x="5417325" y="1638725"/>
              <a:ext cx="443250" cy="595325"/>
            </a:xfrm>
            <a:custGeom>
              <a:avLst/>
              <a:gdLst/>
              <a:ahLst/>
              <a:cxnLst/>
              <a:rect l="l" t="t" r="r" b="b"/>
              <a:pathLst>
                <a:path w="17730" h="23813" extrusionOk="0">
                  <a:moveTo>
                    <a:pt x="17729" y="0"/>
                  </a:moveTo>
                  <a:lnTo>
                    <a:pt x="17729" y="0"/>
                  </a:lnTo>
                  <a:cubicBezTo>
                    <a:pt x="15943" y="3251"/>
                    <a:pt x="13455" y="6120"/>
                    <a:pt x="10466" y="8323"/>
                  </a:cubicBezTo>
                  <a:cubicBezTo>
                    <a:pt x="9895" y="8740"/>
                    <a:pt x="9300" y="9144"/>
                    <a:pt x="8764" y="9597"/>
                  </a:cubicBezTo>
                  <a:cubicBezTo>
                    <a:pt x="7454" y="10704"/>
                    <a:pt x="6466" y="12133"/>
                    <a:pt x="5501" y="13562"/>
                  </a:cubicBezTo>
                  <a:cubicBezTo>
                    <a:pt x="3858" y="16038"/>
                    <a:pt x="2311" y="18574"/>
                    <a:pt x="858" y="21182"/>
                  </a:cubicBezTo>
                  <a:lnTo>
                    <a:pt x="1" y="23813"/>
                  </a:lnTo>
                  <a:lnTo>
                    <a:pt x="10538" y="11895"/>
                  </a:lnTo>
                  <a:cubicBezTo>
                    <a:pt x="13645" y="8382"/>
                    <a:pt x="16884" y="4620"/>
                    <a:pt x="177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9" name="Google Shape;1269;p21"/>
            <p:cNvSpPr/>
            <p:nvPr/>
          </p:nvSpPr>
          <p:spPr>
            <a:xfrm>
              <a:off x="5498900" y="1635750"/>
              <a:ext cx="311350" cy="371200"/>
            </a:xfrm>
            <a:custGeom>
              <a:avLst/>
              <a:gdLst/>
              <a:ahLst/>
              <a:cxnLst/>
              <a:rect l="l" t="t" r="r" b="b"/>
              <a:pathLst>
                <a:path w="12454" h="14848" extrusionOk="0">
                  <a:moveTo>
                    <a:pt x="12359" y="0"/>
                  </a:moveTo>
                  <a:cubicBezTo>
                    <a:pt x="11930" y="1358"/>
                    <a:pt x="10609" y="2179"/>
                    <a:pt x="9382" y="2906"/>
                  </a:cubicBezTo>
                  <a:cubicBezTo>
                    <a:pt x="7108" y="4275"/>
                    <a:pt x="4846" y="5715"/>
                    <a:pt x="3060" y="7680"/>
                  </a:cubicBezTo>
                  <a:cubicBezTo>
                    <a:pt x="1274" y="9644"/>
                    <a:pt x="0" y="12192"/>
                    <a:pt x="72" y="14847"/>
                  </a:cubicBezTo>
                  <a:cubicBezTo>
                    <a:pt x="2286" y="11061"/>
                    <a:pt x="5084" y="7620"/>
                    <a:pt x="8358" y="4691"/>
                  </a:cubicBezTo>
                  <a:cubicBezTo>
                    <a:pt x="9835" y="3382"/>
                    <a:pt x="11418" y="2144"/>
                    <a:pt x="12454" y="477"/>
                  </a:cubicBezTo>
                  <a:lnTo>
                    <a:pt x="123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0" name="Google Shape;1270;p21"/>
            <p:cNvSpPr/>
            <p:nvPr/>
          </p:nvSpPr>
          <p:spPr>
            <a:xfrm>
              <a:off x="5521500" y="1511700"/>
              <a:ext cx="295025" cy="318750"/>
            </a:xfrm>
            <a:custGeom>
              <a:avLst/>
              <a:gdLst/>
              <a:ahLst/>
              <a:cxnLst/>
              <a:rect l="l" t="t" r="r" b="b"/>
              <a:pathLst>
                <a:path w="11801" h="12750" extrusionOk="0">
                  <a:moveTo>
                    <a:pt x="11693" y="1"/>
                  </a:moveTo>
                  <a:cubicBezTo>
                    <a:pt x="11556" y="1"/>
                    <a:pt x="11394" y="211"/>
                    <a:pt x="11348" y="379"/>
                  </a:cubicBezTo>
                  <a:cubicBezTo>
                    <a:pt x="10645" y="2736"/>
                    <a:pt x="8978" y="4760"/>
                    <a:pt x="6895" y="6046"/>
                  </a:cubicBezTo>
                  <a:cubicBezTo>
                    <a:pt x="5466" y="6927"/>
                    <a:pt x="3847" y="7510"/>
                    <a:pt x="2477" y="8499"/>
                  </a:cubicBezTo>
                  <a:cubicBezTo>
                    <a:pt x="1108" y="9475"/>
                    <a:pt x="1" y="11082"/>
                    <a:pt x="275" y="12749"/>
                  </a:cubicBezTo>
                  <a:cubicBezTo>
                    <a:pt x="334" y="11916"/>
                    <a:pt x="942" y="11249"/>
                    <a:pt x="1549" y="10677"/>
                  </a:cubicBezTo>
                  <a:cubicBezTo>
                    <a:pt x="2335" y="9951"/>
                    <a:pt x="3204" y="9296"/>
                    <a:pt x="4121" y="8725"/>
                  </a:cubicBezTo>
                  <a:cubicBezTo>
                    <a:pt x="5835" y="7677"/>
                    <a:pt x="7776" y="6903"/>
                    <a:pt x="9145" y="5427"/>
                  </a:cubicBezTo>
                  <a:cubicBezTo>
                    <a:pt x="10478" y="3998"/>
                    <a:pt x="11145" y="2081"/>
                    <a:pt x="11764" y="224"/>
                  </a:cubicBezTo>
                  <a:lnTo>
                    <a:pt x="11800" y="57"/>
                  </a:lnTo>
                  <a:cubicBezTo>
                    <a:pt x="11769" y="18"/>
                    <a:pt x="11732" y="1"/>
                    <a:pt x="116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1" name="Google Shape;1271;p21"/>
            <p:cNvSpPr/>
            <p:nvPr/>
          </p:nvSpPr>
          <p:spPr>
            <a:xfrm>
              <a:off x="5329525" y="1399100"/>
              <a:ext cx="200650" cy="985275"/>
            </a:xfrm>
            <a:custGeom>
              <a:avLst/>
              <a:gdLst/>
              <a:ahLst/>
              <a:cxnLst/>
              <a:rect l="l" t="t" r="r" b="b"/>
              <a:pathLst>
                <a:path w="8026" h="39411" extrusionOk="0">
                  <a:moveTo>
                    <a:pt x="5180" y="1"/>
                  </a:moveTo>
                  <a:lnTo>
                    <a:pt x="5180" y="1"/>
                  </a:lnTo>
                  <a:cubicBezTo>
                    <a:pt x="6168" y="3311"/>
                    <a:pt x="6858" y="6692"/>
                    <a:pt x="7156" y="10074"/>
                  </a:cubicBezTo>
                  <a:cubicBezTo>
                    <a:pt x="7323" y="11788"/>
                    <a:pt x="7370" y="13503"/>
                    <a:pt x="7335" y="15217"/>
                  </a:cubicBezTo>
                  <a:cubicBezTo>
                    <a:pt x="7299" y="16932"/>
                    <a:pt x="7204" y="18634"/>
                    <a:pt x="7013" y="20337"/>
                  </a:cubicBezTo>
                  <a:cubicBezTo>
                    <a:pt x="6835" y="22027"/>
                    <a:pt x="6549" y="23730"/>
                    <a:pt x="6180" y="25397"/>
                  </a:cubicBezTo>
                  <a:cubicBezTo>
                    <a:pt x="5811" y="27064"/>
                    <a:pt x="5334" y="28695"/>
                    <a:pt x="4751" y="30302"/>
                  </a:cubicBezTo>
                  <a:cubicBezTo>
                    <a:pt x="4168" y="31910"/>
                    <a:pt x="3465" y="33481"/>
                    <a:pt x="2667" y="34993"/>
                  </a:cubicBezTo>
                  <a:cubicBezTo>
                    <a:pt x="1882" y="36529"/>
                    <a:pt x="953" y="37970"/>
                    <a:pt x="0" y="39411"/>
                  </a:cubicBezTo>
                  <a:cubicBezTo>
                    <a:pt x="1084" y="38077"/>
                    <a:pt x="2096" y="36672"/>
                    <a:pt x="2989" y="35184"/>
                  </a:cubicBezTo>
                  <a:cubicBezTo>
                    <a:pt x="3441" y="34446"/>
                    <a:pt x="3858" y="33684"/>
                    <a:pt x="4239" y="32910"/>
                  </a:cubicBezTo>
                  <a:cubicBezTo>
                    <a:pt x="4632" y="32136"/>
                    <a:pt x="4977" y="31326"/>
                    <a:pt x="5299" y="30529"/>
                  </a:cubicBezTo>
                  <a:cubicBezTo>
                    <a:pt x="5465" y="30124"/>
                    <a:pt x="5608" y="29707"/>
                    <a:pt x="5763" y="29314"/>
                  </a:cubicBezTo>
                  <a:cubicBezTo>
                    <a:pt x="5906" y="28909"/>
                    <a:pt x="6061" y="28493"/>
                    <a:pt x="6180" y="28076"/>
                  </a:cubicBezTo>
                  <a:cubicBezTo>
                    <a:pt x="6442" y="27242"/>
                    <a:pt x="6668" y="26409"/>
                    <a:pt x="6882" y="25564"/>
                  </a:cubicBezTo>
                  <a:cubicBezTo>
                    <a:pt x="7275" y="23861"/>
                    <a:pt x="7573" y="22147"/>
                    <a:pt x="7751" y="20420"/>
                  </a:cubicBezTo>
                  <a:cubicBezTo>
                    <a:pt x="7930" y="18694"/>
                    <a:pt x="8025" y="16967"/>
                    <a:pt x="8025" y="15229"/>
                  </a:cubicBezTo>
                  <a:cubicBezTo>
                    <a:pt x="8025" y="14360"/>
                    <a:pt x="7990" y="13491"/>
                    <a:pt x="7954" y="12622"/>
                  </a:cubicBezTo>
                  <a:cubicBezTo>
                    <a:pt x="7918" y="12193"/>
                    <a:pt x="7894" y="11764"/>
                    <a:pt x="7847" y="11336"/>
                  </a:cubicBezTo>
                  <a:cubicBezTo>
                    <a:pt x="7799" y="10895"/>
                    <a:pt x="7775" y="10467"/>
                    <a:pt x="7716" y="10038"/>
                  </a:cubicBezTo>
                  <a:cubicBezTo>
                    <a:pt x="7299" y="6597"/>
                    <a:pt x="6442" y="3216"/>
                    <a:pt x="5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72" name="Google Shape;1272;p21"/>
          <p:cNvGrpSpPr/>
          <p:nvPr/>
        </p:nvGrpSpPr>
        <p:grpSpPr>
          <a:xfrm rot="9900035">
            <a:off x="-365437" y="-493327"/>
            <a:ext cx="1545695" cy="1455056"/>
            <a:chOff x="3611750" y="1496100"/>
            <a:chExt cx="821550" cy="773375"/>
          </a:xfrm>
        </p:grpSpPr>
        <p:sp>
          <p:nvSpPr>
            <p:cNvPr id="1273" name="Google Shape;1273;p21"/>
            <p:cNvSpPr/>
            <p:nvPr/>
          </p:nvSpPr>
          <p:spPr>
            <a:xfrm>
              <a:off x="3829175" y="2004725"/>
              <a:ext cx="455900" cy="178425"/>
            </a:xfrm>
            <a:custGeom>
              <a:avLst/>
              <a:gdLst/>
              <a:ahLst/>
              <a:cxnLst/>
              <a:rect l="l" t="t" r="r" b="b"/>
              <a:pathLst>
                <a:path w="18236" h="7137" extrusionOk="0">
                  <a:moveTo>
                    <a:pt x="9519" y="1"/>
                  </a:moveTo>
                  <a:cubicBezTo>
                    <a:pt x="5908" y="1"/>
                    <a:pt x="2471" y="1297"/>
                    <a:pt x="174" y="4148"/>
                  </a:cubicBezTo>
                  <a:lnTo>
                    <a:pt x="66" y="4351"/>
                  </a:lnTo>
                  <a:cubicBezTo>
                    <a:pt x="66" y="4343"/>
                    <a:pt x="63" y="4340"/>
                    <a:pt x="58" y="4340"/>
                  </a:cubicBezTo>
                  <a:cubicBezTo>
                    <a:pt x="40" y="4340"/>
                    <a:pt x="0" y="4380"/>
                    <a:pt x="19" y="4399"/>
                  </a:cubicBezTo>
                  <a:cubicBezTo>
                    <a:pt x="33" y="4409"/>
                    <a:pt x="48" y="4414"/>
                    <a:pt x="62" y="4414"/>
                  </a:cubicBezTo>
                  <a:cubicBezTo>
                    <a:pt x="95" y="4414"/>
                    <a:pt x="129" y="4391"/>
                    <a:pt x="162" y="4375"/>
                  </a:cubicBezTo>
                  <a:cubicBezTo>
                    <a:pt x="1007" y="3779"/>
                    <a:pt x="1912" y="3244"/>
                    <a:pt x="2817" y="2720"/>
                  </a:cubicBezTo>
                  <a:cubicBezTo>
                    <a:pt x="3507" y="2315"/>
                    <a:pt x="4186" y="1934"/>
                    <a:pt x="4936" y="1660"/>
                  </a:cubicBezTo>
                  <a:cubicBezTo>
                    <a:pt x="5650" y="1410"/>
                    <a:pt x="6389" y="1291"/>
                    <a:pt x="7151" y="1196"/>
                  </a:cubicBezTo>
                  <a:cubicBezTo>
                    <a:pt x="7689" y="1141"/>
                    <a:pt x="8220" y="1100"/>
                    <a:pt x="8755" y="1100"/>
                  </a:cubicBezTo>
                  <a:cubicBezTo>
                    <a:pt x="8918" y="1100"/>
                    <a:pt x="9082" y="1104"/>
                    <a:pt x="9246" y="1112"/>
                  </a:cubicBezTo>
                  <a:cubicBezTo>
                    <a:pt x="11151" y="1172"/>
                    <a:pt x="13056" y="1755"/>
                    <a:pt x="14652" y="2791"/>
                  </a:cubicBezTo>
                  <a:cubicBezTo>
                    <a:pt x="16247" y="3839"/>
                    <a:pt x="17533" y="5363"/>
                    <a:pt x="18235" y="7137"/>
                  </a:cubicBezTo>
                  <a:cubicBezTo>
                    <a:pt x="17973" y="5827"/>
                    <a:pt x="17509" y="4553"/>
                    <a:pt x="16783" y="3422"/>
                  </a:cubicBezTo>
                  <a:cubicBezTo>
                    <a:pt x="16057" y="2291"/>
                    <a:pt x="15056" y="1339"/>
                    <a:pt x="13830" y="767"/>
                  </a:cubicBezTo>
                  <a:cubicBezTo>
                    <a:pt x="13032" y="398"/>
                    <a:pt x="12151" y="208"/>
                    <a:pt x="11270" y="100"/>
                  </a:cubicBezTo>
                  <a:cubicBezTo>
                    <a:pt x="10685" y="34"/>
                    <a:pt x="10099" y="1"/>
                    <a:pt x="951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4" name="Google Shape;1274;p21"/>
            <p:cNvSpPr/>
            <p:nvPr/>
          </p:nvSpPr>
          <p:spPr>
            <a:xfrm>
              <a:off x="3611750" y="1770000"/>
              <a:ext cx="259275" cy="343500"/>
            </a:xfrm>
            <a:custGeom>
              <a:avLst/>
              <a:gdLst/>
              <a:ahLst/>
              <a:cxnLst/>
              <a:rect l="l" t="t" r="r" b="b"/>
              <a:pathLst>
                <a:path w="10371" h="13740" extrusionOk="0">
                  <a:moveTo>
                    <a:pt x="3734" y="0"/>
                  </a:moveTo>
                  <a:cubicBezTo>
                    <a:pt x="3240" y="0"/>
                    <a:pt x="2747" y="88"/>
                    <a:pt x="2263" y="167"/>
                  </a:cubicBezTo>
                  <a:cubicBezTo>
                    <a:pt x="1453" y="322"/>
                    <a:pt x="643" y="512"/>
                    <a:pt x="0" y="1024"/>
                  </a:cubicBezTo>
                  <a:cubicBezTo>
                    <a:pt x="12" y="1024"/>
                    <a:pt x="203" y="1048"/>
                    <a:pt x="191" y="1048"/>
                  </a:cubicBezTo>
                  <a:cubicBezTo>
                    <a:pt x="298" y="1060"/>
                    <a:pt x="405" y="1072"/>
                    <a:pt x="489" y="1095"/>
                  </a:cubicBezTo>
                  <a:cubicBezTo>
                    <a:pt x="703" y="1119"/>
                    <a:pt x="893" y="1143"/>
                    <a:pt x="1096" y="1167"/>
                  </a:cubicBezTo>
                  <a:cubicBezTo>
                    <a:pt x="1548" y="1215"/>
                    <a:pt x="1989" y="1238"/>
                    <a:pt x="2441" y="1286"/>
                  </a:cubicBezTo>
                  <a:cubicBezTo>
                    <a:pt x="3275" y="1357"/>
                    <a:pt x="4120" y="1453"/>
                    <a:pt x="4942" y="1691"/>
                  </a:cubicBezTo>
                  <a:cubicBezTo>
                    <a:pt x="5299" y="1798"/>
                    <a:pt x="5644" y="1941"/>
                    <a:pt x="5965" y="2108"/>
                  </a:cubicBezTo>
                  <a:cubicBezTo>
                    <a:pt x="6025" y="2131"/>
                    <a:pt x="6085" y="2167"/>
                    <a:pt x="6144" y="2179"/>
                  </a:cubicBezTo>
                  <a:cubicBezTo>
                    <a:pt x="6239" y="2215"/>
                    <a:pt x="6323" y="2227"/>
                    <a:pt x="6394" y="2274"/>
                  </a:cubicBezTo>
                  <a:cubicBezTo>
                    <a:pt x="6632" y="2393"/>
                    <a:pt x="6811" y="2667"/>
                    <a:pt x="6978" y="2893"/>
                  </a:cubicBezTo>
                  <a:cubicBezTo>
                    <a:pt x="7168" y="3167"/>
                    <a:pt x="7347" y="3429"/>
                    <a:pt x="7489" y="3727"/>
                  </a:cubicBezTo>
                  <a:cubicBezTo>
                    <a:pt x="7501" y="3762"/>
                    <a:pt x="7513" y="3774"/>
                    <a:pt x="7513" y="3798"/>
                  </a:cubicBezTo>
                  <a:cubicBezTo>
                    <a:pt x="7811" y="4417"/>
                    <a:pt x="8025" y="5072"/>
                    <a:pt x="8180" y="5727"/>
                  </a:cubicBezTo>
                  <a:cubicBezTo>
                    <a:pt x="8833" y="8224"/>
                    <a:pt x="9089" y="10842"/>
                    <a:pt x="8949" y="13433"/>
                  </a:cubicBezTo>
                  <a:lnTo>
                    <a:pt x="8949" y="13433"/>
                  </a:lnTo>
                  <a:lnTo>
                    <a:pt x="9454" y="12847"/>
                  </a:lnTo>
                  <a:cubicBezTo>
                    <a:pt x="10371" y="10192"/>
                    <a:pt x="10049" y="7215"/>
                    <a:pt x="9013" y="4596"/>
                  </a:cubicBezTo>
                  <a:cubicBezTo>
                    <a:pt x="8573" y="3477"/>
                    <a:pt x="8001" y="2405"/>
                    <a:pt x="7168" y="1560"/>
                  </a:cubicBezTo>
                  <a:cubicBezTo>
                    <a:pt x="6335" y="703"/>
                    <a:pt x="5227" y="83"/>
                    <a:pt x="4037" y="12"/>
                  </a:cubicBezTo>
                  <a:cubicBezTo>
                    <a:pt x="3936" y="4"/>
                    <a:pt x="3835" y="0"/>
                    <a:pt x="3734" y="0"/>
                  </a:cubicBezTo>
                  <a:close/>
                  <a:moveTo>
                    <a:pt x="8949" y="13433"/>
                  </a:moveTo>
                  <a:lnTo>
                    <a:pt x="8859" y="13537"/>
                  </a:lnTo>
                  <a:cubicBezTo>
                    <a:pt x="8871" y="13609"/>
                    <a:pt x="8894" y="13668"/>
                    <a:pt x="8930" y="13740"/>
                  </a:cubicBezTo>
                  <a:cubicBezTo>
                    <a:pt x="8937" y="13638"/>
                    <a:pt x="8943" y="13535"/>
                    <a:pt x="8949" y="13433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5" name="Google Shape;1275;p21"/>
            <p:cNvSpPr/>
            <p:nvPr/>
          </p:nvSpPr>
          <p:spPr>
            <a:xfrm>
              <a:off x="3872500" y="1902275"/>
              <a:ext cx="492950" cy="148125"/>
            </a:xfrm>
            <a:custGeom>
              <a:avLst/>
              <a:gdLst/>
              <a:ahLst/>
              <a:cxnLst/>
              <a:rect l="l" t="t" r="r" b="b"/>
              <a:pathLst>
                <a:path w="19718" h="5925" extrusionOk="0">
                  <a:moveTo>
                    <a:pt x="12112" y="0"/>
                  </a:moveTo>
                  <a:cubicBezTo>
                    <a:pt x="10553" y="0"/>
                    <a:pt x="8982" y="306"/>
                    <a:pt x="7513" y="817"/>
                  </a:cubicBezTo>
                  <a:cubicBezTo>
                    <a:pt x="5120" y="1662"/>
                    <a:pt x="2929" y="3055"/>
                    <a:pt x="905" y="4579"/>
                  </a:cubicBezTo>
                  <a:lnTo>
                    <a:pt x="0" y="5925"/>
                  </a:lnTo>
                  <a:cubicBezTo>
                    <a:pt x="1786" y="4472"/>
                    <a:pt x="3810" y="3317"/>
                    <a:pt x="5965" y="2508"/>
                  </a:cubicBezTo>
                  <a:cubicBezTo>
                    <a:pt x="7670" y="1893"/>
                    <a:pt x="9443" y="1459"/>
                    <a:pt x="11262" y="1459"/>
                  </a:cubicBezTo>
                  <a:cubicBezTo>
                    <a:pt x="11310" y="1459"/>
                    <a:pt x="11358" y="1459"/>
                    <a:pt x="11407" y="1460"/>
                  </a:cubicBezTo>
                  <a:cubicBezTo>
                    <a:pt x="13264" y="1472"/>
                    <a:pt x="15133" y="1948"/>
                    <a:pt x="16681" y="2960"/>
                  </a:cubicBezTo>
                  <a:cubicBezTo>
                    <a:pt x="17848" y="3722"/>
                    <a:pt x="18788" y="4758"/>
                    <a:pt x="19717" y="5782"/>
                  </a:cubicBezTo>
                  <a:cubicBezTo>
                    <a:pt x="19527" y="4496"/>
                    <a:pt x="18788" y="3365"/>
                    <a:pt x="17955" y="2365"/>
                  </a:cubicBezTo>
                  <a:cubicBezTo>
                    <a:pt x="17526" y="1877"/>
                    <a:pt x="17086" y="1400"/>
                    <a:pt x="16550" y="1043"/>
                  </a:cubicBezTo>
                  <a:cubicBezTo>
                    <a:pt x="16086" y="734"/>
                    <a:pt x="15550" y="531"/>
                    <a:pt x="15014" y="388"/>
                  </a:cubicBezTo>
                  <a:cubicBezTo>
                    <a:pt x="14071" y="122"/>
                    <a:pt x="13094" y="0"/>
                    <a:pt x="12112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6" name="Google Shape;1276;p21"/>
            <p:cNvSpPr/>
            <p:nvPr/>
          </p:nvSpPr>
          <p:spPr>
            <a:xfrm>
              <a:off x="3665925" y="1657925"/>
              <a:ext cx="233075" cy="371350"/>
            </a:xfrm>
            <a:custGeom>
              <a:avLst/>
              <a:gdLst/>
              <a:ahLst/>
              <a:cxnLst/>
              <a:rect l="l" t="t" r="r" b="b"/>
              <a:pathLst>
                <a:path w="9323" h="14854" extrusionOk="0">
                  <a:moveTo>
                    <a:pt x="2490" y="1"/>
                  </a:moveTo>
                  <a:cubicBezTo>
                    <a:pt x="1596" y="1"/>
                    <a:pt x="714" y="246"/>
                    <a:pt x="0" y="780"/>
                  </a:cubicBezTo>
                  <a:cubicBezTo>
                    <a:pt x="1905" y="816"/>
                    <a:pt x="3929" y="1102"/>
                    <a:pt x="5418" y="2304"/>
                  </a:cubicBezTo>
                  <a:cubicBezTo>
                    <a:pt x="6430" y="3102"/>
                    <a:pt x="7097" y="4269"/>
                    <a:pt x="7585" y="5459"/>
                  </a:cubicBezTo>
                  <a:cubicBezTo>
                    <a:pt x="8775" y="8400"/>
                    <a:pt x="8894" y="11663"/>
                    <a:pt x="8871" y="14853"/>
                  </a:cubicBezTo>
                  <a:lnTo>
                    <a:pt x="9323" y="14115"/>
                  </a:lnTo>
                  <a:cubicBezTo>
                    <a:pt x="9228" y="12567"/>
                    <a:pt x="9144" y="11020"/>
                    <a:pt x="9013" y="9496"/>
                  </a:cubicBezTo>
                  <a:cubicBezTo>
                    <a:pt x="8859" y="7781"/>
                    <a:pt x="8656" y="6067"/>
                    <a:pt x="8037" y="4471"/>
                  </a:cubicBezTo>
                  <a:cubicBezTo>
                    <a:pt x="7418" y="2864"/>
                    <a:pt x="6358" y="1399"/>
                    <a:pt x="4858" y="590"/>
                  </a:cubicBezTo>
                  <a:cubicBezTo>
                    <a:pt x="4140" y="208"/>
                    <a:pt x="3310" y="1"/>
                    <a:pt x="2490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7" name="Google Shape;1277;p21"/>
            <p:cNvSpPr/>
            <p:nvPr/>
          </p:nvSpPr>
          <p:spPr>
            <a:xfrm>
              <a:off x="3803450" y="1601225"/>
              <a:ext cx="162825" cy="358400"/>
            </a:xfrm>
            <a:custGeom>
              <a:avLst/>
              <a:gdLst/>
              <a:ahLst/>
              <a:cxnLst/>
              <a:rect l="l" t="t" r="r" b="b"/>
              <a:pathLst>
                <a:path w="6513" h="14336" extrusionOk="0">
                  <a:moveTo>
                    <a:pt x="0" y="0"/>
                  </a:moveTo>
                  <a:cubicBezTo>
                    <a:pt x="2274" y="750"/>
                    <a:pt x="4024" y="2727"/>
                    <a:pt x="4905" y="4953"/>
                  </a:cubicBezTo>
                  <a:cubicBezTo>
                    <a:pt x="5787" y="7204"/>
                    <a:pt x="5894" y="9680"/>
                    <a:pt x="5667" y="12073"/>
                  </a:cubicBezTo>
                  <a:cubicBezTo>
                    <a:pt x="5596" y="12835"/>
                    <a:pt x="5489" y="13585"/>
                    <a:pt x="5298" y="14335"/>
                  </a:cubicBezTo>
                  <a:lnTo>
                    <a:pt x="6084" y="13347"/>
                  </a:lnTo>
                  <a:cubicBezTo>
                    <a:pt x="6287" y="10513"/>
                    <a:pt x="6513" y="7632"/>
                    <a:pt x="6132" y="4810"/>
                  </a:cubicBezTo>
                  <a:cubicBezTo>
                    <a:pt x="6037" y="4203"/>
                    <a:pt x="5917" y="3572"/>
                    <a:pt x="5667" y="3013"/>
                  </a:cubicBezTo>
                  <a:cubicBezTo>
                    <a:pt x="5203" y="1977"/>
                    <a:pt x="4298" y="1203"/>
                    <a:pt x="3274" y="727"/>
                  </a:cubicBezTo>
                  <a:cubicBezTo>
                    <a:pt x="2262" y="250"/>
                    <a:pt x="1131" y="72"/>
                    <a:pt x="0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8" name="Google Shape;1278;p21"/>
            <p:cNvSpPr/>
            <p:nvPr/>
          </p:nvSpPr>
          <p:spPr>
            <a:xfrm>
              <a:off x="3940350" y="1811675"/>
              <a:ext cx="492950" cy="115500"/>
            </a:xfrm>
            <a:custGeom>
              <a:avLst/>
              <a:gdLst/>
              <a:ahLst/>
              <a:cxnLst/>
              <a:rect l="l" t="t" r="r" b="b"/>
              <a:pathLst>
                <a:path w="19718" h="4620" extrusionOk="0">
                  <a:moveTo>
                    <a:pt x="14595" y="0"/>
                  </a:moveTo>
                  <a:cubicBezTo>
                    <a:pt x="13560" y="0"/>
                    <a:pt x="12523" y="144"/>
                    <a:pt x="11502" y="333"/>
                  </a:cubicBezTo>
                  <a:cubicBezTo>
                    <a:pt x="7883" y="983"/>
                    <a:pt x="4369" y="2222"/>
                    <a:pt x="1138" y="3974"/>
                  </a:cubicBezTo>
                  <a:lnTo>
                    <a:pt x="1138" y="3974"/>
                  </a:lnTo>
                  <a:cubicBezTo>
                    <a:pt x="1164" y="3967"/>
                    <a:pt x="1190" y="3960"/>
                    <a:pt x="1215" y="3953"/>
                  </a:cubicBezTo>
                  <a:cubicBezTo>
                    <a:pt x="4263" y="3096"/>
                    <a:pt x="7335" y="2298"/>
                    <a:pt x="10407" y="1572"/>
                  </a:cubicBezTo>
                  <a:cubicBezTo>
                    <a:pt x="10931" y="1453"/>
                    <a:pt x="11467" y="1333"/>
                    <a:pt x="12002" y="1286"/>
                  </a:cubicBezTo>
                  <a:cubicBezTo>
                    <a:pt x="12130" y="1278"/>
                    <a:pt x="12259" y="1274"/>
                    <a:pt x="12388" y="1274"/>
                  </a:cubicBezTo>
                  <a:cubicBezTo>
                    <a:pt x="12811" y="1274"/>
                    <a:pt x="13235" y="1314"/>
                    <a:pt x="13646" y="1369"/>
                  </a:cubicBezTo>
                  <a:cubicBezTo>
                    <a:pt x="15384" y="1643"/>
                    <a:pt x="17063" y="2298"/>
                    <a:pt x="18539" y="3274"/>
                  </a:cubicBezTo>
                  <a:cubicBezTo>
                    <a:pt x="18863" y="3490"/>
                    <a:pt x="19206" y="3735"/>
                    <a:pt x="19595" y="3735"/>
                  </a:cubicBezTo>
                  <a:cubicBezTo>
                    <a:pt x="19635" y="3735"/>
                    <a:pt x="19676" y="3732"/>
                    <a:pt x="19718" y="3727"/>
                  </a:cubicBezTo>
                  <a:cubicBezTo>
                    <a:pt x="19682" y="3119"/>
                    <a:pt x="19372" y="2536"/>
                    <a:pt x="19015" y="2024"/>
                  </a:cubicBezTo>
                  <a:cubicBezTo>
                    <a:pt x="18610" y="1453"/>
                    <a:pt x="18134" y="893"/>
                    <a:pt x="17527" y="560"/>
                  </a:cubicBezTo>
                  <a:cubicBezTo>
                    <a:pt x="17051" y="286"/>
                    <a:pt x="16515" y="167"/>
                    <a:pt x="15979" y="95"/>
                  </a:cubicBezTo>
                  <a:cubicBezTo>
                    <a:pt x="15519" y="29"/>
                    <a:pt x="15058" y="0"/>
                    <a:pt x="14595" y="0"/>
                  </a:cubicBezTo>
                  <a:close/>
                  <a:moveTo>
                    <a:pt x="1138" y="3974"/>
                  </a:moveTo>
                  <a:lnTo>
                    <a:pt x="1138" y="3974"/>
                  </a:lnTo>
                  <a:cubicBezTo>
                    <a:pt x="762" y="4081"/>
                    <a:pt x="369" y="4215"/>
                    <a:pt x="108" y="4501"/>
                  </a:cubicBezTo>
                  <a:lnTo>
                    <a:pt x="108" y="4501"/>
                  </a:lnTo>
                  <a:cubicBezTo>
                    <a:pt x="108" y="4501"/>
                    <a:pt x="108" y="4501"/>
                    <a:pt x="108" y="4501"/>
                  </a:cubicBezTo>
                  <a:lnTo>
                    <a:pt x="108" y="4501"/>
                  </a:lnTo>
                  <a:lnTo>
                    <a:pt x="1" y="4620"/>
                  </a:lnTo>
                  <a:cubicBezTo>
                    <a:pt x="16" y="4611"/>
                    <a:pt x="30" y="4602"/>
                    <a:pt x="45" y="4593"/>
                  </a:cubicBezTo>
                  <a:lnTo>
                    <a:pt x="45" y="4593"/>
                  </a:lnTo>
                  <a:cubicBezTo>
                    <a:pt x="46" y="4594"/>
                    <a:pt x="48" y="4594"/>
                    <a:pt x="49" y="4594"/>
                  </a:cubicBezTo>
                  <a:cubicBezTo>
                    <a:pt x="60" y="4594"/>
                    <a:pt x="82" y="4581"/>
                    <a:pt x="98" y="4562"/>
                  </a:cubicBezTo>
                  <a:lnTo>
                    <a:pt x="98" y="4562"/>
                  </a:lnTo>
                  <a:cubicBezTo>
                    <a:pt x="441" y="4361"/>
                    <a:pt x="788" y="4164"/>
                    <a:pt x="1138" y="3974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9" name="Google Shape;1279;p21"/>
            <p:cNvSpPr/>
            <p:nvPr/>
          </p:nvSpPr>
          <p:spPr>
            <a:xfrm>
              <a:off x="3928450" y="1558900"/>
              <a:ext cx="125050" cy="293575"/>
            </a:xfrm>
            <a:custGeom>
              <a:avLst/>
              <a:gdLst/>
              <a:ahLst/>
              <a:cxnLst/>
              <a:rect l="l" t="t" r="r" b="b"/>
              <a:pathLst>
                <a:path w="5002" h="11743" extrusionOk="0">
                  <a:moveTo>
                    <a:pt x="119" y="1"/>
                  </a:moveTo>
                  <a:cubicBezTo>
                    <a:pt x="80" y="1"/>
                    <a:pt x="40" y="2"/>
                    <a:pt x="1" y="3"/>
                  </a:cubicBezTo>
                  <a:cubicBezTo>
                    <a:pt x="2025" y="967"/>
                    <a:pt x="3454" y="2955"/>
                    <a:pt x="3989" y="5134"/>
                  </a:cubicBezTo>
                  <a:cubicBezTo>
                    <a:pt x="4525" y="7301"/>
                    <a:pt x="4251" y="9623"/>
                    <a:pt x="3525" y="11742"/>
                  </a:cubicBezTo>
                  <a:lnTo>
                    <a:pt x="4251" y="11254"/>
                  </a:lnTo>
                  <a:cubicBezTo>
                    <a:pt x="4406" y="10694"/>
                    <a:pt x="4597" y="9920"/>
                    <a:pt x="4727" y="8992"/>
                  </a:cubicBezTo>
                  <a:cubicBezTo>
                    <a:pt x="4835" y="8218"/>
                    <a:pt x="5001" y="7099"/>
                    <a:pt x="4918" y="5753"/>
                  </a:cubicBezTo>
                  <a:cubicBezTo>
                    <a:pt x="4847" y="4384"/>
                    <a:pt x="4775" y="3420"/>
                    <a:pt x="4299" y="2515"/>
                  </a:cubicBezTo>
                  <a:cubicBezTo>
                    <a:pt x="3496" y="1002"/>
                    <a:pt x="1828" y="1"/>
                    <a:pt x="11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0" name="Google Shape;1280;p21"/>
            <p:cNvSpPr/>
            <p:nvPr/>
          </p:nvSpPr>
          <p:spPr>
            <a:xfrm>
              <a:off x="4020125" y="1728575"/>
              <a:ext cx="382525" cy="106625"/>
            </a:xfrm>
            <a:custGeom>
              <a:avLst/>
              <a:gdLst/>
              <a:ahLst/>
              <a:cxnLst/>
              <a:rect l="l" t="t" r="r" b="b"/>
              <a:pathLst>
                <a:path w="15301" h="4265" extrusionOk="0">
                  <a:moveTo>
                    <a:pt x="10691" y="0"/>
                  </a:moveTo>
                  <a:cubicBezTo>
                    <a:pt x="9995" y="0"/>
                    <a:pt x="9111" y="90"/>
                    <a:pt x="7966" y="336"/>
                  </a:cubicBezTo>
                  <a:cubicBezTo>
                    <a:pt x="6394" y="681"/>
                    <a:pt x="3978" y="1395"/>
                    <a:pt x="1251" y="3014"/>
                  </a:cubicBezTo>
                  <a:lnTo>
                    <a:pt x="1" y="4265"/>
                  </a:lnTo>
                  <a:cubicBezTo>
                    <a:pt x="3324" y="2297"/>
                    <a:pt x="7197" y="1246"/>
                    <a:pt x="11067" y="1246"/>
                  </a:cubicBezTo>
                  <a:cubicBezTo>
                    <a:pt x="11717" y="1246"/>
                    <a:pt x="12367" y="1276"/>
                    <a:pt x="13014" y="1336"/>
                  </a:cubicBezTo>
                  <a:cubicBezTo>
                    <a:pt x="13800" y="1407"/>
                    <a:pt x="14634" y="1550"/>
                    <a:pt x="15265" y="2050"/>
                  </a:cubicBezTo>
                  <a:cubicBezTo>
                    <a:pt x="15272" y="2056"/>
                    <a:pt x="15276" y="2059"/>
                    <a:pt x="15277" y="2059"/>
                  </a:cubicBezTo>
                  <a:cubicBezTo>
                    <a:pt x="15300" y="2059"/>
                    <a:pt x="14030" y="777"/>
                    <a:pt x="12598" y="300"/>
                  </a:cubicBezTo>
                  <a:cubicBezTo>
                    <a:pt x="12164" y="146"/>
                    <a:pt x="11580" y="0"/>
                    <a:pt x="10691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1" name="Google Shape;1281;p21"/>
            <p:cNvSpPr/>
            <p:nvPr/>
          </p:nvSpPr>
          <p:spPr>
            <a:xfrm>
              <a:off x="4021025" y="1515275"/>
              <a:ext cx="107175" cy="244025"/>
            </a:xfrm>
            <a:custGeom>
              <a:avLst/>
              <a:gdLst/>
              <a:ahLst/>
              <a:cxnLst/>
              <a:rect l="l" t="t" r="r" b="b"/>
              <a:pathLst>
                <a:path w="4287" h="9761" extrusionOk="0">
                  <a:moveTo>
                    <a:pt x="1634" y="0"/>
                  </a:moveTo>
                  <a:cubicBezTo>
                    <a:pt x="1042" y="0"/>
                    <a:pt x="451" y="205"/>
                    <a:pt x="1" y="581"/>
                  </a:cubicBezTo>
                  <a:cubicBezTo>
                    <a:pt x="148" y="545"/>
                    <a:pt x="297" y="528"/>
                    <a:pt x="447" y="528"/>
                  </a:cubicBezTo>
                  <a:cubicBezTo>
                    <a:pt x="1285" y="528"/>
                    <a:pt x="2121" y="1064"/>
                    <a:pt x="2596" y="1771"/>
                  </a:cubicBezTo>
                  <a:cubicBezTo>
                    <a:pt x="3168" y="2605"/>
                    <a:pt x="3358" y="3653"/>
                    <a:pt x="3453" y="4665"/>
                  </a:cubicBezTo>
                  <a:cubicBezTo>
                    <a:pt x="3620" y="6367"/>
                    <a:pt x="3537" y="8082"/>
                    <a:pt x="3251" y="9760"/>
                  </a:cubicBezTo>
                  <a:lnTo>
                    <a:pt x="3775" y="9272"/>
                  </a:lnTo>
                  <a:cubicBezTo>
                    <a:pt x="3894" y="8248"/>
                    <a:pt x="4192" y="5689"/>
                    <a:pt x="4263" y="3212"/>
                  </a:cubicBezTo>
                  <a:cubicBezTo>
                    <a:pt x="4287" y="2795"/>
                    <a:pt x="4263" y="2081"/>
                    <a:pt x="3870" y="1343"/>
                  </a:cubicBezTo>
                  <a:cubicBezTo>
                    <a:pt x="3513" y="676"/>
                    <a:pt x="2858" y="200"/>
                    <a:pt x="2108" y="45"/>
                  </a:cubicBezTo>
                  <a:cubicBezTo>
                    <a:pt x="1952" y="15"/>
                    <a:pt x="1793" y="0"/>
                    <a:pt x="1634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2" name="Google Shape;1282;p21"/>
            <p:cNvSpPr/>
            <p:nvPr/>
          </p:nvSpPr>
          <p:spPr>
            <a:xfrm>
              <a:off x="4121925" y="1657650"/>
              <a:ext cx="309000" cy="84375"/>
            </a:xfrm>
            <a:custGeom>
              <a:avLst/>
              <a:gdLst/>
              <a:ahLst/>
              <a:cxnLst/>
              <a:rect l="l" t="t" r="r" b="b"/>
              <a:pathLst>
                <a:path w="12360" h="3375" extrusionOk="0">
                  <a:moveTo>
                    <a:pt x="8540" y="1"/>
                  </a:moveTo>
                  <a:cubicBezTo>
                    <a:pt x="7711" y="1"/>
                    <a:pt x="6881" y="169"/>
                    <a:pt x="6085" y="398"/>
                  </a:cubicBezTo>
                  <a:cubicBezTo>
                    <a:pt x="4115" y="944"/>
                    <a:pt x="2233" y="1817"/>
                    <a:pt x="557" y="2974"/>
                  </a:cubicBezTo>
                  <a:lnTo>
                    <a:pt x="557" y="2974"/>
                  </a:lnTo>
                  <a:cubicBezTo>
                    <a:pt x="1414" y="2732"/>
                    <a:pt x="2278" y="2483"/>
                    <a:pt x="3132" y="2244"/>
                  </a:cubicBezTo>
                  <a:cubicBezTo>
                    <a:pt x="4649" y="1812"/>
                    <a:pt x="6231" y="1373"/>
                    <a:pt x="7792" y="1373"/>
                  </a:cubicBezTo>
                  <a:cubicBezTo>
                    <a:pt x="8338" y="1373"/>
                    <a:pt x="8882" y="1427"/>
                    <a:pt x="9419" y="1553"/>
                  </a:cubicBezTo>
                  <a:cubicBezTo>
                    <a:pt x="10419" y="1791"/>
                    <a:pt x="11347" y="2256"/>
                    <a:pt x="12359" y="2256"/>
                  </a:cubicBezTo>
                  <a:cubicBezTo>
                    <a:pt x="11967" y="1101"/>
                    <a:pt x="10835" y="351"/>
                    <a:pt x="9657" y="113"/>
                  </a:cubicBezTo>
                  <a:cubicBezTo>
                    <a:pt x="9287" y="35"/>
                    <a:pt x="8914" y="1"/>
                    <a:pt x="8540" y="1"/>
                  </a:cubicBezTo>
                  <a:close/>
                  <a:moveTo>
                    <a:pt x="557" y="2974"/>
                  </a:moveTo>
                  <a:cubicBezTo>
                    <a:pt x="435" y="3009"/>
                    <a:pt x="313" y="3043"/>
                    <a:pt x="191" y="3077"/>
                  </a:cubicBezTo>
                  <a:lnTo>
                    <a:pt x="1" y="3375"/>
                  </a:lnTo>
                  <a:cubicBezTo>
                    <a:pt x="184" y="3238"/>
                    <a:pt x="369" y="3104"/>
                    <a:pt x="557" y="2974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3" name="Google Shape;1283;p21"/>
            <p:cNvSpPr/>
            <p:nvPr/>
          </p:nvSpPr>
          <p:spPr>
            <a:xfrm>
              <a:off x="4139800" y="1510775"/>
              <a:ext cx="69675" cy="184725"/>
            </a:xfrm>
            <a:custGeom>
              <a:avLst/>
              <a:gdLst/>
              <a:ahLst/>
              <a:cxnLst/>
              <a:rect l="l" t="t" r="r" b="b"/>
              <a:pathLst>
                <a:path w="2787" h="7389" extrusionOk="0">
                  <a:moveTo>
                    <a:pt x="162" y="0"/>
                  </a:moveTo>
                  <a:cubicBezTo>
                    <a:pt x="131" y="0"/>
                    <a:pt x="123" y="11"/>
                    <a:pt x="119" y="23"/>
                  </a:cubicBezTo>
                  <a:cubicBezTo>
                    <a:pt x="0" y="165"/>
                    <a:pt x="857" y="737"/>
                    <a:pt x="1250" y="1689"/>
                  </a:cubicBezTo>
                  <a:cubicBezTo>
                    <a:pt x="1369" y="1963"/>
                    <a:pt x="1465" y="2356"/>
                    <a:pt x="1369" y="3737"/>
                  </a:cubicBezTo>
                  <a:cubicBezTo>
                    <a:pt x="1203" y="5928"/>
                    <a:pt x="738" y="7297"/>
                    <a:pt x="953" y="7381"/>
                  </a:cubicBezTo>
                  <a:cubicBezTo>
                    <a:pt x="957" y="7385"/>
                    <a:pt x="963" y="7388"/>
                    <a:pt x="974" y="7388"/>
                  </a:cubicBezTo>
                  <a:cubicBezTo>
                    <a:pt x="1021" y="7388"/>
                    <a:pt x="1146" y="7311"/>
                    <a:pt x="1441" y="6869"/>
                  </a:cubicBezTo>
                  <a:cubicBezTo>
                    <a:pt x="1941" y="6107"/>
                    <a:pt x="2786" y="4845"/>
                    <a:pt x="2691" y="3023"/>
                  </a:cubicBezTo>
                  <a:cubicBezTo>
                    <a:pt x="2655" y="2487"/>
                    <a:pt x="2584" y="1106"/>
                    <a:pt x="1798" y="630"/>
                  </a:cubicBezTo>
                  <a:cubicBezTo>
                    <a:pt x="1572" y="499"/>
                    <a:pt x="1107" y="320"/>
                    <a:pt x="786" y="201"/>
                  </a:cubicBezTo>
                  <a:cubicBezTo>
                    <a:pt x="381" y="42"/>
                    <a:pt x="225" y="0"/>
                    <a:pt x="162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4" name="Google Shape;1284;p21"/>
            <p:cNvSpPr/>
            <p:nvPr/>
          </p:nvSpPr>
          <p:spPr>
            <a:xfrm>
              <a:off x="4213600" y="1609225"/>
              <a:ext cx="205125" cy="50050"/>
            </a:xfrm>
            <a:custGeom>
              <a:avLst/>
              <a:gdLst/>
              <a:ahLst/>
              <a:cxnLst/>
              <a:rect l="l" t="t" r="r" b="b"/>
              <a:pathLst>
                <a:path w="8205" h="2002" extrusionOk="0">
                  <a:moveTo>
                    <a:pt x="5324" y="0"/>
                  </a:moveTo>
                  <a:cubicBezTo>
                    <a:pt x="5092" y="0"/>
                    <a:pt x="4861" y="15"/>
                    <a:pt x="4632" y="37"/>
                  </a:cubicBezTo>
                  <a:cubicBezTo>
                    <a:pt x="3335" y="168"/>
                    <a:pt x="2073" y="585"/>
                    <a:pt x="953" y="1264"/>
                  </a:cubicBezTo>
                  <a:lnTo>
                    <a:pt x="1346" y="883"/>
                  </a:lnTo>
                  <a:lnTo>
                    <a:pt x="1346" y="883"/>
                  </a:lnTo>
                  <a:cubicBezTo>
                    <a:pt x="834" y="1180"/>
                    <a:pt x="394" y="1561"/>
                    <a:pt x="1" y="2002"/>
                  </a:cubicBezTo>
                  <a:cubicBezTo>
                    <a:pt x="1128" y="1269"/>
                    <a:pt x="2491" y="963"/>
                    <a:pt x="3825" y="963"/>
                  </a:cubicBezTo>
                  <a:cubicBezTo>
                    <a:pt x="3900" y="963"/>
                    <a:pt x="3975" y="964"/>
                    <a:pt x="4049" y="966"/>
                  </a:cubicBezTo>
                  <a:cubicBezTo>
                    <a:pt x="5466" y="978"/>
                    <a:pt x="6847" y="1323"/>
                    <a:pt x="8204" y="1752"/>
                  </a:cubicBezTo>
                  <a:cubicBezTo>
                    <a:pt x="8026" y="1049"/>
                    <a:pt x="7430" y="514"/>
                    <a:pt x="6764" y="252"/>
                  </a:cubicBezTo>
                  <a:cubicBezTo>
                    <a:pt x="6310" y="65"/>
                    <a:pt x="5817" y="0"/>
                    <a:pt x="5324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5" name="Google Shape;1285;p21"/>
            <p:cNvSpPr/>
            <p:nvPr/>
          </p:nvSpPr>
          <p:spPr>
            <a:xfrm>
              <a:off x="4187725" y="1496100"/>
              <a:ext cx="66400" cy="139675"/>
            </a:xfrm>
            <a:custGeom>
              <a:avLst/>
              <a:gdLst/>
              <a:ahLst/>
              <a:cxnLst/>
              <a:rect l="l" t="t" r="r" b="b"/>
              <a:pathLst>
                <a:path w="2656" h="5587" extrusionOk="0">
                  <a:moveTo>
                    <a:pt x="859" y="1"/>
                  </a:moveTo>
                  <a:cubicBezTo>
                    <a:pt x="568" y="1"/>
                    <a:pt x="277" y="53"/>
                    <a:pt x="0" y="145"/>
                  </a:cubicBezTo>
                  <a:cubicBezTo>
                    <a:pt x="964" y="550"/>
                    <a:pt x="1631" y="1479"/>
                    <a:pt x="1881" y="2491"/>
                  </a:cubicBezTo>
                  <a:cubicBezTo>
                    <a:pt x="2155" y="3503"/>
                    <a:pt x="2048" y="4574"/>
                    <a:pt x="1798" y="5586"/>
                  </a:cubicBezTo>
                  <a:lnTo>
                    <a:pt x="1905" y="5336"/>
                  </a:lnTo>
                  <a:cubicBezTo>
                    <a:pt x="2167" y="4277"/>
                    <a:pt x="2393" y="3229"/>
                    <a:pt x="2572" y="2157"/>
                  </a:cubicBezTo>
                  <a:cubicBezTo>
                    <a:pt x="2619" y="1836"/>
                    <a:pt x="2655" y="1526"/>
                    <a:pt x="2596" y="1217"/>
                  </a:cubicBezTo>
                  <a:cubicBezTo>
                    <a:pt x="2500" y="693"/>
                    <a:pt x="2060" y="288"/>
                    <a:pt x="1560" y="110"/>
                  </a:cubicBezTo>
                  <a:cubicBezTo>
                    <a:pt x="1331" y="35"/>
                    <a:pt x="1095" y="1"/>
                    <a:pt x="85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6" name="Google Shape;1286;p21"/>
            <p:cNvSpPr/>
            <p:nvPr/>
          </p:nvSpPr>
          <p:spPr>
            <a:xfrm>
              <a:off x="4266600" y="1497350"/>
              <a:ext cx="33050" cy="115200"/>
            </a:xfrm>
            <a:custGeom>
              <a:avLst/>
              <a:gdLst/>
              <a:ahLst/>
              <a:cxnLst/>
              <a:rect l="l" t="t" r="r" b="b"/>
              <a:pathLst>
                <a:path w="1322" h="4608" extrusionOk="0">
                  <a:moveTo>
                    <a:pt x="179" y="0"/>
                  </a:moveTo>
                  <a:cubicBezTo>
                    <a:pt x="965" y="1417"/>
                    <a:pt x="893" y="3262"/>
                    <a:pt x="0" y="4608"/>
                  </a:cubicBezTo>
                  <a:lnTo>
                    <a:pt x="417" y="4203"/>
                  </a:lnTo>
                  <a:cubicBezTo>
                    <a:pt x="536" y="3953"/>
                    <a:pt x="643" y="3715"/>
                    <a:pt x="762" y="3453"/>
                  </a:cubicBezTo>
                  <a:cubicBezTo>
                    <a:pt x="1036" y="2834"/>
                    <a:pt x="1322" y="2191"/>
                    <a:pt x="1310" y="1512"/>
                  </a:cubicBezTo>
                  <a:cubicBezTo>
                    <a:pt x="1274" y="833"/>
                    <a:pt x="846" y="107"/>
                    <a:pt x="179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7" name="Google Shape;1287;p21"/>
            <p:cNvSpPr/>
            <p:nvPr/>
          </p:nvSpPr>
          <p:spPr>
            <a:xfrm>
              <a:off x="4299925" y="1572950"/>
              <a:ext cx="93800" cy="26800"/>
            </a:xfrm>
            <a:custGeom>
              <a:avLst/>
              <a:gdLst/>
              <a:ahLst/>
              <a:cxnLst/>
              <a:rect l="l" t="t" r="r" b="b"/>
              <a:pathLst>
                <a:path w="3752" h="1072" extrusionOk="0">
                  <a:moveTo>
                    <a:pt x="1855" y="0"/>
                  </a:moveTo>
                  <a:cubicBezTo>
                    <a:pt x="1724" y="0"/>
                    <a:pt x="1593" y="5"/>
                    <a:pt x="1465" y="12"/>
                  </a:cubicBezTo>
                  <a:cubicBezTo>
                    <a:pt x="1120" y="48"/>
                    <a:pt x="763" y="107"/>
                    <a:pt x="429" y="167"/>
                  </a:cubicBezTo>
                  <a:lnTo>
                    <a:pt x="1" y="667"/>
                  </a:lnTo>
                  <a:cubicBezTo>
                    <a:pt x="263" y="524"/>
                    <a:pt x="560" y="429"/>
                    <a:pt x="834" y="393"/>
                  </a:cubicBezTo>
                  <a:cubicBezTo>
                    <a:pt x="931" y="383"/>
                    <a:pt x="1027" y="378"/>
                    <a:pt x="1124" y="378"/>
                  </a:cubicBezTo>
                  <a:cubicBezTo>
                    <a:pt x="1467" y="378"/>
                    <a:pt x="1809" y="438"/>
                    <a:pt x="2144" y="512"/>
                  </a:cubicBezTo>
                  <a:cubicBezTo>
                    <a:pt x="2334" y="536"/>
                    <a:pt x="2537" y="584"/>
                    <a:pt x="2715" y="631"/>
                  </a:cubicBezTo>
                  <a:cubicBezTo>
                    <a:pt x="3084" y="726"/>
                    <a:pt x="3442" y="881"/>
                    <a:pt x="3751" y="1072"/>
                  </a:cubicBezTo>
                  <a:cubicBezTo>
                    <a:pt x="3632" y="631"/>
                    <a:pt x="3251" y="298"/>
                    <a:pt x="2811" y="131"/>
                  </a:cubicBezTo>
                  <a:cubicBezTo>
                    <a:pt x="2506" y="30"/>
                    <a:pt x="2178" y="0"/>
                    <a:pt x="1855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8" name="Google Shape;1288;p21"/>
            <p:cNvSpPr/>
            <p:nvPr/>
          </p:nvSpPr>
          <p:spPr>
            <a:xfrm>
              <a:off x="4311825" y="1505400"/>
              <a:ext cx="24450" cy="74125"/>
            </a:xfrm>
            <a:custGeom>
              <a:avLst/>
              <a:gdLst/>
              <a:ahLst/>
              <a:cxnLst/>
              <a:rect l="l" t="t" r="r" b="b"/>
              <a:pathLst>
                <a:path w="978" h="2965" extrusionOk="0">
                  <a:moveTo>
                    <a:pt x="217" y="0"/>
                  </a:moveTo>
                  <a:cubicBezTo>
                    <a:pt x="205" y="0"/>
                    <a:pt x="192" y="4"/>
                    <a:pt x="180" y="11"/>
                  </a:cubicBezTo>
                  <a:cubicBezTo>
                    <a:pt x="120" y="59"/>
                    <a:pt x="120" y="130"/>
                    <a:pt x="144" y="202"/>
                  </a:cubicBezTo>
                  <a:cubicBezTo>
                    <a:pt x="346" y="1107"/>
                    <a:pt x="299" y="2083"/>
                    <a:pt x="1" y="2952"/>
                  </a:cubicBezTo>
                  <a:lnTo>
                    <a:pt x="84" y="2964"/>
                  </a:lnTo>
                  <a:cubicBezTo>
                    <a:pt x="406" y="2619"/>
                    <a:pt x="751" y="2226"/>
                    <a:pt x="858" y="1750"/>
                  </a:cubicBezTo>
                  <a:cubicBezTo>
                    <a:pt x="977" y="1154"/>
                    <a:pt x="739" y="547"/>
                    <a:pt x="346" y="83"/>
                  </a:cubicBezTo>
                  <a:cubicBezTo>
                    <a:pt x="309" y="45"/>
                    <a:pt x="264" y="0"/>
                    <a:pt x="217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9" name="Google Shape;1289;p21"/>
            <p:cNvSpPr/>
            <p:nvPr/>
          </p:nvSpPr>
          <p:spPr>
            <a:xfrm>
              <a:off x="3753725" y="1536925"/>
              <a:ext cx="622725" cy="732550"/>
            </a:xfrm>
            <a:custGeom>
              <a:avLst/>
              <a:gdLst/>
              <a:ahLst/>
              <a:cxnLst/>
              <a:rect l="l" t="t" r="r" b="b"/>
              <a:pathLst>
                <a:path w="24909" h="29302" extrusionOk="0">
                  <a:moveTo>
                    <a:pt x="24909" y="1"/>
                  </a:moveTo>
                  <a:cubicBezTo>
                    <a:pt x="22075" y="1620"/>
                    <a:pt x="19408" y="3513"/>
                    <a:pt x="16896" y="5644"/>
                  </a:cubicBezTo>
                  <a:cubicBezTo>
                    <a:pt x="15646" y="6692"/>
                    <a:pt x="14455" y="7799"/>
                    <a:pt x="13300" y="8954"/>
                  </a:cubicBezTo>
                  <a:cubicBezTo>
                    <a:pt x="12717" y="9537"/>
                    <a:pt x="12145" y="10121"/>
                    <a:pt x="11597" y="10728"/>
                  </a:cubicBezTo>
                  <a:cubicBezTo>
                    <a:pt x="11335" y="11026"/>
                    <a:pt x="11050" y="11323"/>
                    <a:pt x="10776" y="11633"/>
                  </a:cubicBezTo>
                  <a:lnTo>
                    <a:pt x="9978" y="12562"/>
                  </a:lnTo>
                  <a:cubicBezTo>
                    <a:pt x="7859" y="15062"/>
                    <a:pt x="5942" y="17705"/>
                    <a:pt x="4275" y="20527"/>
                  </a:cubicBezTo>
                  <a:cubicBezTo>
                    <a:pt x="2608" y="23325"/>
                    <a:pt x="1156" y="26254"/>
                    <a:pt x="1" y="29302"/>
                  </a:cubicBezTo>
                  <a:cubicBezTo>
                    <a:pt x="751" y="27861"/>
                    <a:pt x="1513" y="26432"/>
                    <a:pt x="2322" y="25027"/>
                  </a:cubicBezTo>
                  <a:cubicBezTo>
                    <a:pt x="3132" y="23622"/>
                    <a:pt x="3989" y="22253"/>
                    <a:pt x="4870" y="20896"/>
                  </a:cubicBezTo>
                  <a:cubicBezTo>
                    <a:pt x="5323" y="20205"/>
                    <a:pt x="5763" y="19551"/>
                    <a:pt x="6228" y="18884"/>
                  </a:cubicBezTo>
                  <a:cubicBezTo>
                    <a:pt x="6454" y="18562"/>
                    <a:pt x="6692" y="18229"/>
                    <a:pt x="6930" y="17908"/>
                  </a:cubicBezTo>
                  <a:lnTo>
                    <a:pt x="7287" y="17407"/>
                  </a:lnTo>
                  <a:lnTo>
                    <a:pt x="7656" y="16931"/>
                  </a:lnTo>
                  <a:cubicBezTo>
                    <a:pt x="8609" y="15622"/>
                    <a:pt x="9621" y="14371"/>
                    <a:pt x="10657" y="13145"/>
                  </a:cubicBezTo>
                  <a:lnTo>
                    <a:pt x="11455" y="12216"/>
                  </a:lnTo>
                  <a:cubicBezTo>
                    <a:pt x="11705" y="11907"/>
                    <a:pt x="11990" y="11609"/>
                    <a:pt x="12252" y="11311"/>
                  </a:cubicBezTo>
                  <a:cubicBezTo>
                    <a:pt x="12526" y="11014"/>
                    <a:pt x="12788" y="10704"/>
                    <a:pt x="13074" y="10418"/>
                  </a:cubicBezTo>
                  <a:lnTo>
                    <a:pt x="13907" y="9537"/>
                  </a:lnTo>
                  <a:cubicBezTo>
                    <a:pt x="15026" y="8359"/>
                    <a:pt x="16181" y="7251"/>
                    <a:pt x="17372" y="6144"/>
                  </a:cubicBezTo>
                  <a:cubicBezTo>
                    <a:pt x="19753" y="3953"/>
                    <a:pt x="22289" y="1929"/>
                    <a:pt x="2490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90" name="Google Shape;1290;p21"/>
          <p:cNvGrpSpPr/>
          <p:nvPr/>
        </p:nvGrpSpPr>
        <p:grpSpPr>
          <a:xfrm rot="-4503580">
            <a:off x="11048879" y="4324245"/>
            <a:ext cx="1722469" cy="1621465"/>
            <a:chOff x="3611750" y="1496100"/>
            <a:chExt cx="821550" cy="773375"/>
          </a:xfrm>
        </p:grpSpPr>
        <p:sp>
          <p:nvSpPr>
            <p:cNvPr id="1291" name="Google Shape;1291;p21"/>
            <p:cNvSpPr/>
            <p:nvPr/>
          </p:nvSpPr>
          <p:spPr>
            <a:xfrm>
              <a:off x="3829175" y="2004725"/>
              <a:ext cx="455900" cy="178425"/>
            </a:xfrm>
            <a:custGeom>
              <a:avLst/>
              <a:gdLst/>
              <a:ahLst/>
              <a:cxnLst/>
              <a:rect l="l" t="t" r="r" b="b"/>
              <a:pathLst>
                <a:path w="18236" h="7137" extrusionOk="0">
                  <a:moveTo>
                    <a:pt x="9519" y="1"/>
                  </a:moveTo>
                  <a:cubicBezTo>
                    <a:pt x="5908" y="1"/>
                    <a:pt x="2471" y="1297"/>
                    <a:pt x="174" y="4148"/>
                  </a:cubicBezTo>
                  <a:lnTo>
                    <a:pt x="66" y="4351"/>
                  </a:lnTo>
                  <a:cubicBezTo>
                    <a:pt x="66" y="4343"/>
                    <a:pt x="63" y="4340"/>
                    <a:pt x="58" y="4340"/>
                  </a:cubicBezTo>
                  <a:cubicBezTo>
                    <a:pt x="40" y="4340"/>
                    <a:pt x="0" y="4380"/>
                    <a:pt x="19" y="4399"/>
                  </a:cubicBezTo>
                  <a:cubicBezTo>
                    <a:pt x="33" y="4409"/>
                    <a:pt x="48" y="4414"/>
                    <a:pt x="62" y="4414"/>
                  </a:cubicBezTo>
                  <a:cubicBezTo>
                    <a:pt x="95" y="4414"/>
                    <a:pt x="129" y="4391"/>
                    <a:pt x="162" y="4375"/>
                  </a:cubicBezTo>
                  <a:cubicBezTo>
                    <a:pt x="1007" y="3779"/>
                    <a:pt x="1912" y="3244"/>
                    <a:pt x="2817" y="2720"/>
                  </a:cubicBezTo>
                  <a:cubicBezTo>
                    <a:pt x="3507" y="2315"/>
                    <a:pt x="4186" y="1934"/>
                    <a:pt x="4936" y="1660"/>
                  </a:cubicBezTo>
                  <a:cubicBezTo>
                    <a:pt x="5650" y="1410"/>
                    <a:pt x="6389" y="1291"/>
                    <a:pt x="7151" y="1196"/>
                  </a:cubicBezTo>
                  <a:cubicBezTo>
                    <a:pt x="7689" y="1141"/>
                    <a:pt x="8220" y="1100"/>
                    <a:pt x="8755" y="1100"/>
                  </a:cubicBezTo>
                  <a:cubicBezTo>
                    <a:pt x="8918" y="1100"/>
                    <a:pt x="9082" y="1104"/>
                    <a:pt x="9246" y="1112"/>
                  </a:cubicBezTo>
                  <a:cubicBezTo>
                    <a:pt x="11151" y="1172"/>
                    <a:pt x="13056" y="1755"/>
                    <a:pt x="14652" y="2791"/>
                  </a:cubicBezTo>
                  <a:cubicBezTo>
                    <a:pt x="16247" y="3839"/>
                    <a:pt x="17533" y="5363"/>
                    <a:pt x="18235" y="7137"/>
                  </a:cubicBezTo>
                  <a:cubicBezTo>
                    <a:pt x="17973" y="5827"/>
                    <a:pt x="17509" y="4553"/>
                    <a:pt x="16783" y="3422"/>
                  </a:cubicBezTo>
                  <a:cubicBezTo>
                    <a:pt x="16057" y="2291"/>
                    <a:pt x="15056" y="1339"/>
                    <a:pt x="13830" y="767"/>
                  </a:cubicBezTo>
                  <a:cubicBezTo>
                    <a:pt x="13032" y="398"/>
                    <a:pt x="12151" y="208"/>
                    <a:pt x="11270" y="100"/>
                  </a:cubicBezTo>
                  <a:cubicBezTo>
                    <a:pt x="10685" y="34"/>
                    <a:pt x="10099" y="1"/>
                    <a:pt x="95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2" name="Google Shape;1292;p21"/>
            <p:cNvSpPr/>
            <p:nvPr/>
          </p:nvSpPr>
          <p:spPr>
            <a:xfrm>
              <a:off x="3611750" y="1770000"/>
              <a:ext cx="259275" cy="343500"/>
            </a:xfrm>
            <a:custGeom>
              <a:avLst/>
              <a:gdLst/>
              <a:ahLst/>
              <a:cxnLst/>
              <a:rect l="l" t="t" r="r" b="b"/>
              <a:pathLst>
                <a:path w="10371" h="13740" extrusionOk="0">
                  <a:moveTo>
                    <a:pt x="3734" y="0"/>
                  </a:moveTo>
                  <a:cubicBezTo>
                    <a:pt x="3240" y="0"/>
                    <a:pt x="2747" y="88"/>
                    <a:pt x="2263" y="167"/>
                  </a:cubicBezTo>
                  <a:cubicBezTo>
                    <a:pt x="1453" y="322"/>
                    <a:pt x="643" y="512"/>
                    <a:pt x="0" y="1024"/>
                  </a:cubicBezTo>
                  <a:cubicBezTo>
                    <a:pt x="12" y="1024"/>
                    <a:pt x="203" y="1048"/>
                    <a:pt x="191" y="1048"/>
                  </a:cubicBezTo>
                  <a:cubicBezTo>
                    <a:pt x="298" y="1060"/>
                    <a:pt x="405" y="1072"/>
                    <a:pt x="489" y="1095"/>
                  </a:cubicBezTo>
                  <a:cubicBezTo>
                    <a:pt x="703" y="1119"/>
                    <a:pt x="893" y="1143"/>
                    <a:pt x="1096" y="1167"/>
                  </a:cubicBezTo>
                  <a:cubicBezTo>
                    <a:pt x="1548" y="1215"/>
                    <a:pt x="1989" y="1238"/>
                    <a:pt x="2441" y="1286"/>
                  </a:cubicBezTo>
                  <a:cubicBezTo>
                    <a:pt x="3275" y="1357"/>
                    <a:pt x="4120" y="1453"/>
                    <a:pt x="4942" y="1691"/>
                  </a:cubicBezTo>
                  <a:cubicBezTo>
                    <a:pt x="5299" y="1798"/>
                    <a:pt x="5644" y="1941"/>
                    <a:pt x="5965" y="2108"/>
                  </a:cubicBezTo>
                  <a:cubicBezTo>
                    <a:pt x="6025" y="2131"/>
                    <a:pt x="6085" y="2167"/>
                    <a:pt x="6144" y="2179"/>
                  </a:cubicBezTo>
                  <a:cubicBezTo>
                    <a:pt x="6239" y="2215"/>
                    <a:pt x="6323" y="2227"/>
                    <a:pt x="6394" y="2274"/>
                  </a:cubicBezTo>
                  <a:cubicBezTo>
                    <a:pt x="6632" y="2393"/>
                    <a:pt x="6811" y="2667"/>
                    <a:pt x="6978" y="2893"/>
                  </a:cubicBezTo>
                  <a:cubicBezTo>
                    <a:pt x="7168" y="3167"/>
                    <a:pt x="7347" y="3429"/>
                    <a:pt x="7489" y="3727"/>
                  </a:cubicBezTo>
                  <a:cubicBezTo>
                    <a:pt x="7501" y="3762"/>
                    <a:pt x="7513" y="3774"/>
                    <a:pt x="7513" y="3798"/>
                  </a:cubicBezTo>
                  <a:cubicBezTo>
                    <a:pt x="7811" y="4417"/>
                    <a:pt x="8025" y="5072"/>
                    <a:pt x="8180" y="5727"/>
                  </a:cubicBezTo>
                  <a:cubicBezTo>
                    <a:pt x="8833" y="8224"/>
                    <a:pt x="9089" y="10842"/>
                    <a:pt x="8949" y="13433"/>
                  </a:cubicBezTo>
                  <a:lnTo>
                    <a:pt x="8949" y="13433"/>
                  </a:lnTo>
                  <a:lnTo>
                    <a:pt x="9454" y="12847"/>
                  </a:lnTo>
                  <a:cubicBezTo>
                    <a:pt x="10371" y="10192"/>
                    <a:pt x="10049" y="7215"/>
                    <a:pt x="9013" y="4596"/>
                  </a:cubicBezTo>
                  <a:cubicBezTo>
                    <a:pt x="8573" y="3477"/>
                    <a:pt x="8001" y="2405"/>
                    <a:pt x="7168" y="1560"/>
                  </a:cubicBezTo>
                  <a:cubicBezTo>
                    <a:pt x="6335" y="703"/>
                    <a:pt x="5227" y="83"/>
                    <a:pt x="4037" y="12"/>
                  </a:cubicBezTo>
                  <a:cubicBezTo>
                    <a:pt x="3936" y="4"/>
                    <a:pt x="3835" y="0"/>
                    <a:pt x="3734" y="0"/>
                  </a:cubicBezTo>
                  <a:close/>
                  <a:moveTo>
                    <a:pt x="8949" y="13433"/>
                  </a:moveTo>
                  <a:lnTo>
                    <a:pt x="8859" y="13537"/>
                  </a:lnTo>
                  <a:cubicBezTo>
                    <a:pt x="8871" y="13609"/>
                    <a:pt x="8894" y="13668"/>
                    <a:pt x="8930" y="13740"/>
                  </a:cubicBezTo>
                  <a:cubicBezTo>
                    <a:pt x="8937" y="13638"/>
                    <a:pt x="8943" y="13535"/>
                    <a:pt x="8949" y="134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3" name="Google Shape;1293;p21"/>
            <p:cNvSpPr/>
            <p:nvPr/>
          </p:nvSpPr>
          <p:spPr>
            <a:xfrm>
              <a:off x="3872500" y="1902275"/>
              <a:ext cx="492950" cy="148125"/>
            </a:xfrm>
            <a:custGeom>
              <a:avLst/>
              <a:gdLst/>
              <a:ahLst/>
              <a:cxnLst/>
              <a:rect l="l" t="t" r="r" b="b"/>
              <a:pathLst>
                <a:path w="19718" h="5925" extrusionOk="0">
                  <a:moveTo>
                    <a:pt x="12112" y="0"/>
                  </a:moveTo>
                  <a:cubicBezTo>
                    <a:pt x="10553" y="0"/>
                    <a:pt x="8982" y="306"/>
                    <a:pt x="7513" y="817"/>
                  </a:cubicBezTo>
                  <a:cubicBezTo>
                    <a:pt x="5120" y="1662"/>
                    <a:pt x="2929" y="3055"/>
                    <a:pt x="905" y="4579"/>
                  </a:cubicBezTo>
                  <a:lnTo>
                    <a:pt x="0" y="5925"/>
                  </a:lnTo>
                  <a:cubicBezTo>
                    <a:pt x="1786" y="4472"/>
                    <a:pt x="3810" y="3317"/>
                    <a:pt x="5965" y="2508"/>
                  </a:cubicBezTo>
                  <a:cubicBezTo>
                    <a:pt x="7670" y="1893"/>
                    <a:pt x="9443" y="1459"/>
                    <a:pt x="11262" y="1459"/>
                  </a:cubicBezTo>
                  <a:cubicBezTo>
                    <a:pt x="11310" y="1459"/>
                    <a:pt x="11358" y="1459"/>
                    <a:pt x="11407" y="1460"/>
                  </a:cubicBezTo>
                  <a:cubicBezTo>
                    <a:pt x="13264" y="1472"/>
                    <a:pt x="15133" y="1948"/>
                    <a:pt x="16681" y="2960"/>
                  </a:cubicBezTo>
                  <a:cubicBezTo>
                    <a:pt x="17848" y="3722"/>
                    <a:pt x="18788" y="4758"/>
                    <a:pt x="19717" y="5782"/>
                  </a:cubicBezTo>
                  <a:cubicBezTo>
                    <a:pt x="19527" y="4496"/>
                    <a:pt x="18788" y="3365"/>
                    <a:pt x="17955" y="2365"/>
                  </a:cubicBezTo>
                  <a:cubicBezTo>
                    <a:pt x="17526" y="1877"/>
                    <a:pt x="17086" y="1400"/>
                    <a:pt x="16550" y="1043"/>
                  </a:cubicBezTo>
                  <a:cubicBezTo>
                    <a:pt x="16086" y="734"/>
                    <a:pt x="15550" y="531"/>
                    <a:pt x="15014" y="388"/>
                  </a:cubicBezTo>
                  <a:cubicBezTo>
                    <a:pt x="14071" y="122"/>
                    <a:pt x="13094" y="0"/>
                    <a:pt x="12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4" name="Google Shape;1294;p21"/>
            <p:cNvSpPr/>
            <p:nvPr/>
          </p:nvSpPr>
          <p:spPr>
            <a:xfrm>
              <a:off x="3665925" y="1657925"/>
              <a:ext cx="233075" cy="371350"/>
            </a:xfrm>
            <a:custGeom>
              <a:avLst/>
              <a:gdLst/>
              <a:ahLst/>
              <a:cxnLst/>
              <a:rect l="l" t="t" r="r" b="b"/>
              <a:pathLst>
                <a:path w="9323" h="14854" extrusionOk="0">
                  <a:moveTo>
                    <a:pt x="2490" y="1"/>
                  </a:moveTo>
                  <a:cubicBezTo>
                    <a:pt x="1596" y="1"/>
                    <a:pt x="714" y="246"/>
                    <a:pt x="0" y="780"/>
                  </a:cubicBezTo>
                  <a:cubicBezTo>
                    <a:pt x="1905" y="816"/>
                    <a:pt x="3929" y="1102"/>
                    <a:pt x="5418" y="2304"/>
                  </a:cubicBezTo>
                  <a:cubicBezTo>
                    <a:pt x="6430" y="3102"/>
                    <a:pt x="7097" y="4269"/>
                    <a:pt x="7585" y="5459"/>
                  </a:cubicBezTo>
                  <a:cubicBezTo>
                    <a:pt x="8775" y="8400"/>
                    <a:pt x="8894" y="11663"/>
                    <a:pt x="8871" y="14853"/>
                  </a:cubicBezTo>
                  <a:lnTo>
                    <a:pt x="9323" y="14115"/>
                  </a:lnTo>
                  <a:cubicBezTo>
                    <a:pt x="9228" y="12567"/>
                    <a:pt x="9144" y="11020"/>
                    <a:pt x="9013" y="9496"/>
                  </a:cubicBezTo>
                  <a:cubicBezTo>
                    <a:pt x="8859" y="7781"/>
                    <a:pt x="8656" y="6067"/>
                    <a:pt x="8037" y="4471"/>
                  </a:cubicBezTo>
                  <a:cubicBezTo>
                    <a:pt x="7418" y="2864"/>
                    <a:pt x="6358" y="1399"/>
                    <a:pt x="4858" y="590"/>
                  </a:cubicBezTo>
                  <a:cubicBezTo>
                    <a:pt x="4140" y="208"/>
                    <a:pt x="3310" y="1"/>
                    <a:pt x="2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5" name="Google Shape;1295;p21"/>
            <p:cNvSpPr/>
            <p:nvPr/>
          </p:nvSpPr>
          <p:spPr>
            <a:xfrm>
              <a:off x="3803450" y="1601225"/>
              <a:ext cx="162825" cy="358400"/>
            </a:xfrm>
            <a:custGeom>
              <a:avLst/>
              <a:gdLst/>
              <a:ahLst/>
              <a:cxnLst/>
              <a:rect l="l" t="t" r="r" b="b"/>
              <a:pathLst>
                <a:path w="6513" h="14336" extrusionOk="0">
                  <a:moveTo>
                    <a:pt x="0" y="0"/>
                  </a:moveTo>
                  <a:cubicBezTo>
                    <a:pt x="2274" y="750"/>
                    <a:pt x="4024" y="2727"/>
                    <a:pt x="4905" y="4953"/>
                  </a:cubicBezTo>
                  <a:cubicBezTo>
                    <a:pt x="5787" y="7204"/>
                    <a:pt x="5894" y="9680"/>
                    <a:pt x="5667" y="12073"/>
                  </a:cubicBezTo>
                  <a:cubicBezTo>
                    <a:pt x="5596" y="12835"/>
                    <a:pt x="5489" y="13585"/>
                    <a:pt x="5298" y="14335"/>
                  </a:cubicBezTo>
                  <a:lnTo>
                    <a:pt x="6084" y="13347"/>
                  </a:lnTo>
                  <a:cubicBezTo>
                    <a:pt x="6287" y="10513"/>
                    <a:pt x="6513" y="7632"/>
                    <a:pt x="6132" y="4810"/>
                  </a:cubicBezTo>
                  <a:cubicBezTo>
                    <a:pt x="6037" y="4203"/>
                    <a:pt x="5917" y="3572"/>
                    <a:pt x="5667" y="3013"/>
                  </a:cubicBezTo>
                  <a:cubicBezTo>
                    <a:pt x="5203" y="1977"/>
                    <a:pt x="4298" y="1203"/>
                    <a:pt x="3274" y="727"/>
                  </a:cubicBezTo>
                  <a:cubicBezTo>
                    <a:pt x="2262" y="250"/>
                    <a:pt x="1131" y="7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6" name="Google Shape;1296;p21"/>
            <p:cNvSpPr/>
            <p:nvPr/>
          </p:nvSpPr>
          <p:spPr>
            <a:xfrm>
              <a:off x="3940350" y="1811675"/>
              <a:ext cx="492950" cy="115500"/>
            </a:xfrm>
            <a:custGeom>
              <a:avLst/>
              <a:gdLst/>
              <a:ahLst/>
              <a:cxnLst/>
              <a:rect l="l" t="t" r="r" b="b"/>
              <a:pathLst>
                <a:path w="19718" h="4620" extrusionOk="0">
                  <a:moveTo>
                    <a:pt x="14595" y="0"/>
                  </a:moveTo>
                  <a:cubicBezTo>
                    <a:pt x="13560" y="0"/>
                    <a:pt x="12523" y="144"/>
                    <a:pt x="11502" y="333"/>
                  </a:cubicBezTo>
                  <a:cubicBezTo>
                    <a:pt x="7883" y="983"/>
                    <a:pt x="4369" y="2222"/>
                    <a:pt x="1138" y="3974"/>
                  </a:cubicBezTo>
                  <a:lnTo>
                    <a:pt x="1138" y="3974"/>
                  </a:lnTo>
                  <a:cubicBezTo>
                    <a:pt x="1164" y="3967"/>
                    <a:pt x="1190" y="3960"/>
                    <a:pt x="1215" y="3953"/>
                  </a:cubicBezTo>
                  <a:cubicBezTo>
                    <a:pt x="4263" y="3096"/>
                    <a:pt x="7335" y="2298"/>
                    <a:pt x="10407" y="1572"/>
                  </a:cubicBezTo>
                  <a:cubicBezTo>
                    <a:pt x="10931" y="1453"/>
                    <a:pt x="11467" y="1333"/>
                    <a:pt x="12002" y="1286"/>
                  </a:cubicBezTo>
                  <a:cubicBezTo>
                    <a:pt x="12130" y="1278"/>
                    <a:pt x="12259" y="1274"/>
                    <a:pt x="12388" y="1274"/>
                  </a:cubicBezTo>
                  <a:cubicBezTo>
                    <a:pt x="12811" y="1274"/>
                    <a:pt x="13235" y="1314"/>
                    <a:pt x="13646" y="1369"/>
                  </a:cubicBezTo>
                  <a:cubicBezTo>
                    <a:pt x="15384" y="1643"/>
                    <a:pt x="17063" y="2298"/>
                    <a:pt x="18539" y="3274"/>
                  </a:cubicBezTo>
                  <a:cubicBezTo>
                    <a:pt x="18863" y="3490"/>
                    <a:pt x="19206" y="3735"/>
                    <a:pt x="19595" y="3735"/>
                  </a:cubicBezTo>
                  <a:cubicBezTo>
                    <a:pt x="19635" y="3735"/>
                    <a:pt x="19676" y="3732"/>
                    <a:pt x="19718" y="3727"/>
                  </a:cubicBezTo>
                  <a:cubicBezTo>
                    <a:pt x="19682" y="3119"/>
                    <a:pt x="19372" y="2536"/>
                    <a:pt x="19015" y="2024"/>
                  </a:cubicBezTo>
                  <a:cubicBezTo>
                    <a:pt x="18610" y="1453"/>
                    <a:pt x="18134" y="893"/>
                    <a:pt x="17527" y="560"/>
                  </a:cubicBezTo>
                  <a:cubicBezTo>
                    <a:pt x="17051" y="286"/>
                    <a:pt x="16515" y="167"/>
                    <a:pt x="15979" y="95"/>
                  </a:cubicBezTo>
                  <a:cubicBezTo>
                    <a:pt x="15519" y="29"/>
                    <a:pt x="15058" y="0"/>
                    <a:pt x="14595" y="0"/>
                  </a:cubicBezTo>
                  <a:close/>
                  <a:moveTo>
                    <a:pt x="1138" y="3974"/>
                  </a:moveTo>
                  <a:lnTo>
                    <a:pt x="1138" y="3974"/>
                  </a:lnTo>
                  <a:cubicBezTo>
                    <a:pt x="762" y="4081"/>
                    <a:pt x="369" y="4215"/>
                    <a:pt x="108" y="4501"/>
                  </a:cubicBezTo>
                  <a:lnTo>
                    <a:pt x="108" y="4501"/>
                  </a:lnTo>
                  <a:cubicBezTo>
                    <a:pt x="108" y="4501"/>
                    <a:pt x="108" y="4501"/>
                    <a:pt x="108" y="4501"/>
                  </a:cubicBezTo>
                  <a:lnTo>
                    <a:pt x="108" y="4501"/>
                  </a:lnTo>
                  <a:lnTo>
                    <a:pt x="1" y="4620"/>
                  </a:lnTo>
                  <a:cubicBezTo>
                    <a:pt x="16" y="4611"/>
                    <a:pt x="30" y="4602"/>
                    <a:pt x="45" y="4593"/>
                  </a:cubicBezTo>
                  <a:lnTo>
                    <a:pt x="45" y="4593"/>
                  </a:lnTo>
                  <a:cubicBezTo>
                    <a:pt x="46" y="4594"/>
                    <a:pt x="48" y="4594"/>
                    <a:pt x="49" y="4594"/>
                  </a:cubicBezTo>
                  <a:cubicBezTo>
                    <a:pt x="60" y="4594"/>
                    <a:pt x="82" y="4581"/>
                    <a:pt x="98" y="4562"/>
                  </a:cubicBezTo>
                  <a:lnTo>
                    <a:pt x="98" y="4562"/>
                  </a:lnTo>
                  <a:cubicBezTo>
                    <a:pt x="441" y="4361"/>
                    <a:pt x="788" y="4164"/>
                    <a:pt x="1138" y="39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7" name="Google Shape;1297;p21"/>
            <p:cNvSpPr/>
            <p:nvPr/>
          </p:nvSpPr>
          <p:spPr>
            <a:xfrm>
              <a:off x="3928450" y="1558900"/>
              <a:ext cx="125050" cy="293575"/>
            </a:xfrm>
            <a:custGeom>
              <a:avLst/>
              <a:gdLst/>
              <a:ahLst/>
              <a:cxnLst/>
              <a:rect l="l" t="t" r="r" b="b"/>
              <a:pathLst>
                <a:path w="5002" h="11743" extrusionOk="0">
                  <a:moveTo>
                    <a:pt x="119" y="1"/>
                  </a:moveTo>
                  <a:cubicBezTo>
                    <a:pt x="80" y="1"/>
                    <a:pt x="40" y="2"/>
                    <a:pt x="1" y="3"/>
                  </a:cubicBezTo>
                  <a:cubicBezTo>
                    <a:pt x="2025" y="967"/>
                    <a:pt x="3454" y="2955"/>
                    <a:pt x="3989" y="5134"/>
                  </a:cubicBezTo>
                  <a:cubicBezTo>
                    <a:pt x="4525" y="7301"/>
                    <a:pt x="4251" y="9623"/>
                    <a:pt x="3525" y="11742"/>
                  </a:cubicBezTo>
                  <a:lnTo>
                    <a:pt x="4251" y="11254"/>
                  </a:lnTo>
                  <a:cubicBezTo>
                    <a:pt x="4406" y="10694"/>
                    <a:pt x="4597" y="9920"/>
                    <a:pt x="4727" y="8992"/>
                  </a:cubicBezTo>
                  <a:cubicBezTo>
                    <a:pt x="4835" y="8218"/>
                    <a:pt x="5001" y="7099"/>
                    <a:pt x="4918" y="5753"/>
                  </a:cubicBezTo>
                  <a:cubicBezTo>
                    <a:pt x="4847" y="4384"/>
                    <a:pt x="4775" y="3420"/>
                    <a:pt x="4299" y="2515"/>
                  </a:cubicBezTo>
                  <a:cubicBezTo>
                    <a:pt x="3496" y="1002"/>
                    <a:pt x="1828" y="1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8" name="Google Shape;1298;p21"/>
            <p:cNvSpPr/>
            <p:nvPr/>
          </p:nvSpPr>
          <p:spPr>
            <a:xfrm>
              <a:off x="4020125" y="1728575"/>
              <a:ext cx="382525" cy="106625"/>
            </a:xfrm>
            <a:custGeom>
              <a:avLst/>
              <a:gdLst/>
              <a:ahLst/>
              <a:cxnLst/>
              <a:rect l="l" t="t" r="r" b="b"/>
              <a:pathLst>
                <a:path w="15301" h="4265" extrusionOk="0">
                  <a:moveTo>
                    <a:pt x="10691" y="0"/>
                  </a:moveTo>
                  <a:cubicBezTo>
                    <a:pt x="9995" y="0"/>
                    <a:pt x="9111" y="90"/>
                    <a:pt x="7966" y="336"/>
                  </a:cubicBezTo>
                  <a:cubicBezTo>
                    <a:pt x="6394" y="681"/>
                    <a:pt x="3978" y="1395"/>
                    <a:pt x="1251" y="3014"/>
                  </a:cubicBezTo>
                  <a:lnTo>
                    <a:pt x="1" y="4265"/>
                  </a:lnTo>
                  <a:cubicBezTo>
                    <a:pt x="3324" y="2297"/>
                    <a:pt x="7197" y="1246"/>
                    <a:pt x="11067" y="1246"/>
                  </a:cubicBezTo>
                  <a:cubicBezTo>
                    <a:pt x="11717" y="1246"/>
                    <a:pt x="12367" y="1276"/>
                    <a:pt x="13014" y="1336"/>
                  </a:cubicBezTo>
                  <a:cubicBezTo>
                    <a:pt x="13800" y="1407"/>
                    <a:pt x="14634" y="1550"/>
                    <a:pt x="15265" y="2050"/>
                  </a:cubicBezTo>
                  <a:cubicBezTo>
                    <a:pt x="15272" y="2056"/>
                    <a:pt x="15276" y="2059"/>
                    <a:pt x="15277" y="2059"/>
                  </a:cubicBezTo>
                  <a:cubicBezTo>
                    <a:pt x="15300" y="2059"/>
                    <a:pt x="14030" y="777"/>
                    <a:pt x="12598" y="300"/>
                  </a:cubicBezTo>
                  <a:cubicBezTo>
                    <a:pt x="12164" y="146"/>
                    <a:pt x="11580" y="0"/>
                    <a:pt x="10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9" name="Google Shape;1299;p21"/>
            <p:cNvSpPr/>
            <p:nvPr/>
          </p:nvSpPr>
          <p:spPr>
            <a:xfrm>
              <a:off x="4021025" y="1515275"/>
              <a:ext cx="107175" cy="244025"/>
            </a:xfrm>
            <a:custGeom>
              <a:avLst/>
              <a:gdLst/>
              <a:ahLst/>
              <a:cxnLst/>
              <a:rect l="l" t="t" r="r" b="b"/>
              <a:pathLst>
                <a:path w="4287" h="9761" extrusionOk="0">
                  <a:moveTo>
                    <a:pt x="1634" y="0"/>
                  </a:moveTo>
                  <a:cubicBezTo>
                    <a:pt x="1042" y="0"/>
                    <a:pt x="451" y="205"/>
                    <a:pt x="1" y="581"/>
                  </a:cubicBezTo>
                  <a:cubicBezTo>
                    <a:pt x="148" y="545"/>
                    <a:pt x="297" y="528"/>
                    <a:pt x="447" y="528"/>
                  </a:cubicBezTo>
                  <a:cubicBezTo>
                    <a:pt x="1285" y="528"/>
                    <a:pt x="2121" y="1064"/>
                    <a:pt x="2596" y="1771"/>
                  </a:cubicBezTo>
                  <a:cubicBezTo>
                    <a:pt x="3168" y="2605"/>
                    <a:pt x="3358" y="3653"/>
                    <a:pt x="3453" y="4665"/>
                  </a:cubicBezTo>
                  <a:cubicBezTo>
                    <a:pt x="3620" y="6367"/>
                    <a:pt x="3537" y="8082"/>
                    <a:pt x="3251" y="9760"/>
                  </a:cubicBezTo>
                  <a:lnTo>
                    <a:pt x="3775" y="9272"/>
                  </a:lnTo>
                  <a:cubicBezTo>
                    <a:pt x="3894" y="8248"/>
                    <a:pt x="4192" y="5689"/>
                    <a:pt x="4263" y="3212"/>
                  </a:cubicBezTo>
                  <a:cubicBezTo>
                    <a:pt x="4287" y="2795"/>
                    <a:pt x="4263" y="2081"/>
                    <a:pt x="3870" y="1343"/>
                  </a:cubicBezTo>
                  <a:cubicBezTo>
                    <a:pt x="3513" y="676"/>
                    <a:pt x="2858" y="200"/>
                    <a:pt x="2108" y="45"/>
                  </a:cubicBezTo>
                  <a:cubicBezTo>
                    <a:pt x="1952" y="15"/>
                    <a:pt x="1793" y="0"/>
                    <a:pt x="1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0" name="Google Shape;1300;p21"/>
            <p:cNvSpPr/>
            <p:nvPr/>
          </p:nvSpPr>
          <p:spPr>
            <a:xfrm>
              <a:off x="4121925" y="1657650"/>
              <a:ext cx="309000" cy="84375"/>
            </a:xfrm>
            <a:custGeom>
              <a:avLst/>
              <a:gdLst/>
              <a:ahLst/>
              <a:cxnLst/>
              <a:rect l="l" t="t" r="r" b="b"/>
              <a:pathLst>
                <a:path w="12360" h="3375" extrusionOk="0">
                  <a:moveTo>
                    <a:pt x="8540" y="1"/>
                  </a:moveTo>
                  <a:cubicBezTo>
                    <a:pt x="7711" y="1"/>
                    <a:pt x="6881" y="169"/>
                    <a:pt x="6085" y="398"/>
                  </a:cubicBezTo>
                  <a:cubicBezTo>
                    <a:pt x="4115" y="944"/>
                    <a:pt x="2233" y="1817"/>
                    <a:pt x="557" y="2974"/>
                  </a:cubicBezTo>
                  <a:lnTo>
                    <a:pt x="557" y="2974"/>
                  </a:lnTo>
                  <a:cubicBezTo>
                    <a:pt x="1414" y="2732"/>
                    <a:pt x="2278" y="2483"/>
                    <a:pt x="3132" y="2244"/>
                  </a:cubicBezTo>
                  <a:cubicBezTo>
                    <a:pt x="4649" y="1812"/>
                    <a:pt x="6231" y="1373"/>
                    <a:pt x="7792" y="1373"/>
                  </a:cubicBezTo>
                  <a:cubicBezTo>
                    <a:pt x="8338" y="1373"/>
                    <a:pt x="8882" y="1427"/>
                    <a:pt x="9419" y="1553"/>
                  </a:cubicBezTo>
                  <a:cubicBezTo>
                    <a:pt x="10419" y="1791"/>
                    <a:pt x="11347" y="2256"/>
                    <a:pt x="12359" y="2256"/>
                  </a:cubicBezTo>
                  <a:cubicBezTo>
                    <a:pt x="11967" y="1101"/>
                    <a:pt x="10835" y="351"/>
                    <a:pt x="9657" y="113"/>
                  </a:cubicBezTo>
                  <a:cubicBezTo>
                    <a:pt x="9287" y="35"/>
                    <a:pt x="8914" y="1"/>
                    <a:pt x="8540" y="1"/>
                  </a:cubicBezTo>
                  <a:close/>
                  <a:moveTo>
                    <a:pt x="557" y="2974"/>
                  </a:moveTo>
                  <a:cubicBezTo>
                    <a:pt x="435" y="3009"/>
                    <a:pt x="313" y="3043"/>
                    <a:pt x="191" y="3077"/>
                  </a:cubicBezTo>
                  <a:lnTo>
                    <a:pt x="1" y="3375"/>
                  </a:lnTo>
                  <a:cubicBezTo>
                    <a:pt x="184" y="3238"/>
                    <a:pt x="369" y="3104"/>
                    <a:pt x="557" y="29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1" name="Google Shape;1301;p21"/>
            <p:cNvSpPr/>
            <p:nvPr/>
          </p:nvSpPr>
          <p:spPr>
            <a:xfrm>
              <a:off x="4139800" y="1510775"/>
              <a:ext cx="69675" cy="184725"/>
            </a:xfrm>
            <a:custGeom>
              <a:avLst/>
              <a:gdLst/>
              <a:ahLst/>
              <a:cxnLst/>
              <a:rect l="l" t="t" r="r" b="b"/>
              <a:pathLst>
                <a:path w="2787" h="7389" extrusionOk="0">
                  <a:moveTo>
                    <a:pt x="162" y="0"/>
                  </a:moveTo>
                  <a:cubicBezTo>
                    <a:pt x="131" y="0"/>
                    <a:pt x="123" y="11"/>
                    <a:pt x="119" y="23"/>
                  </a:cubicBezTo>
                  <a:cubicBezTo>
                    <a:pt x="0" y="165"/>
                    <a:pt x="857" y="737"/>
                    <a:pt x="1250" y="1689"/>
                  </a:cubicBezTo>
                  <a:cubicBezTo>
                    <a:pt x="1369" y="1963"/>
                    <a:pt x="1465" y="2356"/>
                    <a:pt x="1369" y="3737"/>
                  </a:cubicBezTo>
                  <a:cubicBezTo>
                    <a:pt x="1203" y="5928"/>
                    <a:pt x="738" y="7297"/>
                    <a:pt x="953" y="7381"/>
                  </a:cubicBezTo>
                  <a:cubicBezTo>
                    <a:pt x="957" y="7385"/>
                    <a:pt x="963" y="7388"/>
                    <a:pt x="974" y="7388"/>
                  </a:cubicBezTo>
                  <a:cubicBezTo>
                    <a:pt x="1021" y="7388"/>
                    <a:pt x="1146" y="7311"/>
                    <a:pt x="1441" y="6869"/>
                  </a:cubicBezTo>
                  <a:cubicBezTo>
                    <a:pt x="1941" y="6107"/>
                    <a:pt x="2786" y="4845"/>
                    <a:pt x="2691" y="3023"/>
                  </a:cubicBezTo>
                  <a:cubicBezTo>
                    <a:pt x="2655" y="2487"/>
                    <a:pt x="2584" y="1106"/>
                    <a:pt x="1798" y="630"/>
                  </a:cubicBezTo>
                  <a:cubicBezTo>
                    <a:pt x="1572" y="499"/>
                    <a:pt x="1107" y="320"/>
                    <a:pt x="786" y="201"/>
                  </a:cubicBezTo>
                  <a:cubicBezTo>
                    <a:pt x="381" y="42"/>
                    <a:pt x="225" y="0"/>
                    <a:pt x="1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2" name="Google Shape;1302;p21"/>
            <p:cNvSpPr/>
            <p:nvPr/>
          </p:nvSpPr>
          <p:spPr>
            <a:xfrm>
              <a:off x="4213600" y="1609225"/>
              <a:ext cx="205125" cy="50050"/>
            </a:xfrm>
            <a:custGeom>
              <a:avLst/>
              <a:gdLst/>
              <a:ahLst/>
              <a:cxnLst/>
              <a:rect l="l" t="t" r="r" b="b"/>
              <a:pathLst>
                <a:path w="8205" h="2002" extrusionOk="0">
                  <a:moveTo>
                    <a:pt x="5324" y="0"/>
                  </a:moveTo>
                  <a:cubicBezTo>
                    <a:pt x="5092" y="0"/>
                    <a:pt x="4861" y="15"/>
                    <a:pt x="4632" y="37"/>
                  </a:cubicBezTo>
                  <a:cubicBezTo>
                    <a:pt x="3335" y="168"/>
                    <a:pt x="2073" y="585"/>
                    <a:pt x="953" y="1264"/>
                  </a:cubicBezTo>
                  <a:lnTo>
                    <a:pt x="1346" y="883"/>
                  </a:lnTo>
                  <a:lnTo>
                    <a:pt x="1346" y="883"/>
                  </a:lnTo>
                  <a:cubicBezTo>
                    <a:pt x="834" y="1180"/>
                    <a:pt x="394" y="1561"/>
                    <a:pt x="1" y="2002"/>
                  </a:cubicBezTo>
                  <a:cubicBezTo>
                    <a:pt x="1128" y="1269"/>
                    <a:pt x="2491" y="963"/>
                    <a:pt x="3825" y="963"/>
                  </a:cubicBezTo>
                  <a:cubicBezTo>
                    <a:pt x="3900" y="963"/>
                    <a:pt x="3975" y="964"/>
                    <a:pt x="4049" y="966"/>
                  </a:cubicBezTo>
                  <a:cubicBezTo>
                    <a:pt x="5466" y="978"/>
                    <a:pt x="6847" y="1323"/>
                    <a:pt x="8204" y="1752"/>
                  </a:cubicBezTo>
                  <a:cubicBezTo>
                    <a:pt x="8026" y="1049"/>
                    <a:pt x="7430" y="514"/>
                    <a:pt x="6764" y="252"/>
                  </a:cubicBezTo>
                  <a:cubicBezTo>
                    <a:pt x="6310" y="65"/>
                    <a:pt x="5817" y="0"/>
                    <a:pt x="5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3" name="Google Shape;1303;p21"/>
            <p:cNvSpPr/>
            <p:nvPr/>
          </p:nvSpPr>
          <p:spPr>
            <a:xfrm>
              <a:off x="4187725" y="1496100"/>
              <a:ext cx="66400" cy="139675"/>
            </a:xfrm>
            <a:custGeom>
              <a:avLst/>
              <a:gdLst/>
              <a:ahLst/>
              <a:cxnLst/>
              <a:rect l="l" t="t" r="r" b="b"/>
              <a:pathLst>
                <a:path w="2656" h="5587" extrusionOk="0">
                  <a:moveTo>
                    <a:pt x="859" y="1"/>
                  </a:moveTo>
                  <a:cubicBezTo>
                    <a:pt x="568" y="1"/>
                    <a:pt x="277" y="53"/>
                    <a:pt x="0" y="145"/>
                  </a:cubicBezTo>
                  <a:cubicBezTo>
                    <a:pt x="964" y="550"/>
                    <a:pt x="1631" y="1479"/>
                    <a:pt x="1881" y="2491"/>
                  </a:cubicBezTo>
                  <a:cubicBezTo>
                    <a:pt x="2155" y="3503"/>
                    <a:pt x="2048" y="4574"/>
                    <a:pt x="1798" y="5586"/>
                  </a:cubicBezTo>
                  <a:lnTo>
                    <a:pt x="1905" y="5336"/>
                  </a:lnTo>
                  <a:cubicBezTo>
                    <a:pt x="2167" y="4277"/>
                    <a:pt x="2393" y="3229"/>
                    <a:pt x="2572" y="2157"/>
                  </a:cubicBezTo>
                  <a:cubicBezTo>
                    <a:pt x="2619" y="1836"/>
                    <a:pt x="2655" y="1526"/>
                    <a:pt x="2596" y="1217"/>
                  </a:cubicBezTo>
                  <a:cubicBezTo>
                    <a:pt x="2500" y="693"/>
                    <a:pt x="2060" y="288"/>
                    <a:pt x="1560" y="110"/>
                  </a:cubicBezTo>
                  <a:cubicBezTo>
                    <a:pt x="1331" y="35"/>
                    <a:pt x="1095" y="1"/>
                    <a:pt x="8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4" name="Google Shape;1304;p21"/>
            <p:cNvSpPr/>
            <p:nvPr/>
          </p:nvSpPr>
          <p:spPr>
            <a:xfrm>
              <a:off x="4266600" y="1497350"/>
              <a:ext cx="33050" cy="115200"/>
            </a:xfrm>
            <a:custGeom>
              <a:avLst/>
              <a:gdLst/>
              <a:ahLst/>
              <a:cxnLst/>
              <a:rect l="l" t="t" r="r" b="b"/>
              <a:pathLst>
                <a:path w="1322" h="4608" extrusionOk="0">
                  <a:moveTo>
                    <a:pt x="179" y="0"/>
                  </a:moveTo>
                  <a:cubicBezTo>
                    <a:pt x="965" y="1417"/>
                    <a:pt x="893" y="3262"/>
                    <a:pt x="0" y="4608"/>
                  </a:cubicBezTo>
                  <a:lnTo>
                    <a:pt x="417" y="4203"/>
                  </a:lnTo>
                  <a:cubicBezTo>
                    <a:pt x="536" y="3953"/>
                    <a:pt x="643" y="3715"/>
                    <a:pt x="762" y="3453"/>
                  </a:cubicBezTo>
                  <a:cubicBezTo>
                    <a:pt x="1036" y="2834"/>
                    <a:pt x="1322" y="2191"/>
                    <a:pt x="1310" y="1512"/>
                  </a:cubicBezTo>
                  <a:cubicBezTo>
                    <a:pt x="1274" y="833"/>
                    <a:pt x="846" y="107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5" name="Google Shape;1305;p21"/>
            <p:cNvSpPr/>
            <p:nvPr/>
          </p:nvSpPr>
          <p:spPr>
            <a:xfrm>
              <a:off x="4299925" y="1572950"/>
              <a:ext cx="93800" cy="26800"/>
            </a:xfrm>
            <a:custGeom>
              <a:avLst/>
              <a:gdLst/>
              <a:ahLst/>
              <a:cxnLst/>
              <a:rect l="l" t="t" r="r" b="b"/>
              <a:pathLst>
                <a:path w="3752" h="1072" extrusionOk="0">
                  <a:moveTo>
                    <a:pt x="1855" y="0"/>
                  </a:moveTo>
                  <a:cubicBezTo>
                    <a:pt x="1724" y="0"/>
                    <a:pt x="1593" y="5"/>
                    <a:pt x="1465" y="12"/>
                  </a:cubicBezTo>
                  <a:cubicBezTo>
                    <a:pt x="1120" y="48"/>
                    <a:pt x="763" y="107"/>
                    <a:pt x="429" y="167"/>
                  </a:cubicBezTo>
                  <a:lnTo>
                    <a:pt x="1" y="667"/>
                  </a:lnTo>
                  <a:cubicBezTo>
                    <a:pt x="263" y="524"/>
                    <a:pt x="560" y="429"/>
                    <a:pt x="834" y="393"/>
                  </a:cubicBezTo>
                  <a:cubicBezTo>
                    <a:pt x="931" y="383"/>
                    <a:pt x="1027" y="378"/>
                    <a:pt x="1124" y="378"/>
                  </a:cubicBezTo>
                  <a:cubicBezTo>
                    <a:pt x="1467" y="378"/>
                    <a:pt x="1809" y="438"/>
                    <a:pt x="2144" y="512"/>
                  </a:cubicBezTo>
                  <a:cubicBezTo>
                    <a:pt x="2334" y="536"/>
                    <a:pt x="2537" y="584"/>
                    <a:pt x="2715" y="631"/>
                  </a:cubicBezTo>
                  <a:cubicBezTo>
                    <a:pt x="3084" y="726"/>
                    <a:pt x="3442" y="881"/>
                    <a:pt x="3751" y="1072"/>
                  </a:cubicBezTo>
                  <a:cubicBezTo>
                    <a:pt x="3632" y="631"/>
                    <a:pt x="3251" y="298"/>
                    <a:pt x="2811" y="131"/>
                  </a:cubicBezTo>
                  <a:cubicBezTo>
                    <a:pt x="2506" y="30"/>
                    <a:pt x="2178" y="0"/>
                    <a:pt x="1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6" name="Google Shape;1306;p21"/>
            <p:cNvSpPr/>
            <p:nvPr/>
          </p:nvSpPr>
          <p:spPr>
            <a:xfrm>
              <a:off x="4311825" y="1505400"/>
              <a:ext cx="24450" cy="74125"/>
            </a:xfrm>
            <a:custGeom>
              <a:avLst/>
              <a:gdLst/>
              <a:ahLst/>
              <a:cxnLst/>
              <a:rect l="l" t="t" r="r" b="b"/>
              <a:pathLst>
                <a:path w="978" h="2965" extrusionOk="0">
                  <a:moveTo>
                    <a:pt x="217" y="0"/>
                  </a:moveTo>
                  <a:cubicBezTo>
                    <a:pt x="205" y="0"/>
                    <a:pt x="192" y="4"/>
                    <a:pt x="180" y="11"/>
                  </a:cubicBezTo>
                  <a:cubicBezTo>
                    <a:pt x="120" y="59"/>
                    <a:pt x="120" y="130"/>
                    <a:pt x="144" y="202"/>
                  </a:cubicBezTo>
                  <a:cubicBezTo>
                    <a:pt x="346" y="1107"/>
                    <a:pt x="299" y="2083"/>
                    <a:pt x="1" y="2952"/>
                  </a:cubicBezTo>
                  <a:lnTo>
                    <a:pt x="84" y="2964"/>
                  </a:lnTo>
                  <a:cubicBezTo>
                    <a:pt x="406" y="2619"/>
                    <a:pt x="751" y="2226"/>
                    <a:pt x="858" y="1750"/>
                  </a:cubicBezTo>
                  <a:cubicBezTo>
                    <a:pt x="977" y="1154"/>
                    <a:pt x="739" y="547"/>
                    <a:pt x="346" y="83"/>
                  </a:cubicBezTo>
                  <a:cubicBezTo>
                    <a:pt x="309" y="45"/>
                    <a:pt x="264" y="0"/>
                    <a:pt x="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7" name="Google Shape;1307;p21"/>
            <p:cNvSpPr/>
            <p:nvPr/>
          </p:nvSpPr>
          <p:spPr>
            <a:xfrm>
              <a:off x="3753725" y="1536925"/>
              <a:ext cx="622725" cy="732550"/>
            </a:xfrm>
            <a:custGeom>
              <a:avLst/>
              <a:gdLst/>
              <a:ahLst/>
              <a:cxnLst/>
              <a:rect l="l" t="t" r="r" b="b"/>
              <a:pathLst>
                <a:path w="24909" h="29302" extrusionOk="0">
                  <a:moveTo>
                    <a:pt x="24909" y="1"/>
                  </a:moveTo>
                  <a:cubicBezTo>
                    <a:pt x="22075" y="1620"/>
                    <a:pt x="19408" y="3513"/>
                    <a:pt x="16896" y="5644"/>
                  </a:cubicBezTo>
                  <a:cubicBezTo>
                    <a:pt x="15646" y="6692"/>
                    <a:pt x="14455" y="7799"/>
                    <a:pt x="13300" y="8954"/>
                  </a:cubicBezTo>
                  <a:cubicBezTo>
                    <a:pt x="12717" y="9537"/>
                    <a:pt x="12145" y="10121"/>
                    <a:pt x="11597" y="10728"/>
                  </a:cubicBezTo>
                  <a:cubicBezTo>
                    <a:pt x="11335" y="11026"/>
                    <a:pt x="11050" y="11323"/>
                    <a:pt x="10776" y="11633"/>
                  </a:cubicBezTo>
                  <a:lnTo>
                    <a:pt x="9978" y="12562"/>
                  </a:lnTo>
                  <a:cubicBezTo>
                    <a:pt x="7859" y="15062"/>
                    <a:pt x="5942" y="17705"/>
                    <a:pt x="4275" y="20527"/>
                  </a:cubicBezTo>
                  <a:cubicBezTo>
                    <a:pt x="2608" y="23325"/>
                    <a:pt x="1156" y="26254"/>
                    <a:pt x="1" y="29302"/>
                  </a:cubicBezTo>
                  <a:cubicBezTo>
                    <a:pt x="751" y="27861"/>
                    <a:pt x="1513" y="26432"/>
                    <a:pt x="2322" y="25027"/>
                  </a:cubicBezTo>
                  <a:cubicBezTo>
                    <a:pt x="3132" y="23622"/>
                    <a:pt x="3989" y="22253"/>
                    <a:pt x="4870" y="20896"/>
                  </a:cubicBezTo>
                  <a:cubicBezTo>
                    <a:pt x="5323" y="20205"/>
                    <a:pt x="5763" y="19551"/>
                    <a:pt x="6228" y="18884"/>
                  </a:cubicBezTo>
                  <a:cubicBezTo>
                    <a:pt x="6454" y="18562"/>
                    <a:pt x="6692" y="18229"/>
                    <a:pt x="6930" y="17908"/>
                  </a:cubicBezTo>
                  <a:lnTo>
                    <a:pt x="7287" y="17407"/>
                  </a:lnTo>
                  <a:lnTo>
                    <a:pt x="7656" y="16931"/>
                  </a:lnTo>
                  <a:cubicBezTo>
                    <a:pt x="8609" y="15622"/>
                    <a:pt x="9621" y="14371"/>
                    <a:pt x="10657" y="13145"/>
                  </a:cubicBezTo>
                  <a:lnTo>
                    <a:pt x="11455" y="12216"/>
                  </a:lnTo>
                  <a:cubicBezTo>
                    <a:pt x="11705" y="11907"/>
                    <a:pt x="11990" y="11609"/>
                    <a:pt x="12252" y="11311"/>
                  </a:cubicBezTo>
                  <a:cubicBezTo>
                    <a:pt x="12526" y="11014"/>
                    <a:pt x="12788" y="10704"/>
                    <a:pt x="13074" y="10418"/>
                  </a:cubicBezTo>
                  <a:lnTo>
                    <a:pt x="13907" y="9537"/>
                  </a:lnTo>
                  <a:cubicBezTo>
                    <a:pt x="15026" y="8359"/>
                    <a:pt x="16181" y="7251"/>
                    <a:pt x="17372" y="6144"/>
                  </a:cubicBezTo>
                  <a:cubicBezTo>
                    <a:pt x="19753" y="3953"/>
                    <a:pt x="22289" y="1929"/>
                    <a:pt x="249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08" name="Google Shape;1308;p21"/>
          <p:cNvGrpSpPr/>
          <p:nvPr/>
        </p:nvGrpSpPr>
        <p:grpSpPr>
          <a:xfrm rot="-4503338">
            <a:off x="10988411" y="5656738"/>
            <a:ext cx="1466728" cy="1380721"/>
            <a:chOff x="3611750" y="1496100"/>
            <a:chExt cx="821550" cy="773375"/>
          </a:xfrm>
        </p:grpSpPr>
        <p:sp>
          <p:nvSpPr>
            <p:cNvPr id="1309" name="Google Shape;1309;p21"/>
            <p:cNvSpPr/>
            <p:nvPr/>
          </p:nvSpPr>
          <p:spPr>
            <a:xfrm>
              <a:off x="3829175" y="2004725"/>
              <a:ext cx="455900" cy="178425"/>
            </a:xfrm>
            <a:custGeom>
              <a:avLst/>
              <a:gdLst/>
              <a:ahLst/>
              <a:cxnLst/>
              <a:rect l="l" t="t" r="r" b="b"/>
              <a:pathLst>
                <a:path w="18236" h="7137" extrusionOk="0">
                  <a:moveTo>
                    <a:pt x="9519" y="1"/>
                  </a:moveTo>
                  <a:cubicBezTo>
                    <a:pt x="5908" y="1"/>
                    <a:pt x="2471" y="1297"/>
                    <a:pt x="174" y="4148"/>
                  </a:cubicBezTo>
                  <a:lnTo>
                    <a:pt x="66" y="4351"/>
                  </a:lnTo>
                  <a:cubicBezTo>
                    <a:pt x="66" y="4343"/>
                    <a:pt x="63" y="4340"/>
                    <a:pt x="58" y="4340"/>
                  </a:cubicBezTo>
                  <a:cubicBezTo>
                    <a:pt x="40" y="4340"/>
                    <a:pt x="0" y="4380"/>
                    <a:pt x="19" y="4399"/>
                  </a:cubicBezTo>
                  <a:cubicBezTo>
                    <a:pt x="33" y="4409"/>
                    <a:pt x="48" y="4414"/>
                    <a:pt x="62" y="4414"/>
                  </a:cubicBezTo>
                  <a:cubicBezTo>
                    <a:pt x="95" y="4414"/>
                    <a:pt x="129" y="4391"/>
                    <a:pt x="162" y="4375"/>
                  </a:cubicBezTo>
                  <a:cubicBezTo>
                    <a:pt x="1007" y="3779"/>
                    <a:pt x="1912" y="3244"/>
                    <a:pt x="2817" y="2720"/>
                  </a:cubicBezTo>
                  <a:cubicBezTo>
                    <a:pt x="3507" y="2315"/>
                    <a:pt x="4186" y="1934"/>
                    <a:pt x="4936" y="1660"/>
                  </a:cubicBezTo>
                  <a:cubicBezTo>
                    <a:pt x="5650" y="1410"/>
                    <a:pt x="6389" y="1291"/>
                    <a:pt x="7151" y="1196"/>
                  </a:cubicBezTo>
                  <a:cubicBezTo>
                    <a:pt x="7689" y="1141"/>
                    <a:pt x="8220" y="1100"/>
                    <a:pt x="8755" y="1100"/>
                  </a:cubicBezTo>
                  <a:cubicBezTo>
                    <a:pt x="8918" y="1100"/>
                    <a:pt x="9082" y="1104"/>
                    <a:pt x="9246" y="1112"/>
                  </a:cubicBezTo>
                  <a:cubicBezTo>
                    <a:pt x="11151" y="1172"/>
                    <a:pt x="13056" y="1755"/>
                    <a:pt x="14652" y="2791"/>
                  </a:cubicBezTo>
                  <a:cubicBezTo>
                    <a:pt x="16247" y="3839"/>
                    <a:pt x="17533" y="5363"/>
                    <a:pt x="18235" y="7137"/>
                  </a:cubicBezTo>
                  <a:cubicBezTo>
                    <a:pt x="17973" y="5827"/>
                    <a:pt x="17509" y="4553"/>
                    <a:pt x="16783" y="3422"/>
                  </a:cubicBezTo>
                  <a:cubicBezTo>
                    <a:pt x="16057" y="2291"/>
                    <a:pt x="15056" y="1339"/>
                    <a:pt x="13830" y="767"/>
                  </a:cubicBezTo>
                  <a:cubicBezTo>
                    <a:pt x="13032" y="398"/>
                    <a:pt x="12151" y="208"/>
                    <a:pt x="11270" y="100"/>
                  </a:cubicBezTo>
                  <a:cubicBezTo>
                    <a:pt x="10685" y="34"/>
                    <a:pt x="10099" y="1"/>
                    <a:pt x="9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0" name="Google Shape;1310;p21"/>
            <p:cNvSpPr/>
            <p:nvPr/>
          </p:nvSpPr>
          <p:spPr>
            <a:xfrm>
              <a:off x="3611750" y="1770000"/>
              <a:ext cx="259275" cy="343500"/>
            </a:xfrm>
            <a:custGeom>
              <a:avLst/>
              <a:gdLst/>
              <a:ahLst/>
              <a:cxnLst/>
              <a:rect l="l" t="t" r="r" b="b"/>
              <a:pathLst>
                <a:path w="10371" h="13740" extrusionOk="0">
                  <a:moveTo>
                    <a:pt x="3734" y="0"/>
                  </a:moveTo>
                  <a:cubicBezTo>
                    <a:pt x="3240" y="0"/>
                    <a:pt x="2747" y="88"/>
                    <a:pt x="2263" y="167"/>
                  </a:cubicBezTo>
                  <a:cubicBezTo>
                    <a:pt x="1453" y="322"/>
                    <a:pt x="643" y="512"/>
                    <a:pt x="0" y="1024"/>
                  </a:cubicBezTo>
                  <a:cubicBezTo>
                    <a:pt x="12" y="1024"/>
                    <a:pt x="203" y="1048"/>
                    <a:pt x="191" y="1048"/>
                  </a:cubicBezTo>
                  <a:cubicBezTo>
                    <a:pt x="298" y="1060"/>
                    <a:pt x="405" y="1072"/>
                    <a:pt x="489" y="1095"/>
                  </a:cubicBezTo>
                  <a:cubicBezTo>
                    <a:pt x="703" y="1119"/>
                    <a:pt x="893" y="1143"/>
                    <a:pt x="1096" y="1167"/>
                  </a:cubicBezTo>
                  <a:cubicBezTo>
                    <a:pt x="1548" y="1215"/>
                    <a:pt x="1989" y="1238"/>
                    <a:pt x="2441" y="1286"/>
                  </a:cubicBezTo>
                  <a:cubicBezTo>
                    <a:pt x="3275" y="1357"/>
                    <a:pt x="4120" y="1453"/>
                    <a:pt x="4942" y="1691"/>
                  </a:cubicBezTo>
                  <a:cubicBezTo>
                    <a:pt x="5299" y="1798"/>
                    <a:pt x="5644" y="1941"/>
                    <a:pt x="5965" y="2108"/>
                  </a:cubicBezTo>
                  <a:cubicBezTo>
                    <a:pt x="6025" y="2131"/>
                    <a:pt x="6085" y="2167"/>
                    <a:pt x="6144" y="2179"/>
                  </a:cubicBezTo>
                  <a:cubicBezTo>
                    <a:pt x="6239" y="2215"/>
                    <a:pt x="6323" y="2227"/>
                    <a:pt x="6394" y="2274"/>
                  </a:cubicBezTo>
                  <a:cubicBezTo>
                    <a:pt x="6632" y="2393"/>
                    <a:pt x="6811" y="2667"/>
                    <a:pt x="6978" y="2893"/>
                  </a:cubicBezTo>
                  <a:cubicBezTo>
                    <a:pt x="7168" y="3167"/>
                    <a:pt x="7347" y="3429"/>
                    <a:pt x="7489" y="3727"/>
                  </a:cubicBezTo>
                  <a:cubicBezTo>
                    <a:pt x="7501" y="3762"/>
                    <a:pt x="7513" y="3774"/>
                    <a:pt x="7513" y="3798"/>
                  </a:cubicBezTo>
                  <a:cubicBezTo>
                    <a:pt x="7811" y="4417"/>
                    <a:pt x="8025" y="5072"/>
                    <a:pt x="8180" y="5727"/>
                  </a:cubicBezTo>
                  <a:cubicBezTo>
                    <a:pt x="8833" y="8224"/>
                    <a:pt x="9089" y="10842"/>
                    <a:pt x="8949" y="13433"/>
                  </a:cubicBezTo>
                  <a:lnTo>
                    <a:pt x="8949" y="13433"/>
                  </a:lnTo>
                  <a:lnTo>
                    <a:pt x="9454" y="12847"/>
                  </a:lnTo>
                  <a:cubicBezTo>
                    <a:pt x="10371" y="10192"/>
                    <a:pt x="10049" y="7215"/>
                    <a:pt x="9013" y="4596"/>
                  </a:cubicBezTo>
                  <a:cubicBezTo>
                    <a:pt x="8573" y="3477"/>
                    <a:pt x="8001" y="2405"/>
                    <a:pt x="7168" y="1560"/>
                  </a:cubicBezTo>
                  <a:cubicBezTo>
                    <a:pt x="6335" y="703"/>
                    <a:pt x="5227" y="83"/>
                    <a:pt x="4037" y="12"/>
                  </a:cubicBezTo>
                  <a:cubicBezTo>
                    <a:pt x="3936" y="4"/>
                    <a:pt x="3835" y="0"/>
                    <a:pt x="3734" y="0"/>
                  </a:cubicBezTo>
                  <a:close/>
                  <a:moveTo>
                    <a:pt x="8949" y="13433"/>
                  </a:moveTo>
                  <a:lnTo>
                    <a:pt x="8859" y="13537"/>
                  </a:lnTo>
                  <a:cubicBezTo>
                    <a:pt x="8871" y="13609"/>
                    <a:pt x="8894" y="13668"/>
                    <a:pt x="8930" y="13740"/>
                  </a:cubicBezTo>
                  <a:cubicBezTo>
                    <a:pt x="8937" y="13638"/>
                    <a:pt x="8943" y="13535"/>
                    <a:pt x="8949" y="134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1" name="Google Shape;1311;p21"/>
            <p:cNvSpPr/>
            <p:nvPr/>
          </p:nvSpPr>
          <p:spPr>
            <a:xfrm>
              <a:off x="3872500" y="1902275"/>
              <a:ext cx="492950" cy="148125"/>
            </a:xfrm>
            <a:custGeom>
              <a:avLst/>
              <a:gdLst/>
              <a:ahLst/>
              <a:cxnLst/>
              <a:rect l="l" t="t" r="r" b="b"/>
              <a:pathLst>
                <a:path w="19718" h="5925" extrusionOk="0">
                  <a:moveTo>
                    <a:pt x="12112" y="0"/>
                  </a:moveTo>
                  <a:cubicBezTo>
                    <a:pt x="10553" y="0"/>
                    <a:pt x="8982" y="306"/>
                    <a:pt x="7513" y="817"/>
                  </a:cubicBezTo>
                  <a:cubicBezTo>
                    <a:pt x="5120" y="1662"/>
                    <a:pt x="2929" y="3055"/>
                    <a:pt x="905" y="4579"/>
                  </a:cubicBezTo>
                  <a:lnTo>
                    <a:pt x="0" y="5925"/>
                  </a:lnTo>
                  <a:cubicBezTo>
                    <a:pt x="1786" y="4472"/>
                    <a:pt x="3810" y="3317"/>
                    <a:pt x="5965" y="2508"/>
                  </a:cubicBezTo>
                  <a:cubicBezTo>
                    <a:pt x="7670" y="1893"/>
                    <a:pt x="9443" y="1459"/>
                    <a:pt x="11262" y="1459"/>
                  </a:cubicBezTo>
                  <a:cubicBezTo>
                    <a:pt x="11310" y="1459"/>
                    <a:pt x="11358" y="1459"/>
                    <a:pt x="11407" y="1460"/>
                  </a:cubicBezTo>
                  <a:cubicBezTo>
                    <a:pt x="13264" y="1472"/>
                    <a:pt x="15133" y="1948"/>
                    <a:pt x="16681" y="2960"/>
                  </a:cubicBezTo>
                  <a:cubicBezTo>
                    <a:pt x="17848" y="3722"/>
                    <a:pt x="18788" y="4758"/>
                    <a:pt x="19717" y="5782"/>
                  </a:cubicBezTo>
                  <a:cubicBezTo>
                    <a:pt x="19527" y="4496"/>
                    <a:pt x="18788" y="3365"/>
                    <a:pt x="17955" y="2365"/>
                  </a:cubicBezTo>
                  <a:cubicBezTo>
                    <a:pt x="17526" y="1877"/>
                    <a:pt x="17086" y="1400"/>
                    <a:pt x="16550" y="1043"/>
                  </a:cubicBezTo>
                  <a:cubicBezTo>
                    <a:pt x="16086" y="734"/>
                    <a:pt x="15550" y="531"/>
                    <a:pt x="15014" y="388"/>
                  </a:cubicBezTo>
                  <a:cubicBezTo>
                    <a:pt x="14071" y="122"/>
                    <a:pt x="13094" y="0"/>
                    <a:pt x="12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2" name="Google Shape;1312;p21"/>
            <p:cNvSpPr/>
            <p:nvPr/>
          </p:nvSpPr>
          <p:spPr>
            <a:xfrm>
              <a:off x="3665925" y="1657925"/>
              <a:ext cx="233075" cy="371350"/>
            </a:xfrm>
            <a:custGeom>
              <a:avLst/>
              <a:gdLst/>
              <a:ahLst/>
              <a:cxnLst/>
              <a:rect l="l" t="t" r="r" b="b"/>
              <a:pathLst>
                <a:path w="9323" h="14854" extrusionOk="0">
                  <a:moveTo>
                    <a:pt x="2490" y="1"/>
                  </a:moveTo>
                  <a:cubicBezTo>
                    <a:pt x="1596" y="1"/>
                    <a:pt x="714" y="246"/>
                    <a:pt x="0" y="780"/>
                  </a:cubicBezTo>
                  <a:cubicBezTo>
                    <a:pt x="1905" y="816"/>
                    <a:pt x="3929" y="1102"/>
                    <a:pt x="5418" y="2304"/>
                  </a:cubicBezTo>
                  <a:cubicBezTo>
                    <a:pt x="6430" y="3102"/>
                    <a:pt x="7097" y="4269"/>
                    <a:pt x="7585" y="5459"/>
                  </a:cubicBezTo>
                  <a:cubicBezTo>
                    <a:pt x="8775" y="8400"/>
                    <a:pt x="8894" y="11663"/>
                    <a:pt x="8871" y="14853"/>
                  </a:cubicBezTo>
                  <a:lnTo>
                    <a:pt x="9323" y="14115"/>
                  </a:lnTo>
                  <a:cubicBezTo>
                    <a:pt x="9228" y="12567"/>
                    <a:pt x="9144" y="11020"/>
                    <a:pt x="9013" y="9496"/>
                  </a:cubicBezTo>
                  <a:cubicBezTo>
                    <a:pt x="8859" y="7781"/>
                    <a:pt x="8656" y="6067"/>
                    <a:pt x="8037" y="4471"/>
                  </a:cubicBezTo>
                  <a:cubicBezTo>
                    <a:pt x="7418" y="2864"/>
                    <a:pt x="6358" y="1399"/>
                    <a:pt x="4858" y="590"/>
                  </a:cubicBezTo>
                  <a:cubicBezTo>
                    <a:pt x="4140" y="208"/>
                    <a:pt x="3310" y="1"/>
                    <a:pt x="2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3" name="Google Shape;1313;p21"/>
            <p:cNvSpPr/>
            <p:nvPr/>
          </p:nvSpPr>
          <p:spPr>
            <a:xfrm>
              <a:off x="3803450" y="1601225"/>
              <a:ext cx="162825" cy="358400"/>
            </a:xfrm>
            <a:custGeom>
              <a:avLst/>
              <a:gdLst/>
              <a:ahLst/>
              <a:cxnLst/>
              <a:rect l="l" t="t" r="r" b="b"/>
              <a:pathLst>
                <a:path w="6513" h="14336" extrusionOk="0">
                  <a:moveTo>
                    <a:pt x="0" y="0"/>
                  </a:moveTo>
                  <a:cubicBezTo>
                    <a:pt x="2274" y="750"/>
                    <a:pt x="4024" y="2727"/>
                    <a:pt x="4905" y="4953"/>
                  </a:cubicBezTo>
                  <a:cubicBezTo>
                    <a:pt x="5787" y="7204"/>
                    <a:pt x="5894" y="9680"/>
                    <a:pt x="5667" y="12073"/>
                  </a:cubicBezTo>
                  <a:cubicBezTo>
                    <a:pt x="5596" y="12835"/>
                    <a:pt x="5489" y="13585"/>
                    <a:pt x="5298" y="14335"/>
                  </a:cubicBezTo>
                  <a:lnTo>
                    <a:pt x="6084" y="13347"/>
                  </a:lnTo>
                  <a:cubicBezTo>
                    <a:pt x="6287" y="10513"/>
                    <a:pt x="6513" y="7632"/>
                    <a:pt x="6132" y="4810"/>
                  </a:cubicBezTo>
                  <a:cubicBezTo>
                    <a:pt x="6037" y="4203"/>
                    <a:pt x="5917" y="3572"/>
                    <a:pt x="5667" y="3013"/>
                  </a:cubicBezTo>
                  <a:cubicBezTo>
                    <a:pt x="5203" y="1977"/>
                    <a:pt x="4298" y="1203"/>
                    <a:pt x="3274" y="727"/>
                  </a:cubicBezTo>
                  <a:cubicBezTo>
                    <a:pt x="2262" y="250"/>
                    <a:pt x="1131" y="7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4" name="Google Shape;1314;p21"/>
            <p:cNvSpPr/>
            <p:nvPr/>
          </p:nvSpPr>
          <p:spPr>
            <a:xfrm>
              <a:off x="3940350" y="1811675"/>
              <a:ext cx="492950" cy="115500"/>
            </a:xfrm>
            <a:custGeom>
              <a:avLst/>
              <a:gdLst/>
              <a:ahLst/>
              <a:cxnLst/>
              <a:rect l="l" t="t" r="r" b="b"/>
              <a:pathLst>
                <a:path w="19718" h="4620" extrusionOk="0">
                  <a:moveTo>
                    <a:pt x="14595" y="0"/>
                  </a:moveTo>
                  <a:cubicBezTo>
                    <a:pt x="13560" y="0"/>
                    <a:pt x="12523" y="144"/>
                    <a:pt x="11502" y="333"/>
                  </a:cubicBezTo>
                  <a:cubicBezTo>
                    <a:pt x="7883" y="983"/>
                    <a:pt x="4369" y="2222"/>
                    <a:pt x="1138" y="3974"/>
                  </a:cubicBezTo>
                  <a:lnTo>
                    <a:pt x="1138" y="3974"/>
                  </a:lnTo>
                  <a:cubicBezTo>
                    <a:pt x="1164" y="3967"/>
                    <a:pt x="1190" y="3960"/>
                    <a:pt x="1215" y="3953"/>
                  </a:cubicBezTo>
                  <a:cubicBezTo>
                    <a:pt x="4263" y="3096"/>
                    <a:pt x="7335" y="2298"/>
                    <a:pt x="10407" y="1572"/>
                  </a:cubicBezTo>
                  <a:cubicBezTo>
                    <a:pt x="10931" y="1453"/>
                    <a:pt x="11467" y="1333"/>
                    <a:pt x="12002" y="1286"/>
                  </a:cubicBezTo>
                  <a:cubicBezTo>
                    <a:pt x="12130" y="1278"/>
                    <a:pt x="12259" y="1274"/>
                    <a:pt x="12388" y="1274"/>
                  </a:cubicBezTo>
                  <a:cubicBezTo>
                    <a:pt x="12811" y="1274"/>
                    <a:pt x="13235" y="1314"/>
                    <a:pt x="13646" y="1369"/>
                  </a:cubicBezTo>
                  <a:cubicBezTo>
                    <a:pt x="15384" y="1643"/>
                    <a:pt x="17063" y="2298"/>
                    <a:pt x="18539" y="3274"/>
                  </a:cubicBezTo>
                  <a:cubicBezTo>
                    <a:pt x="18863" y="3490"/>
                    <a:pt x="19206" y="3735"/>
                    <a:pt x="19595" y="3735"/>
                  </a:cubicBezTo>
                  <a:cubicBezTo>
                    <a:pt x="19635" y="3735"/>
                    <a:pt x="19676" y="3732"/>
                    <a:pt x="19718" y="3727"/>
                  </a:cubicBezTo>
                  <a:cubicBezTo>
                    <a:pt x="19682" y="3119"/>
                    <a:pt x="19372" y="2536"/>
                    <a:pt x="19015" y="2024"/>
                  </a:cubicBezTo>
                  <a:cubicBezTo>
                    <a:pt x="18610" y="1453"/>
                    <a:pt x="18134" y="893"/>
                    <a:pt x="17527" y="560"/>
                  </a:cubicBezTo>
                  <a:cubicBezTo>
                    <a:pt x="17051" y="286"/>
                    <a:pt x="16515" y="167"/>
                    <a:pt x="15979" y="95"/>
                  </a:cubicBezTo>
                  <a:cubicBezTo>
                    <a:pt x="15519" y="29"/>
                    <a:pt x="15058" y="0"/>
                    <a:pt x="14595" y="0"/>
                  </a:cubicBezTo>
                  <a:close/>
                  <a:moveTo>
                    <a:pt x="1138" y="3974"/>
                  </a:moveTo>
                  <a:lnTo>
                    <a:pt x="1138" y="3974"/>
                  </a:lnTo>
                  <a:cubicBezTo>
                    <a:pt x="762" y="4081"/>
                    <a:pt x="369" y="4215"/>
                    <a:pt x="108" y="4501"/>
                  </a:cubicBezTo>
                  <a:lnTo>
                    <a:pt x="108" y="4501"/>
                  </a:lnTo>
                  <a:cubicBezTo>
                    <a:pt x="108" y="4501"/>
                    <a:pt x="108" y="4501"/>
                    <a:pt x="108" y="4501"/>
                  </a:cubicBezTo>
                  <a:lnTo>
                    <a:pt x="108" y="4501"/>
                  </a:lnTo>
                  <a:lnTo>
                    <a:pt x="1" y="4620"/>
                  </a:lnTo>
                  <a:cubicBezTo>
                    <a:pt x="16" y="4611"/>
                    <a:pt x="30" y="4602"/>
                    <a:pt x="45" y="4593"/>
                  </a:cubicBezTo>
                  <a:lnTo>
                    <a:pt x="45" y="4593"/>
                  </a:lnTo>
                  <a:cubicBezTo>
                    <a:pt x="46" y="4594"/>
                    <a:pt x="48" y="4594"/>
                    <a:pt x="49" y="4594"/>
                  </a:cubicBezTo>
                  <a:cubicBezTo>
                    <a:pt x="60" y="4594"/>
                    <a:pt x="82" y="4581"/>
                    <a:pt x="98" y="4562"/>
                  </a:cubicBezTo>
                  <a:lnTo>
                    <a:pt x="98" y="4562"/>
                  </a:lnTo>
                  <a:cubicBezTo>
                    <a:pt x="441" y="4361"/>
                    <a:pt x="788" y="4164"/>
                    <a:pt x="1138" y="3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5" name="Google Shape;1315;p21"/>
            <p:cNvSpPr/>
            <p:nvPr/>
          </p:nvSpPr>
          <p:spPr>
            <a:xfrm>
              <a:off x="3928450" y="1558900"/>
              <a:ext cx="125050" cy="293575"/>
            </a:xfrm>
            <a:custGeom>
              <a:avLst/>
              <a:gdLst/>
              <a:ahLst/>
              <a:cxnLst/>
              <a:rect l="l" t="t" r="r" b="b"/>
              <a:pathLst>
                <a:path w="5002" h="11743" extrusionOk="0">
                  <a:moveTo>
                    <a:pt x="119" y="1"/>
                  </a:moveTo>
                  <a:cubicBezTo>
                    <a:pt x="80" y="1"/>
                    <a:pt x="40" y="2"/>
                    <a:pt x="1" y="3"/>
                  </a:cubicBezTo>
                  <a:cubicBezTo>
                    <a:pt x="2025" y="967"/>
                    <a:pt x="3454" y="2955"/>
                    <a:pt x="3989" y="5134"/>
                  </a:cubicBezTo>
                  <a:cubicBezTo>
                    <a:pt x="4525" y="7301"/>
                    <a:pt x="4251" y="9623"/>
                    <a:pt x="3525" y="11742"/>
                  </a:cubicBezTo>
                  <a:lnTo>
                    <a:pt x="4251" y="11254"/>
                  </a:lnTo>
                  <a:cubicBezTo>
                    <a:pt x="4406" y="10694"/>
                    <a:pt x="4597" y="9920"/>
                    <a:pt x="4727" y="8992"/>
                  </a:cubicBezTo>
                  <a:cubicBezTo>
                    <a:pt x="4835" y="8218"/>
                    <a:pt x="5001" y="7099"/>
                    <a:pt x="4918" y="5753"/>
                  </a:cubicBezTo>
                  <a:cubicBezTo>
                    <a:pt x="4847" y="4384"/>
                    <a:pt x="4775" y="3420"/>
                    <a:pt x="4299" y="2515"/>
                  </a:cubicBezTo>
                  <a:cubicBezTo>
                    <a:pt x="3496" y="1002"/>
                    <a:pt x="1828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6" name="Google Shape;1316;p21"/>
            <p:cNvSpPr/>
            <p:nvPr/>
          </p:nvSpPr>
          <p:spPr>
            <a:xfrm>
              <a:off x="4020125" y="1728575"/>
              <a:ext cx="382525" cy="106625"/>
            </a:xfrm>
            <a:custGeom>
              <a:avLst/>
              <a:gdLst/>
              <a:ahLst/>
              <a:cxnLst/>
              <a:rect l="l" t="t" r="r" b="b"/>
              <a:pathLst>
                <a:path w="15301" h="4265" extrusionOk="0">
                  <a:moveTo>
                    <a:pt x="10691" y="0"/>
                  </a:moveTo>
                  <a:cubicBezTo>
                    <a:pt x="9995" y="0"/>
                    <a:pt x="9111" y="90"/>
                    <a:pt x="7966" y="336"/>
                  </a:cubicBezTo>
                  <a:cubicBezTo>
                    <a:pt x="6394" y="681"/>
                    <a:pt x="3978" y="1395"/>
                    <a:pt x="1251" y="3014"/>
                  </a:cubicBezTo>
                  <a:lnTo>
                    <a:pt x="1" y="4265"/>
                  </a:lnTo>
                  <a:cubicBezTo>
                    <a:pt x="3324" y="2297"/>
                    <a:pt x="7197" y="1246"/>
                    <a:pt x="11067" y="1246"/>
                  </a:cubicBezTo>
                  <a:cubicBezTo>
                    <a:pt x="11717" y="1246"/>
                    <a:pt x="12367" y="1276"/>
                    <a:pt x="13014" y="1336"/>
                  </a:cubicBezTo>
                  <a:cubicBezTo>
                    <a:pt x="13800" y="1407"/>
                    <a:pt x="14634" y="1550"/>
                    <a:pt x="15265" y="2050"/>
                  </a:cubicBezTo>
                  <a:cubicBezTo>
                    <a:pt x="15272" y="2056"/>
                    <a:pt x="15276" y="2059"/>
                    <a:pt x="15277" y="2059"/>
                  </a:cubicBezTo>
                  <a:cubicBezTo>
                    <a:pt x="15300" y="2059"/>
                    <a:pt x="14030" y="777"/>
                    <a:pt x="12598" y="300"/>
                  </a:cubicBezTo>
                  <a:cubicBezTo>
                    <a:pt x="12164" y="146"/>
                    <a:pt x="11580" y="0"/>
                    <a:pt x="106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7" name="Google Shape;1317;p21"/>
            <p:cNvSpPr/>
            <p:nvPr/>
          </p:nvSpPr>
          <p:spPr>
            <a:xfrm>
              <a:off x="4021025" y="1515275"/>
              <a:ext cx="107175" cy="244025"/>
            </a:xfrm>
            <a:custGeom>
              <a:avLst/>
              <a:gdLst/>
              <a:ahLst/>
              <a:cxnLst/>
              <a:rect l="l" t="t" r="r" b="b"/>
              <a:pathLst>
                <a:path w="4287" h="9761" extrusionOk="0">
                  <a:moveTo>
                    <a:pt x="1634" y="0"/>
                  </a:moveTo>
                  <a:cubicBezTo>
                    <a:pt x="1042" y="0"/>
                    <a:pt x="451" y="205"/>
                    <a:pt x="1" y="581"/>
                  </a:cubicBezTo>
                  <a:cubicBezTo>
                    <a:pt x="148" y="545"/>
                    <a:pt x="297" y="528"/>
                    <a:pt x="447" y="528"/>
                  </a:cubicBezTo>
                  <a:cubicBezTo>
                    <a:pt x="1285" y="528"/>
                    <a:pt x="2121" y="1064"/>
                    <a:pt x="2596" y="1771"/>
                  </a:cubicBezTo>
                  <a:cubicBezTo>
                    <a:pt x="3168" y="2605"/>
                    <a:pt x="3358" y="3653"/>
                    <a:pt x="3453" y="4665"/>
                  </a:cubicBezTo>
                  <a:cubicBezTo>
                    <a:pt x="3620" y="6367"/>
                    <a:pt x="3537" y="8082"/>
                    <a:pt x="3251" y="9760"/>
                  </a:cubicBezTo>
                  <a:lnTo>
                    <a:pt x="3775" y="9272"/>
                  </a:lnTo>
                  <a:cubicBezTo>
                    <a:pt x="3894" y="8248"/>
                    <a:pt x="4192" y="5689"/>
                    <a:pt x="4263" y="3212"/>
                  </a:cubicBezTo>
                  <a:cubicBezTo>
                    <a:pt x="4287" y="2795"/>
                    <a:pt x="4263" y="2081"/>
                    <a:pt x="3870" y="1343"/>
                  </a:cubicBezTo>
                  <a:cubicBezTo>
                    <a:pt x="3513" y="676"/>
                    <a:pt x="2858" y="200"/>
                    <a:pt x="2108" y="45"/>
                  </a:cubicBezTo>
                  <a:cubicBezTo>
                    <a:pt x="1952" y="15"/>
                    <a:pt x="1793" y="0"/>
                    <a:pt x="1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8" name="Google Shape;1318;p21"/>
            <p:cNvSpPr/>
            <p:nvPr/>
          </p:nvSpPr>
          <p:spPr>
            <a:xfrm>
              <a:off x="4121925" y="1657650"/>
              <a:ext cx="309000" cy="84375"/>
            </a:xfrm>
            <a:custGeom>
              <a:avLst/>
              <a:gdLst/>
              <a:ahLst/>
              <a:cxnLst/>
              <a:rect l="l" t="t" r="r" b="b"/>
              <a:pathLst>
                <a:path w="12360" h="3375" extrusionOk="0">
                  <a:moveTo>
                    <a:pt x="8540" y="1"/>
                  </a:moveTo>
                  <a:cubicBezTo>
                    <a:pt x="7711" y="1"/>
                    <a:pt x="6881" y="169"/>
                    <a:pt x="6085" y="398"/>
                  </a:cubicBezTo>
                  <a:cubicBezTo>
                    <a:pt x="4115" y="944"/>
                    <a:pt x="2233" y="1817"/>
                    <a:pt x="557" y="2974"/>
                  </a:cubicBezTo>
                  <a:lnTo>
                    <a:pt x="557" y="2974"/>
                  </a:lnTo>
                  <a:cubicBezTo>
                    <a:pt x="1414" y="2732"/>
                    <a:pt x="2278" y="2483"/>
                    <a:pt x="3132" y="2244"/>
                  </a:cubicBezTo>
                  <a:cubicBezTo>
                    <a:pt x="4649" y="1812"/>
                    <a:pt x="6231" y="1373"/>
                    <a:pt x="7792" y="1373"/>
                  </a:cubicBezTo>
                  <a:cubicBezTo>
                    <a:pt x="8338" y="1373"/>
                    <a:pt x="8882" y="1427"/>
                    <a:pt x="9419" y="1553"/>
                  </a:cubicBezTo>
                  <a:cubicBezTo>
                    <a:pt x="10419" y="1791"/>
                    <a:pt x="11347" y="2256"/>
                    <a:pt x="12359" y="2256"/>
                  </a:cubicBezTo>
                  <a:cubicBezTo>
                    <a:pt x="11967" y="1101"/>
                    <a:pt x="10835" y="351"/>
                    <a:pt x="9657" y="113"/>
                  </a:cubicBezTo>
                  <a:cubicBezTo>
                    <a:pt x="9287" y="35"/>
                    <a:pt x="8914" y="1"/>
                    <a:pt x="8540" y="1"/>
                  </a:cubicBezTo>
                  <a:close/>
                  <a:moveTo>
                    <a:pt x="557" y="2974"/>
                  </a:moveTo>
                  <a:cubicBezTo>
                    <a:pt x="435" y="3009"/>
                    <a:pt x="313" y="3043"/>
                    <a:pt x="191" y="3077"/>
                  </a:cubicBezTo>
                  <a:lnTo>
                    <a:pt x="1" y="3375"/>
                  </a:lnTo>
                  <a:cubicBezTo>
                    <a:pt x="184" y="3238"/>
                    <a:pt x="369" y="3104"/>
                    <a:pt x="557" y="2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9" name="Google Shape;1319;p21"/>
            <p:cNvSpPr/>
            <p:nvPr/>
          </p:nvSpPr>
          <p:spPr>
            <a:xfrm>
              <a:off x="4139800" y="1510775"/>
              <a:ext cx="69675" cy="184725"/>
            </a:xfrm>
            <a:custGeom>
              <a:avLst/>
              <a:gdLst/>
              <a:ahLst/>
              <a:cxnLst/>
              <a:rect l="l" t="t" r="r" b="b"/>
              <a:pathLst>
                <a:path w="2787" h="7389" extrusionOk="0">
                  <a:moveTo>
                    <a:pt x="162" y="0"/>
                  </a:moveTo>
                  <a:cubicBezTo>
                    <a:pt x="131" y="0"/>
                    <a:pt x="123" y="11"/>
                    <a:pt x="119" y="23"/>
                  </a:cubicBezTo>
                  <a:cubicBezTo>
                    <a:pt x="0" y="165"/>
                    <a:pt x="857" y="737"/>
                    <a:pt x="1250" y="1689"/>
                  </a:cubicBezTo>
                  <a:cubicBezTo>
                    <a:pt x="1369" y="1963"/>
                    <a:pt x="1465" y="2356"/>
                    <a:pt x="1369" y="3737"/>
                  </a:cubicBezTo>
                  <a:cubicBezTo>
                    <a:pt x="1203" y="5928"/>
                    <a:pt x="738" y="7297"/>
                    <a:pt x="953" y="7381"/>
                  </a:cubicBezTo>
                  <a:cubicBezTo>
                    <a:pt x="957" y="7385"/>
                    <a:pt x="963" y="7388"/>
                    <a:pt x="974" y="7388"/>
                  </a:cubicBezTo>
                  <a:cubicBezTo>
                    <a:pt x="1021" y="7388"/>
                    <a:pt x="1146" y="7311"/>
                    <a:pt x="1441" y="6869"/>
                  </a:cubicBezTo>
                  <a:cubicBezTo>
                    <a:pt x="1941" y="6107"/>
                    <a:pt x="2786" y="4845"/>
                    <a:pt x="2691" y="3023"/>
                  </a:cubicBezTo>
                  <a:cubicBezTo>
                    <a:pt x="2655" y="2487"/>
                    <a:pt x="2584" y="1106"/>
                    <a:pt x="1798" y="630"/>
                  </a:cubicBezTo>
                  <a:cubicBezTo>
                    <a:pt x="1572" y="499"/>
                    <a:pt x="1107" y="320"/>
                    <a:pt x="786" y="201"/>
                  </a:cubicBezTo>
                  <a:cubicBezTo>
                    <a:pt x="381" y="42"/>
                    <a:pt x="225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0" name="Google Shape;1320;p21"/>
            <p:cNvSpPr/>
            <p:nvPr/>
          </p:nvSpPr>
          <p:spPr>
            <a:xfrm>
              <a:off x="4213600" y="1609225"/>
              <a:ext cx="205125" cy="50050"/>
            </a:xfrm>
            <a:custGeom>
              <a:avLst/>
              <a:gdLst/>
              <a:ahLst/>
              <a:cxnLst/>
              <a:rect l="l" t="t" r="r" b="b"/>
              <a:pathLst>
                <a:path w="8205" h="2002" extrusionOk="0">
                  <a:moveTo>
                    <a:pt x="5324" y="0"/>
                  </a:moveTo>
                  <a:cubicBezTo>
                    <a:pt x="5092" y="0"/>
                    <a:pt x="4861" y="15"/>
                    <a:pt x="4632" y="37"/>
                  </a:cubicBezTo>
                  <a:cubicBezTo>
                    <a:pt x="3335" y="168"/>
                    <a:pt x="2073" y="585"/>
                    <a:pt x="953" y="1264"/>
                  </a:cubicBezTo>
                  <a:lnTo>
                    <a:pt x="1346" y="883"/>
                  </a:lnTo>
                  <a:lnTo>
                    <a:pt x="1346" y="883"/>
                  </a:lnTo>
                  <a:cubicBezTo>
                    <a:pt x="834" y="1180"/>
                    <a:pt x="394" y="1561"/>
                    <a:pt x="1" y="2002"/>
                  </a:cubicBezTo>
                  <a:cubicBezTo>
                    <a:pt x="1128" y="1269"/>
                    <a:pt x="2491" y="963"/>
                    <a:pt x="3825" y="963"/>
                  </a:cubicBezTo>
                  <a:cubicBezTo>
                    <a:pt x="3900" y="963"/>
                    <a:pt x="3975" y="964"/>
                    <a:pt x="4049" y="966"/>
                  </a:cubicBezTo>
                  <a:cubicBezTo>
                    <a:pt x="5466" y="978"/>
                    <a:pt x="6847" y="1323"/>
                    <a:pt x="8204" y="1752"/>
                  </a:cubicBezTo>
                  <a:cubicBezTo>
                    <a:pt x="8026" y="1049"/>
                    <a:pt x="7430" y="514"/>
                    <a:pt x="6764" y="252"/>
                  </a:cubicBezTo>
                  <a:cubicBezTo>
                    <a:pt x="6310" y="65"/>
                    <a:pt x="5817" y="0"/>
                    <a:pt x="5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1" name="Google Shape;1321;p21"/>
            <p:cNvSpPr/>
            <p:nvPr/>
          </p:nvSpPr>
          <p:spPr>
            <a:xfrm>
              <a:off x="4187725" y="1496100"/>
              <a:ext cx="66400" cy="139675"/>
            </a:xfrm>
            <a:custGeom>
              <a:avLst/>
              <a:gdLst/>
              <a:ahLst/>
              <a:cxnLst/>
              <a:rect l="l" t="t" r="r" b="b"/>
              <a:pathLst>
                <a:path w="2656" h="5587" extrusionOk="0">
                  <a:moveTo>
                    <a:pt x="859" y="1"/>
                  </a:moveTo>
                  <a:cubicBezTo>
                    <a:pt x="568" y="1"/>
                    <a:pt x="277" y="53"/>
                    <a:pt x="0" y="145"/>
                  </a:cubicBezTo>
                  <a:cubicBezTo>
                    <a:pt x="964" y="550"/>
                    <a:pt x="1631" y="1479"/>
                    <a:pt x="1881" y="2491"/>
                  </a:cubicBezTo>
                  <a:cubicBezTo>
                    <a:pt x="2155" y="3503"/>
                    <a:pt x="2048" y="4574"/>
                    <a:pt x="1798" y="5586"/>
                  </a:cubicBezTo>
                  <a:lnTo>
                    <a:pt x="1905" y="5336"/>
                  </a:lnTo>
                  <a:cubicBezTo>
                    <a:pt x="2167" y="4277"/>
                    <a:pt x="2393" y="3229"/>
                    <a:pt x="2572" y="2157"/>
                  </a:cubicBezTo>
                  <a:cubicBezTo>
                    <a:pt x="2619" y="1836"/>
                    <a:pt x="2655" y="1526"/>
                    <a:pt x="2596" y="1217"/>
                  </a:cubicBezTo>
                  <a:cubicBezTo>
                    <a:pt x="2500" y="693"/>
                    <a:pt x="2060" y="288"/>
                    <a:pt x="1560" y="110"/>
                  </a:cubicBezTo>
                  <a:cubicBezTo>
                    <a:pt x="1331" y="35"/>
                    <a:pt x="1095" y="1"/>
                    <a:pt x="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2" name="Google Shape;1322;p21"/>
            <p:cNvSpPr/>
            <p:nvPr/>
          </p:nvSpPr>
          <p:spPr>
            <a:xfrm>
              <a:off x="4266600" y="1497350"/>
              <a:ext cx="33050" cy="115200"/>
            </a:xfrm>
            <a:custGeom>
              <a:avLst/>
              <a:gdLst/>
              <a:ahLst/>
              <a:cxnLst/>
              <a:rect l="l" t="t" r="r" b="b"/>
              <a:pathLst>
                <a:path w="1322" h="4608" extrusionOk="0">
                  <a:moveTo>
                    <a:pt x="179" y="0"/>
                  </a:moveTo>
                  <a:cubicBezTo>
                    <a:pt x="965" y="1417"/>
                    <a:pt x="893" y="3262"/>
                    <a:pt x="0" y="4608"/>
                  </a:cubicBezTo>
                  <a:lnTo>
                    <a:pt x="417" y="4203"/>
                  </a:lnTo>
                  <a:cubicBezTo>
                    <a:pt x="536" y="3953"/>
                    <a:pt x="643" y="3715"/>
                    <a:pt x="762" y="3453"/>
                  </a:cubicBezTo>
                  <a:cubicBezTo>
                    <a:pt x="1036" y="2834"/>
                    <a:pt x="1322" y="2191"/>
                    <a:pt x="1310" y="1512"/>
                  </a:cubicBezTo>
                  <a:cubicBezTo>
                    <a:pt x="1274" y="833"/>
                    <a:pt x="846" y="107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3" name="Google Shape;1323;p21"/>
            <p:cNvSpPr/>
            <p:nvPr/>
          </p:nvSpPr>
          <p:spPr>
            <a:xfrm>
              <a:off x="4299925" y="1572950"/>
              <a:ext cx="93800" cy="26800"/>
            </a:xfrm>
            <a:custGeom>
              <a:avLst/>
              <a:gdLst/>
              <a:ahLst/>
              <a:cxnLst/>
              <a:rect l="l" t="t" r="r" b="b"/>
              <a:pathLst>
                <a:path w="3752" h="1072" extrusionOk="0">
                  <a:moveTo>
                    <a:pt x="1855" y="0"/>
                  </a:moveTo>
                  <a:cubicBezTo>
                    <a:pt x="1724" y="0"/>
                    <a:pt x="1593" y="5"/>
                    <a:pt x="1465" y="12"/>
                  </a:cubicBezTo>
                  <a:cubicBezTo>
                    <a:pt x="1120" y="48"/>
                    <a:pt x="763" y="107"/>
                    <a:pt x="429" y="167"/>
                  </a:cubicBezTo>
                  <a:lnTo>
                    <a:pt x="1" y="667"/>
                  </a:lnTo>
                  <a:cubicBezTo>
                    <a:pt x="263" y="524"/>
                    <a:pt x="560" y="429"/>
                    <a:pt x="834" y="393"/>
                  </a:cubicBezTo>
                  <a:cubicBezTo>
                    <a:pt x="931" y="383"/>
                    <a:pt x="1027" y="378"/>
                    <a:pt x="1124" y="378"/>
                  </a:cubicBezTo>
                  <a:cubicBezTo>
                    <a:pt x="1467" y="378"/>
                    <a:pt x="1809" y="438"/>
                    <a:pt x="2144" y="512"/>
                  </a:cubicBezTo>
                  <a:cubicBezTo>
                    <a:pt x="2334" y="536"/>
                    <a:pt x="2537" y="584"/>
                    <a:pt x="2715" y="631"/>
                  </a:cubicBezTo>
                  <a:cubicBezTo>
                    <a:pt x="3084" y="726"/>
                    <a:pt x="3442" y="881"/>
                    <a:pt x="3751" y="1072"/>
                  </a:cubicBezTo>
                  <a:cubicBezTo>
                    <a:pt x="3632" y="631"/>
                    <a:pt x="3251" y="298"/>
                    <a:pt x="2811" y="131"/>
                  </a:cubicBezTo>
                  <a:cubicBezTo>
                    <a:pt x="2506" y="30"/>
                    <a:pt x="2178" y="0"/>
                    <a:pt x="1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4" name="Google Shape;1324;p21"/>
            <p:cNvSpPr/>
            <p:nvPr/>
          </p:nvSpPr>
          <p:spPr>
            <a:xfrm>
              <a:off x="4311825" y="1505400"/>
              <a:ext cx="24450" cy="74125"/>
            </a:xfrm>
            <a:custGeom>
              <a:avLst/>
              <a:gdLst/>
              <a:ahLst/>
              <a:cxnLst/>
              <a:rect l="l" t="t" r="r" b="b"/>
              <a:pathLst>
                <a:path w="978" h="2965" extrusionOk="0">
                  <a:moveTo>
                    <a:pt x="217" y="0"/>
                  </a:moveTo>
                  <a:cubicBezTo>
                    <a:pt x="205" y="0"/>
                    <a:pt x="192" y="4"/>
                    <a:pt x="180" y="11"/>
                  </a:cubicBezTo>
                  <a:cubicBezTo>
                    <a:pt x="120" y="59"/>
                    <a:pt x="120" y="130"/>
                    <a:pt x="144" y="202"/>
                  </a:cubicBezTo>
                  <a:cubicBezTo>
                    <a:pt x="346" y="1107"/>
                    <a:pt x="299" y="2083"/>
                    <a:pt x="1" y="2952"/>
                  </a:cubicBezTo>
                  <a:lnTo>
                    <a:pt x="84" y="2964"/>
                  </a:lnTo>
                  <a:cubicBezTo>
                    <a:pt x="406" y="2619"/>
                    <a:pt x="751" y="2226"/>
                    <a:pt x="858" y="1750"/>
                  </a:cubicBezTo>
                  <a:cubicBezTo>
                    <a:pt x="977" y="1154"/>
                    <a:pt x="739" y="547"/>
                    <a:pt x="346" y="83"/>
                  </a:cubicBezTo>
                  <a:cubicBezTo>
                    <a:pt x="309" y="45"/>
                    <a:pt x="264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5" name="Google Shape;1325;p21"/>
            <p:cNvSpPr/>
            <p:nvPr/>
          </p:nvSpPr>
          <p:spPr>
            <a:xfrm>
              <a:off x="3753725" y="1536925"/>
              <a:ext cx="622725" cy="732550"/>
            </a:xfrm>
            <a:custGeom>
              <a:avLst/>
              <a:gdLst/>
              <a:ahLst/>
              <a:cxnLst/>
              <a:rect l="l" t="t" r="r" b="b"/>
              <a:pathLst>
                <a:path w="24909" h="29302" extrusionOk="0">
                  <a:moveTo>
                    <a:pt x="24909" y="1"/>
                  </a:moveTo>
                  <a:cubicBezTo>
                    <a:pt x="22075" y="1620"/>
                    <a:pt x="19408" y="3513"/>
                    <a:pt x="16896" y="5644"/>
                  </a:cubicBezTo>
                  <a:cubicBezTo>
                    <a:pt x="15646" y="6692"/>
                    <a:pt x="14455" y="7799"/>
                    <a:pt x="13300" y="8954"/>
                  </a:cubicBezTo>
                  <a:cubicBezTo>
                    <a:pt x="12717" y="9537"/>
                    <a:pt x="12145" y="10121"/>
                    <a:pt x="11597" y="10728"/>
                  </a:cubicBezTo>
                  <a:cubicBezTo>
                    <a:pt x="11335" y="11026"/>
                    <a:pt x="11050" y="11323"/>
                    <a:pt x="10776" y="11633"/>
                  </a:cubicBezTo>
                  <a:lnTo>
                    <a:pt x="9978" y="12562"/>
                  </a:lnTo>
                  <a:cubicBezTo>
                    <a:pt x="7859" y="15062"/>
                    <a:pt x="5942" y="17705"/>
                    <a:pt x="4275" y="20527"/>
                  </a:cubicBezTo>
                  <a:cubicBezTo>
                    <a:pt x="2608" y="23325"/>
                    <a:pt x="1156" y="26254"/>
                    <a:pt x="1" y="29302"/>
                  </a:cubicBezTo>
                  <a:cubicBezTo>
                    <a:pt x="751" y="27861"/>
                    <a:pt x="1513" y="26432"/>
                    <a:pt x="2322" y="25027"/>
                  </a:cubicBezTo>
                  <a:cubicBezTo>
                    <a:pt x="3132" y="23622"/>
                    <a:pt x="3989" y="22253"/>
                    <a:pt x="4870" y="20896"/>
                  </a:cubicBezTo>
                  <a:cubicBezTo>
                    <a:pt x="5323" y="20205"/>
                    <a:pt x="5763" y="19551"/>
                    <a:pt x="6228" y="18884"/>
                  </a:cubicBezTo>
                  <a:cubicBezTo>
                    <a:pt x="6454" y="18562"/>
                    <a:pt x="6692" y="18229"/>
                    <a:pt x="6930" y="17908"/>
                  </a:cubicBezTo>
                  <a:lnTo>
                    <a:pt x="7287" y="17407"/>
                  </a:lnTo>
                  <a:lnTo>
                    <a:pt x="7656" y="16931"/>
                  </a:lnTo>
                  <a:cubicBezTo>
                    <a:pt x="8609" y="15622"/>
                    <a:pt x="9621" y="14371"/>
                    <a:pt x="10657" y="13145"/>
                  </a:cubicBezTo>
                  <a:lnTo>
                    <a:pt x="11455" y="12216"/>
                  </a:lnTo>
                  <a:cubicBezTo>
                    <a:pt x="11705" y="11907"/>
                    <a:pt x="11990" y="11609"/>
                    <a:pt x="12252" y="11311"/>
                  </a:cubicBezTo>
                  <a:cubicBezTo>
                    <a:pt x="12526" y="11014"/>
                    <a:pt x="12788" y="10704"/>
                    <a:pt x="13074" y="10418"/>
                  </a:cubicBezTo>
                  <a:lnTo>
                    <a:pt x="13907" y="9537"/>
                  </a:lnTo>
                  <a:cubicBezTo>
                    <a:pt x="15026" y="8359"/>
                    <a:pt x="16181" y="7251"/>
                    <a:pt x="17372" y="6144"/>
                  </a:cubicBezTo>
                  <a:cubicBezTo>
                    <a:pt x="19753" y="3953"/>
                    <a:pt x="22289" y="1929"/>
                    <a:pt x="249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64429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22"/>
          <p:cNvSpPr txBox="1">
            <a:spLocks noGrp="1"/>
          </p:cNvSpPr>
          <p:nvPr>
            <p:ph type="title" hasCustomPrompt="1"/>
          </p:nvPr>
        </p:nvSpPr>
        <p:spPr>
          <a:xfrm>
            <a:off x="2964800" y="893633"/>
            <a:ext cx="62624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28" name="Google Shape;1328;p22"/>
          <p:cNvSpPr txBox="1">
            <a:spLocks noGrp="1"/>
          </p:cNvSpPr>
          <p:nvPr>
            <p:ph type="subTitle" idx="1"/>
          </p:nvPr>
        </p:nvSpPr>
        <p:spPr>
          <a:xfrm>
            <a:off x="2964800" y="1918833"/>
            <a:ext cx="6262400" cy="5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329" name="Google Shape;1329;p22"/>
          <p:cNvSpPr txBox="1">
            <a:spLocks noGrp="1"/>
          </p:cNvSpPr>
          <p:nvPr>
            <p:ph type="title" idx="2" hasCustomPrompt="1"/>
          </p:nvPr>
        </p:nvSpPr>
        <p:spPr>
          <a:xfrm>
            <a:off x="2964800" y="2605748"/>
            <a:ext cx="62624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30" name="Google Shape;1330;p22"/>
          <p:cNvSpPr txBox="1">
            <a:spLocks noGrp="1"/>
          </p:cNvSpPr>
          <p:nvPr>
            <p:ph type="subTitle" idx="3"/>
          </p:nvPr>
        </p:nvSpPr>
        <p:spPr>
          <a:xfrm>
            <a:off x="2964800" y="3678597"/>
            <a:ext cx="6262400" cy="5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331" name="Google Shape;1331;p22"/>
          <p:cNvSpPr txBox="1">
            <a:spLocks noGrp="1"/>
          </p:cNvSpPr>
          <p:nvPr>
            <p:ph type="title" idx="4" hasCustomPrompt="1"/>
          </p:nvPr>
        </p:nvSpPr>
        <p:spPr>
          <a:xfrm>
            <a:off x="2964800" y="4354184"/>
            <a:ext cx="62624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32" name="Google Shape;1332;p22"/>
          <p:cNvSpPr txBox="1">
            <a:spLocks noGrp="1"/>
          </p:cNvSpPr>
          <p:nvPr>
            <p:ph type="subTitle" idx="5"/>
          </p:nvPr>
        </p:nvSpPr>
        <p:spPr>
          <a:xfrm>
            <a:off x="2964800" y="5438360"/>
            <a:ext cx="6262400" cy="5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grpSp>
        <p:nvGrpSpPr>
          <p:cNvPr id="1333" name="Google Shape;1333;p22"/>
          <p:cNvGrpSpPr/>
          <p:nvPr/>
        </p:nvGrpSpPr>
        <p:grpSpPr>
          <a:xfrm rot="-430491" flipH="1">
            <a:off x="-657753" y="2795704"/>
            <a:ext cx="2479217" cy="4493573"/>
            <a:chOff x="5329525" y="1305350"/>
            <a:chExt cx="595325" cy="1079025"/>
          </a:xfrm>
        </p:grpSpPr>
        <p:sp>
          <p:nvSpPr>
            <p:cNvPr id="1334" name="Google Shape;1334;p22"/>
            <p:cNvSpPr/>
            <p:nvPr/>
          </p:nvSpPr>
          <p:spPr>
            <a:xfrm>
              <a:off x="5350650" y="1843500"/>
              <a:ext cx="574200" cy="517650"/>
            </a:xfrm>
            <a:custGeom>
              <a:avLst/>
              <a:gdLst/>
              <a:ahLst/>
              <a:cxnLst/>
              <a:rect l="l" t="t" r="r" b="b"/>
              <a:pathLst>
                <a:path w="22968" h="20706" extrusionOk="0">
                  <a:moveTo>
                    <a:pt x="22968" y="1"/>
                  </a:moveTo>
                  <a:lnTo>
                    <a:pt x="22968" y="1"/>
                  </a:lnTo>
                  <a:cubicBezTo>
                    <a:pt x="20444" y="4871"/>
                    <a:pt x="17229" y="9371"/>
                    <a:pt x="13431" y="13348"/>
                  </a:cubicBezTo>
                  <a:cubicBezTo>
                    <a:pt x="12883" y="13931"/>
                    <a:pt x="12312" y="14491"/>
                    <a:pt x="11705" y="15003"/>
                  </a:cubicBezTo>
                  <a:cubicBezTo>
                    <a:pt x="10585" y="15943"/>
                    <a:pt x="9323" y="16693"/>
                    <a:pt x="8037" y="17384"/>
                  </a:cubicBezTo>
                  <a:cubicBezTo>
                    <a:pt x="5573" y="18694"/>
                    <a:pt x="3001" y="19789"/>
                    <a:pt x="334" y="20623"/>
                  </a:cubicBezTo>
                  <a:lnTo>
                    <a:pt x="1" y="20706"/>
                  </a:lnTo>
                  <a:cubicBezTo>
                    <a:pt x="4168" y="20551"/>
                    <a:pt x="8204" y="18956"/>
                    <a:pt x="11728" y="16729"/>
                  </a:cubicBezTo>
                  <a:cubicBezTo>
                    <a:pt x="14681" y="14872"/>
                    <a:pt x="17348" y="12514"/>
                    <a:pt x="19348" y="9669"/>
                  </a:cubicBezTo>
                  <a:cubicBezTo>
                    <a:pt x="21372" y="6835"/>
                    <a:pt x="22718" y="3478"/>
                    <a:pt x="229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5" name="Google Shape;1335;p22"/>
            <p:cNvSpPr/>
            <p:nvPr/>
          </p:nvSpPr>
          <p:spPr>
            <a:xfrm>
              <a:off x="5501575" y="1305350"/>
              <a:ext cx="91400" cy="290825"/>
            </a:xfrm>
            <a:custGeom>
              <a:avLst/>
              <a:gdLst/>
              <a:ahLst/>
              <a:cxnLst/>
              <a:rect l="l" t="t" r="r" b="b"/>
              <a:pathLst>
                <a:path w="3656" h="11633" extrusionOk="0">
                  <a:moveTo>
                    <a:pt x="2810" y="0"/>
                  </a:moveTo>
                  <a:cubicBezTo>
                    <a:pt x="1810" y="3775"/>
                    <a:pt x="869" y="7549"/>
                    <a:pt x="0" y="11347"/>
                  </a:cubicBezTo>
                  <a:lnTo>
                    <a:pt x="143" y="11633"/>
                  </a:lnTo>
                  <a:cubicBezTo>
                    <a:pt x="2655" y="8382"/>
                    <a:pt x="3655" y="4001"/>
                    <a:pt x="28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6" name="Google Shape;1336;p22"/>
            <p:cNvSpPr/>
            <p:nvPr/>
          </p:nvSpPr>
          <p:spPr>
            <a:xfrm>
              <a:off x="5483700" y="1317250"/>
              <a:ext cx="37550" cy="188450"/>
            </a:xfrm>
            <a:custGeom>
              <a:avLst/>
              <a:gdLst/>
              <a:ahLst/>
              <a:cxnLst/>
              <a:rect l="l" t="t" r="r" b="b"/>
              <a:pathLst>
                <a:path w="1502" h="7538" extrusionOk="0">
                  <a:moveTo>
                    <a:pt x="1144" y="1"/>
                  </a:moveTo>
                  <a:cubicBezTo>
                    <a:pt x="918" y="60"/>
                    <a:pt x="834" y="334"/>
                    <a:pt x="787" y="548"/>
                  </a:cubicBezTo>
                  <a:cubicBezTo>
                    <a:pt x="275" y="2846"/>
                    <a:pt x="13" y="5180"/>
                    <a:pt x="1" y="7537"/>
                  </a:cubicBezTo>
                  <a:lnTo>
                    <a:pt x="275" y="7525"/>
                  </a:lnTo>
                  <a:cubicBezTo>
                    <a:pt x="1203" y="5144"/>
                    <a:pt x="1501" y="2537"/>
                    <a:pt x="1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7" name="Google Shape;1337;p22"/>
            <p:cNvSpPr/>
            <p:nvPr/>
          </p:nvSpPr>
          <p:spPr>
            <a:xfrm>
              <a:off x="5510500" y="1323200"/>
              <a:ext cx="171175" cy="330425"/>
            </a:xfrm>
            <a:custGeom>
              <a:avLst/>
              <a:gdLst/>
              <a:ahLst/>
              <a:cxnLst/>
              <a:rect l="l" t="t" r="r" b="b"/>
              <a:pathLst>
                <a:path w="6847" h="13217" extrusionOk="0">
                  <a:moveTo>
                    <a:pt x="6442" y="1"/>
                  </a:moveTo>
                  <a:cubicBezTo>
                    <a:pt x="5263" y="4501"/>
                    <a:pt x="3537" y="9073"/>
                    <a:pt x="96" y="12193"/>
                  </a:cubicBezTo>
                  <a:lnTo>
                    <a:pt x="84" y="12145"/>
                  </a:lnTo>
                  <a:lnTo>
                    <a:pt x="84" y="12145"/>
                  </a:lnTo>
                  <a:cubicBezTo>
                    <a:pt x="0" y="12526"/>
                    <a:pt x="84" y="12919"/>
                    <a:pt x="310" y="13217"/>
                  </a:cubicBezTo>
                  <a:cubicBezTo>
                    <a:pt x="1846" y="12181"/>
                    <a:pt x="3120" y="10824"/>
                    <a:pt x="4406" y="9466"/>
                  </a:cubicBezTo>
                  <a:cubicBezTo>
                    <a:pt x="4930" y="8919"/>
                    <a:pt x="5453" y="8335"/>
                    <a:pt x="5787" y="7657"/>
                  </a:cubicBezTo>
                  <a:cubicBezTo>
                    <a:pt x="6013" y="7192"/>
                    <a:pt x="6108" y="6692"/>
                    <a:pt x="6215" y="6180"/>
                  </a:cubicBezTo>
                  <a:cubicBezTo>
                    <a:pt x="6489" y="4859"/>
                    <a:pt x="6668" y="3513"/>
                    <a:pt x="6763" y="2168"/>
                  </a:cubicBezTo>
                  <a:cubicBezTo>
                    <a:pt x="6823" y="1418"/>
                    <a:pt x="6847" y="632"/>
                    <a:pt x="6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8" name="Google Shape;1338;p22"/>
            <p:cNvSpPr/>
            <p:nvPr/>
          </p:nvSpPr>
          <p:spPr>
            <a:xfrm>
              <a:off x="5517950" y="1381250"/>
              <a:ext cx="256300" cy="365850"/>
            </a:xfrm>
            <a:custGeom>
              <a:avLst/>
              <a:gdLst/>
              <a:ahLst/>
              <a:cxnLst/>
              <a:rect l="l" t="t" r="r" b="b"/>
              <a:pathLst>
                <a:path w="10252" h="14634" extrusionOk="0">
                  <a:moveTo>
                    <a:pt x="9644" y="1"/>
                  </a:moveTo>
                  <a:cubicBezTo>
                    <a:pt x="8823" y="2656"/>
                    <a:pt x="7739" y="5239"/>
                    <a:pt x="6156" y="7525"/>
                  </a:cubicBezTo>
                  <a:cubicBezTo>
                    <a:pt x="4584" y="9811"/>
                    <a:pt x="2500" y="11776"/>
                    <a:pt x="0" y="12978"/>
                  </a:cubicBezTo>
                  <a:lnTo>
                    <a:pt x="36" y="14633"/>
                  </a:lnTo>
                  <a:cubicBezTo>
                    <a:pt x="1786" y="12895"/>
                    <a:pt x="4191" y="11990"/>
                    <a:pt x="6108" y="10419"/>
                  </a:cubicBezTo>
                  <a:cubicBezTo>
                    <a:pt x="8239" y="8680"/>
                    <a:pt x="9704" y="6120"/>
                    <a:pt x="10085" y="3394"/>
                  </a:cubicBezTo>
                  <a:cubicBezTo>
                    <a:pt x="10251" y="2251"/>
                    <a:pt x="10216" y="1013"/>
                    <a:pt x="9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9" name="Google Shape;1339;p22"/>
            <p:cNvSpPr/>
            <p:nvPr/>
          </p:nvSpPr>
          <p:spPr>
            <a:xfrm>
              <a:off x="5383400" y="1737550"/>
              <a:ext cx="506925" cy="567950"/>
            </a:xfrm>
            <a:custGeom>
              <a:avLst/>
              <a:gdLst/>
              <a:ahLst/>
              <a:cxnLst/>
              <a:rect l="l" t="t" r="r" b="b"/>
              <a:pathLst>
                <a:path w="20277" h="22718" extrusionOk="0">
                  <a:moveTo>
                    <a:pt x="20277" y="0"/>
                  </a:moveTo>
                  <a:cubicBezTo>
                    <a:pt x="19574" y="1048"/>
                    <a:pt x="18896" y="2108"/>
                    <a:pt x="18193" y="3167"/>
                  </a:cubicBezTo>
                  <a:cubicBezTo>
                    <a:pt x="17598" y="4072"/>
                    <a:pt x="16991" y="5001"/>
                    <a:pt x="16360" y="5870"/>
                  </a:cubicBezTo>
                  <a:cubicBezTo>
                    <a:pt x="14824" y="8013"/>
                    <a:pt x="13097" y="10025"/>
                    <a:pt x="11371" y="12026"/>
                  </a:cubicBezTo>
                  <a:cubicBezTo>
                    <a:pt x="10645" y="12859"/>
                    <a:pt x="9918" y="13704"/>
                    <a:pt x="9192" y="14538"/>
                  </a:cubicBezTo>
                  <a:cubicBezTo>
                    <a:pt x="6692" y="17419"/>
                    <a:pt x="4037" y="20420"/>
                    <a:pt x="441" y="21693"/>
                  </a:cubicBezTo>
                  <a:lnTo>
                    <a:pt x="0" y="22717"/>
                  </a:lnTo>
                  <a:cubicBezTo>
                    <a:pt x="7656" y="18967"/>
                    <a:pt x="14157" y="12895"/>
                    <a:pt x="18419" y="5513"/>
                  </a:cubicBezTo>
                  <a:cubicBezTo>
                    <a:pt x="19396" y="3822"/>
                    <a:pt x="20277" y="1965"/>
                    <a:pt x="20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0" name="Google Shape;1340;p22"/>
            <p:cNvSpPr/>
            <p:nvPr/>
          </p:nvSpPr>
          <p:spPr>
            <a:xfrm>
              <a:off x="5417325" y="1638725"/>
              <a:ext cx="443250" cy="595325"/>
            </a:xfrm>
            <a:custGeom>
              <a:avLst/>
              <a:gdLst/>
              <a:ahLst/>
              <a:cxnLst/>
              <a:rect l="l" t="t" r="r" b="b"/>
              <a:pathLst>
                <a:path w="17730" h="23813" extrusionOk="0">
                  <a:moveTo>
                    <a:pt x="17729" y="0"/>
                  </a:moveTo>
                  <a:lnTo>
                    <a:pt x="17729" y="0"/>
                  </a:lnTo>
                  <a:cubicBezTo>
                    <a:pt x="15943" y="3251"/>
                    <a:pt x="13455" y="6120"/>
                    <a:pt x="10466" y="8323"/>
                  </a:cubicBezTo>
                  <a:cubicBezTo>
                    <a:pt x="9895" y="8740"/>
                    <a:pt x="9300" y="9144"/>
                    <a:pt x="8764" y="9597"/>
                  </a:cubicBezTo>
                  <a:cubicBezTo>
                    <a:pt x="7454" y="10704"/>
                    <a:pt x="6466" y="12133"/>
                    <a:pt x="5501" y="13562"/>
                  </a:cubicBezTo>
                  <a:cubicBezTo>
                    <a:pt x="3858" y="16038"/>
                    <a:pt x="2311" y="18574"/>
                    <a:pt x="858" y="21182"/>
                  </a:cubicBezTo>
                  <a:lnTo>
                    <a:pt x="1" y="23813"/>
                  </a:lnTo>
                  <a:lnTo>
                    <a:pt x="10538" y="11895"/>
                  </a:lnTo>
                  <a:cubicBezTo>
                    <a:pt x="13645" y="8382"/>
                    <a:pt x="16884" y="4620"/>
                    <a:pt x="177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1" name="Google Shape;1341;p22"/>
            <p:cNvSpPr/>
            <p:nvPr/>
          </p:nvSpPr>
          <p:spPr>
            <a:xfrm>
              <a:off x="5498900" y="1635750"/>
              <a:ext cx="311350" cy="371200"/>
            </a:xfrm>
            <a:custGeom>
              <a:avLst/>
              <a:gdLst/>
              <a:ahLst/>
              <a:cxnLst/>
              <a:rect l="l" t="t" r="r" b="b"/>
              <a:pathLst>
                <a:path w="12454" h="14848" extrusionOk="0">
                  <a:moveTo>
                    <a:pt x="12359" y="0"/>
                  </a:moveTo>
                  <a:cubicBezTo>
                    <a:pt x="11930" y="1358"/>
                    <a:pt x="10609" y="2179"/>
                    <a:pt x="9382" y="2906"/>
                  </a:cubicBezTo>
                  <a:cubicBezTo>
                    <a:pt x="7108" y="4275"/>
                    <a:pt x="4846" y="5715"/>
                    <a:pt x="3060" y="7680"/>
                  </a:cubicBezTo>
                  <a:cubicBezTo>
                    <a:pt x="1274" y="9644"/>
                    <a:pt x="0" y="12192"/>
                    <a:pt x="72" y="14847"/>
                  </a:cubicBezTo>
                  <a:cubicBezTo>
                    <a:pt x="2286" y="11061"/>
                    <a:pt x="5084" y="7620"/>
                    <a:pt x="8358" y="4691"/>
                  </a:cubicBezTo>
                  <a:cubicBezTo>
                    <a:pt x="9835" y="3382"/>
                    <a:pt x="11418" y="2144"/>
                    <a:pt x="12454" y="477"/>
                  </a:cubicBezTo>
                  <a:lnTo>
                    <a:pt x="123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2" name="Google Shape;1342;p22"/>
            <p:cNvSpPr/>
            <p:nvPr/>
          </p:nvSpPr>
          <p:spPr>
            <a:xfrm>
              <a:off x="5521500" y="1511700"/>
              <a:ext cx="295025" cy="318750"/>
            </a:xfrm>
            <a:custGeom>
              <a:avLst/>
              <a:gdLst/>
              <a:ahLst/>
              <a:cxnLst/>
              <a:rect l="l" t="t" r="r" b="b"/>
              <a:pathLst>
                <a:path w="11801" h="12750" extrusionOk="0">
                  <a:moveTo>
                    <a:pt x="11693" y="1"/>
                  </a:moveTo>
                  <a:cubicBezTo>
                    <a:pt x="11556" y="1"/>
                    <a:pt x="11394" y="211"/>
                    <a:pt x="11348" y="379"/>
                  </a:cubicBezTo>
                  <a:cubicBezTo>
                    <a:pt x="10645" y="2736"/>
                    <a:pt x="8978" y="4760"/>
                    <a:pt x="6895" y="6046"/>
                  </a:cubicBezTo>
                  <a:cubicBezTo>
                    <a:pt x="5466" y="6927"/>
                    <a:pt x="3847" y="7510"/>
                    <a:pt x="2477" y="8499"/>
                  </a:cubicBezTo>
                  <a:cubicBezTo>
                    <a:pt x="1108" y="9475"/>
                    <a:pt x="1" y="11082"/>
                    <a:pt x="275" y="12749"/>
                  </a:cubicBezTo>
                  <a:cubicBezTo>
                    <a:pt x="334" y="11916"/>
                    <a:pt x="942" y="11249"/>
                    <a:pt x="1549" y="10677"/>
                  </a:cubicBezTo>
                  <a:cubicBezTo>
                    <a:pt x="2335" y="9951"/>
                    <a:pt x="3204" y="9296"/>
                    <a:pt x="4121" y="8725"/>
                  </a:cubicBezTo>
                  <a:cubicBezTo>
                    <a:pt x="5835" y="7677"/>
                    <a:pt x="7776" y="6903"/>
                    <a:pt x="9145" y="5427"/>
                  </a:cubicBezTo>
                  <a:cubicBezTo>
                    <a:pt x="10478" y="3998"/>
                    <a:pt x="11145" y="2081"/>
                    <a:pt x="11764" y="224"/>
                  </a:cubicBezTo>
                  <a:lnTo>
                    <a:pt x="11800" y="57"/>
                  </a:lnTo>
                  <a:cubicBezTo>
                    <a:pt x="11769" y="18"/>
                    <a:pt x="11732" y="1"/>
                    <a:pt x="116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3" name="Google Shape;1343;p22"/>
            <p:cNvSpPr/>
            <p:nvPr/>
          </p:nvSpPr>
          <p:spPr>
            <a:xfrm>
              <a:off x="5329525" y="1399100"/>
              <a:ext cx="200650" cy="985275"/>
            </a:xfrm>
            <a:custGeom>
              <a:avLst/>
              <a:gdLst/>
              <a:ahLst/>
              <a:cxnLst/>
              <a:rect l="l" t="t" r="r" b="b"/>
              <a:pathLst>
                <a:path w="8026" h="39411" extrusionOk="0">
                  <a:moveTo>
                    <a:pt x="5180" y="1"/>
                  </a:moveTo>
                  <a:lnTo>
                    <a:pt x="5180" y="1"/>
                  </a:lnTo>
                  <a:cubicBezTo>
                    <a:pt x="6168" y="3311"/>
                    <a:pt x="6858" y="6692"/>
                    <a:pt x="7156" y="10074"/>
                  </a:cubicBezTo>
                  <a:cubicBezTo>
                    <a:pt x="7323" y="11788"/>
                    <a:pt x="7370" y="13503"/>
                    <a:pt x="7335" y="15217"/>
                  </a:cubicBezTo>
                  <a:cubicBezTo>
                    <a:pt x="7299" y="16932"/>
                    <a:pt x="7204" y="18634"/>
                    <a:pt x="7013" y="20337"/>
                  </a:cubicBezTo>
                  <a:cubicBezTo>
                    <a:pt x="6835" y="22027"/>
                    <a:pt x="6549" y="23730"/>
                    <a:pt x="6180" y="25397"/>
                  </a:cubicBezTo>
                  <a:cubicBezTo>
                    <a:pt x="5811" y="27064"/>
                    <a:pt x="5334" y="28695"/>
                    <a:pt x="4751" y="30302"/>
                  </a:cubicBezTo>
                  <a:cubicBezTo>
                    <a:pt x="4168" y="31910"/>
                    <a:pt x="3465" y="33481"/>
                    <a:pt x="2667" y="34993"/>
                  </a:cubicBezTo>
                  <a:cubicBezTo>
                    <a:pt x="1882" y="36529"/>
                    <a:pt x="953" y="37970"/>
                    <a:pt x="0" y="39411"/>
                  </a:cubicBezTo>
                  <a:cubicBezTo>
                    <a:pt x="1084" y="38077"/>
                    <a:pt x="2096" y="36672"/>
                    <a:pt x="2989" y="35184"/>
                  </a:cubicBezTo>
                  <a:cubicBezTo>
                    <a:pt x="3441" y="34446"/>
                    <a:pt x="3858" y="33684"/>
                    <a:pt x="4239" y="32910"/>
                  </a:cubicBezTo>
                  <a:cubicBezTo>
                    <a:pt x="4632" y="32136"/>
                    <a:pt x="4977" y="31326"/>
                    <a:pt x="5299" y="30529"/>
                  </a:cubicBezTo>
                  <a:cubicBezTo>
                    <a:pt x="5465" y="30124"/>
                    <a:pt x="5608" y="29707"/>
                    <a:pt x="5763" y="29314"/>
                  </a:cubicBezTo>
                  <a:cubicBezTo>
                    <a:pt x="5906" y="28909"/>
                    <a:pt x="6061" y="28493"/>
                    <a:pt x="6180" y="28076"/>
                  </a:cubicBezTo>
                  <a:cubicBezTo>
                    <a:pt x="6442" y="27242"/>
                    <a:pt x="6668" y="26409"/>
                    <a:pt x="6882" y="25564"/>
                  </a:cubicBezTo>
                  <a:cubicBezTo>
                    <a:pt x="7275" y="23861"/>
                    <a:pt x="7573" y="22147"/>
                    <a:pt x="7751" y="20420"/>
                  </a:cubicBezTo>
                  <a:cubicBezTo>
                    <a:pt x="7930" y="18694"/>
                    <a:pt x="8025" y="16967"/>
                    <a:pt x="8025" y="15229"/>
                  </a:cubicBezTo>
                  <a:cubicBezTo>
                    <a:pt x="8025" y="14360"/>
                    <a:pt x="7990" y="13491"/>
                    <a:pt x="7954" y="12622"/>
                  </a:cubicBezTo>
                  <a:cubicBezTo>
                    <a:pt x="7918" y="12193"/>
                    <a:pt x="7894" y="11764"/>
                    <a:pt x="7847" y="11336"/>
                  </a:cubicBezTo>
                  <a:cubicBezTo>
                    <a:pt x="7799" y="10895"/>
                    <a:pt x="7775" y="10467"/>
                    <a:pt x="7716" y="10038"/>
                  </a:cubicBezTo>
                  <a:cubicBezTo>
                    <a:pt x="7299" y="6597"/>
                    <a:pt x="6442" y="3216"/>
                    <a:pt x="5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44" name="Google Shape;1344;p22"/>
          <p:cNvGrpSpPr/>
          <p:nvPr/>
        </p:nvGrpSpPr>
        <p:grpSpPr>
          <a:xfrm rot="-2552483">
            <a:off x="396201" y="3096685"/>
            <a:ext cx="1643363" cy="2978591"/>
            <a:chOff x="5329525" y="1305350"/>
            <a:chExt cx="595325" cy="1079025"/>
          </a:xfrm>
        </p:grpSpPr>
        <p:sp>
          <p:nvSpPr>
            <p:cNvPr id="1345" name="Google Shape;1345;p22"/>
            <p:cNvSpPr/>
            <p:nvPr/>
          </p:nvSpPr>
          <p:spPr>
            <a:xfrm>
              <a:off x="5350650" y="1843500"/>
              <a:ext cx="574200" cy="517650"/>
            </a:xfrm>
            <a:custGeom>
              <a:avLst/>
              <a:gdLst/>
              <a:ahLst/>
              <a:cxnLst/>
              <a:rect l="l" t="t" r="r" b="b"/>
              <a:pathLst>
                <a:path w="22968" h="20706" extrusionOk="0">
                  <a:moveTo>
                    <a:pt x="22968" y="1"/>
                  </a:moveTo>
                  <a:lnTo>
                    <a:pt x="22968" y="1"/>
                  </a:lnTo>
                  <a:cubicBezTo>
                    <a:pt x="20444" y="4871"/>
                    <a:pt x="17229" y="9371"/>
                    <a:pt x="13431" y="13348"/>
                  </a:cubicBezTo>
                  <a:cubicBezTo>
                    <a:pt x="12883" y="13931"/>
                    <a:pt x="12312" y="14491"/>
                    <a:pt x="11705" y="15003"/>
                  </a:cubicBezTo>
                  <a:cubicBezTo>
                    <a:pt x="10585" y="15943"/>
                    <a:pt x="9323" y="16693"/>
                    <a:pt x="8037" y="17384"/>
                  </a:cubicBezTo>
                  <a:cubicBezTo>
                    <a:pt x="5573" y="18694"/>
                    <a:pt x="3001" y="19789"/>
                    <a:pt x="334" y="20623"/>
                  </a:cubicBezTo>
                  <a:lnTo>
                    <a:pt x="1" y="20706"/>
                  </a:lnTo>
                  <a:cubicBezTo>
                    <a:pt x="4168" y="20551"/>
                    <a:pt x="8204" y="18956"/>
                    <a:pt x="11728" y="16729"/>
                  </a:cubicBezTo>
                  <a:cubicBezTo>
                    <a:pt x="14681" y="14872"/>
                    <a:pt x="17348" y="12514"/>
                    <a:pt x="19348" y="9669"/>
                  </a:cubicBezTo>
                  <a:cubicBezTo>
                    <a:pt x="21372" y="6835"/>
                    <a:pt x="22718" y="3478"/>
                    <a:pt x="229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6" name="Google Shape;1346;p22"/>
            <p:cNvSpPr/>
            <p:nvPr/>
          </p:nvSpPr>
          <p:spPr>
            <a:xfrm>
              <a:off x="5501575" y="1305350"/>
              <a:ext cx="91400" cy="290825"/>
            </a:xfrm>
            <a:custGeom>
              <a:avLst/>
              <a:gdLst/>
              <a:ahLst/>
              <a:cxnLst/>
              <a:rect l="l" t="t" r="r" b="b"/>
              <a:pathLst>
                <a:path w="3656" h="11633" extrusionOk="0">
                  <a:moveTo>
                    <a:pt x="2810" y="0"/>
                  </a:moveTo>
                  <a:cubicBezTo>
                    <a:pt x="1810" y="3775"/>
                    <a:pt x="869" y="7549"/>
                    <a:pt x="0" y="11347"/>
                  </a:cubicBezTo>
                  <a:lnTo>
                    <a:pt x="143" y="11633"/>
                  </a:lnTo>
                  <a:cubicBezTo>
                    <a:pt x="2655" y="8382"/>
                    <a:pt x="3655" y="4001"/>
                    <a:pt x="2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7" name="Google Shape;1347;p22"/>
            <p:cNvSpPr/>
            <p:nvPr/>
          </p:nvSpPr>
          <p:spPr>
            <a:xfrm>
              <a:off x="5483700" y="1317250"/>
              <a:ext cx="37550" cy="188450"/>
            </a:xfrm>
            <a:custGeom>
              <a:avLst/>
              <a:gdLst/>
              <a:ahLst/>
              <a:cxnLst/>
              <a:rect l="l" t="t" r="r" b="b"/>
              <a:pathLst>
                <a:path w="1502" h="7538" extrusionOk="0">
                  <a:moveTo>
                    <a:pt x="1144" y="1"/>
                  </a:moveTo>
                  <a:cubicBezTo>
                    <a:pt x="918" y="60"/>
                    <a:pt x="834" y="334"/>
                    <a:pt x="787" y="548"/>
                  </a:cubicBezTo>
                  <a:cubicBezTo>
                    <a:pt x="275" y="2846"/>
                    <a:pt x="13" y="5180"/>
                    <a:pt x="1" y="7537"/>
                  </a:cubicBezTo>
                  <a:lnTo>
                    <a:pt x="275" y="7525"/>
                  </a:lnTo>
                  <a:cubicBezTo>
                    <a:pt x="1203" y="5144"/>
                    <a:pt x="1501" y="2537"/>
                    <a:pt x="1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8" name="Google Shape;1348;p22"/>
            <p:cNvSpPr/>
            <p:nvPr/>
          </p:nvSpPr>
          <p:spPr>
            <a:xfrm>
              <a:off x="5510500" y="1323200"/>
              <a:ext cx="171175" cy="330425"/>
            </a:xfrm>
            <a:custGeom>
              <a:avLst/>
              <a:gdLst/>
              <a:ahLst/>
              <a:cxnLst/>
              <a:rect l="l" t="t" r="r" b="b"/>
              <a:pathLst>
                <a:path w="6847" h="13217" extrusionOk="0">
                  <a:moveTo>
                    <a:pt x="6442" y="1"/>
                  </a:moveTo>
                  <a:cubicBezTo>
                    <a:pt x="5263" y="4501"/>
                    <a:pt x="3537" y="9073"/>
                    <a:pt x="96" y="12193"/>
                  </a:cubicBezTo>
                  <a:lnTo>
                    <a:pt x="84" y="12145"/>
                  </a:lnTo>
                  <a:lnTo>
                    <a:pt x="84" y="12145"/>
                  </a:lnTo>
                  <a:cubicBezTo>
                    <a:pt x="0" y="12526"/>
                    <a:pt x="84" y="12919"/>
                    <a:pt x="310" y="13217"/>
                  </a:cubicBezTo>
                  <a:cubicBezTo>
                    <a:pt x="1846" y="12181"/>
                    <a:pt x="3120" y="10824"/>
                    <a:pt x="4406" y="9466"/>
                  </a:cubicBezTo>
                  <a:cubicBezTo>
                    <a:pt x="4930" y="8919"/>
                    <a:pt x="5453" y="8335"/>
                    <a:pt x="5787" y="7657"/>
                  </a:cubicBezTo>
                  <a:cubicBezTo>
                    <a:pt x="6013" y="7192"/>
                    <a:pt x="6108" y="6692"/>
                    <a:pt x="6215" y="6180"/>
                  </a:cubicBezTo>
                  <a:cubicBezTo>
                    <a:pt x="6489" y="4859"/>
                    <a:pt x="6668" y="3513"/>
                    <a:pt x="6763" y="2168"/>
                  </a:cubicBezTo>
                  <a:cubicBezTo>
                    <a:pt x="6823" y="1418"/>
                    <a:pt x="6847" y="632"/>
                    <a:pt x="6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9" name="Google Shape;1349;p22"/>
            <p:cNvSpPr/>
            <p:nvPr/>
          </p:nvSpPr>
          <p:spPr>
            <a:xfrm>
              <a:off x="5517950" y="1381250"/>
              <a:ext cx="256300" cy="365850"/>
            </a:xfrm>
            <a:custGeom>
              <a:avLst/>
              <a:gdLst/>
              <a:ahLst/>
              <a:cxnLst/>
              <a:rect l="l" t="t" r="r" b="b"/>
              <a:pathLst>
                <a:path w="10252" h="14634" extrusionOk="0">
                  <a:moveTo>
                    <a:pt x="9644" y="1"/>
                  </a:moveTo>
                  <a:cubicBezTo>
                    <a:pt x="8823" y="2656"/>
                    <a:pt x="7739" y="5239"/>
                    <a:pt x="6156" y="7525"/>
                  </a:cubicBezTo>
                  <a:cubicBezTo>
                    <a:pt x="4584" y="9811"/>
                    <a:pt x="2500" y="11776"/>
                    <a:pt x="0" y="12978"/>
                  </a:cubicBezTo>
                  <a:lnTo>
                    <a:pt x="36" y="14633"/>
                  </a:lnTo>
                  <a:cubicBezTo>
                    <a:pt x="1786" y="12895"/>
                    <a:pt x="4191" y="11990"/>
                    <a:pt x="6108" y="10419"/>
                  </a:cubicBezTo>
                  <a:cubicBezTo>
                    <a:pt x="8239" y="8680"/>
                    <a:pt x="9704" y="6120"/>
                    <a:pt x="10085" y="3394"/>
                  </a:cubicBezTo>
                  <a:cubicBezTo>
                    <a:pt x="10251" y="2251"/>
                    <a:pt x="10216" y="1013"/>
                    <a:pt x="9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0" name="Google Shape;1350;p22"/>
            <p:cNvSpPr/>
            <p:nvPr/>
          </p:nvSpPr>
          <p:spPr>
            <a:xfrm>
              <a:off x="5383400" y="1737550"/>
              <a:ext cx="506925" cy="567950"/>
            </a:xfrm>
            <a:custGeom>
              <a:avLst/>
              <a:gdLst/>
              <a:ahLst/>
              <a:cxnLst/>
              <a:rect l="l" t="t" r="r" b="b"/>
              <a:pathLst>
                <a:path w="20277" h="22718" extrusionOk="0">
                  <a:moveTo>
                    <a:pt x="20277" y="0"/>
                  </a:moveTo>
                  <a:cubicBezTo>
                    <a:pt x="19574" y="1048"/>
                    <a:pt x="18896" y="2108"/>
                    <a:pt x="18193" y="3167"/>
                  </a:cubicBezTo>
                  <a:cubicBezTo>
                    <a:pt x="17598" y="4072"/>
                    <a:pt x="16991" y="5001"/>
                    <a:pt x="16360" y="5870"/>
                  </a:cubicBezTo>
                  <a:cubicBezTo>
                    <a:pt x="14824" y="8013"/>
                    <a:pt x="13097" y="10025"/>
                    <a:pt x="11371" y="12026"/>
                  </a:cubicBezTo>
                  <a:cubicBezTo>
                    <a:pt x="10645" y="12859"/>
                    <a:pt x="9918" y="13704"/>
                    <a:pt x="9192" y="14538"/>
                  </a:cubicBezTo>
                  <a:cubicBezTo>
                    <a:pt x="6692" y="17419"/>
                    <a:pt x="4037" y="20420"/>
                    <a:pt x="441" y="21693"/>
                  </a:cubicBezTo>
                  <a:lnTo>
                    <a:pt x="0" y="22717"/>
                  </a:lnTo>
                  <a:cubicBezTo>
                    <a:pt x="7656" y="18967"/>
                    <a:pt x="14157" y="12895"/>
                    <a:pt x="18419" y="5513"/>
                  </a:cubicBezTo>
                  <a:cubicBezTo>
                    <a:pt x="19396" y="3822"/>
                    <a:pt x="20277" y="1965"/>
                    <a:pt x="20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1" name="Google Shape;1351;p22"/>
            <p:cNvSpPr/>
            <p:nvPr/>
          </p:nvSpPr>
          <p:spPr>
            <a:xfrm>
              <a:off x="5417325" y="1638725"/>
              <a:ext cx="443250" cy="595325"/>
            </a:xfrm>
            <a:custGeom>
              <a:avLst/>
              <a:gdLst/>
              <a:ahLst/>
              <a:cxnLst/>
              <a:rect l="l" t="t" r="r" b="b"/>
              <a:pathLst>
                <a:path w="17730" h="23813" extrusionOk="0">
                  <a:moveTo>
                    <a:pt x="17729" y="0"/>
                  </a:moveTo>
                  <a:lnTo>
                    <a:pt x="17729" y="0"/>
                  </a:lnTo>
                  <a:cubicBezTo>
                    <a:pt x="15943" y="3251"/>
                    <a:pt x="13455" y="6120"/>
                    <a:pt x="10466" y="8323"/>
                  </a:cubicBezTo>
                  <a:cubicBezTo>
                    <a:pt x="9895" y="8740"/>
                    <a:pt x="9300" y="9144"/>
                    <a:pt x="8764" y="9597"/>
                  </a:cubicBezTo>
                  <a:cubicBezTo>
                    <a:pt x="7454" y="10704"/>
                    <a:pt x="6466" y="12133"/>
                    <a:pt x="5501" y="13562"/>
                  </a:cubicBezTo>
                  <a:cubicBezTo>
                    <a:pt x="3858" y="16038"/>
                    <a:pt x="2311" y="18574"/>
                    <a:pt x="858" y="21182"/>
                  </a:cubicBezTo>
                  <a:lnTo>
                    <a:pt x="1" y="23813"/>
                  </a:lnTo>
                  <a:lnTo>
                    <a:pt x="10538" y="11895"/>
                  </a:lnTo>
                  <a:cubicBezTo>
                    <a:pt x="13645" y="8382"/>
                    <a:pt x="16884" y="4620"/>
                    <a:pt x="17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2" name="Google Shape;1352;p22"/>
            <p:cNvSpPr/>
            <p:nvPr/>
          </p:nvSpPr>
          <p:spPr>
            <a:xfrm>
              <a:off x="5498900" y="1635750"/>
              <a:ext cx="311350" cy="371200"/>
            </a:xfrm>
            <a:custGeom>
              <a:avLst/>
              <a:gdLst/>
              <a:ahLst/>
              <a:cxnLst/>
              <a:rect l="l" t="t" r="r" b="b"/>
              <a:pathLst>
                <a:path w="12454" h="14848" extrusionOk="0">
                  <a:moveTo>
                    <a:pt x="12359" y="0"/>
                  </a:moveTo>
                  <a:cubicBezTo>
                    <a:pt x="11930" y="1358"/>
                    <a:pt x="10609" y="2179"/>
                    <a:pt x="9382" y="2906"/>
                  </a:cubicBezTo>
                  <a:cubicBezTo>
                    <a:pt x="7108" y="4275"/>
                    <a:pt x="4846" y="5715"/>
                    <a:pt x="3060" y="7680"/>
                  </a:cubicBezTo>
                  <a:cubicBezTo>
                    <a:pt x="1274" y="9644"/>
                    <a:pt x="0" y="12192"/>
                    <a:pt x="72" y="14847"/>
                  </a:cubicBezTo>
                  <a:cubicBezTo>
                    <a:pt x="2286" y="11061"/>
                    <a:pt x="5084" y="7620"/>
                    <a:pt x="8358" y="4691"/>
                  </a:cubicBezTo>
                  <a:cubicBezTo>
                    <a:pt x="9835" y="3382"/>
                    <a:pt x="11418" y="2144"/>
                    <a:pt x="12454" y="477"/>
                  </a:cubicBezTo>
                  <a:lnTo>
                    <a:pt x="123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3" name="Google Shape;1353;p22"/>
            <p:cNvSpPr/>
            <p:nvPr/>
          </p:nvSpPr>
          <p:spPr>
            <a:xfrm>
              <a:off x="5521500" y="1511700"/>
              <a:ext cx="295025" cy="318750"/>
            </a:xfrm>
            <a:custGeom>
              <a:avLst/>
              <a:gdLst/>
              <a:ahLst/>
              <a:cxnLst/>
              <a:rect l="l" t="t" r="r" b="b"/>
              <a:pathLst>
                <a:path w="11801" h="12750" extrusionOk="0">
                  <a:moveTo>
                    <a:pt x="11693" y="1"/>
                  </a:moveTo>
                  <a:cubicBezTo>
                    <a:pt x="11556" y="1"/>
                    <a:pt x="11394" y="211"/>
                    <a:pt x="11348" y="379"/>
                  </a:cubicBezTo>
                  <a:cubicBezTo>
                    <a:pt x="10645" y="2736"/>
                    <a:pt x="8978" y="4760"/>
                    <a:pt x="6895" y="6046"/>
                  </a:cubicBezTo>
                  <a:cubicBezTo>
                    <a:pt x="5466" y="6927"/>
                    <a:pt x="3847" y="7510"/>
                    <a:pt x="2477" y="8499"/>
                  </a:cubicBezTo>
                  <a:cubicBezTo>
                    <a:pt x="1108" y="9475"/>
                    <a:pt x="1" y="11082"/>
                    <a:pt x="275" y="12749"/>
                  </a:cubicBezTo>
                  <a:cubicBezTo>
                    <a:pt x="334" y="11916"/>
                    <a:pt x="942" y="11249"/>
                    <a:pt x="1549" y="10677"/>
                  </a:cubicBezTo>
                  <a:cubicBezTo>
                    <a:pt x="2335" y="9951"/>
                    <a:pt x="3204" y="9296"/>
                    <a:pt x="4121" y="8725"/>
                  </a:cubicBezTo>
                  <a:cubicBezTo>
                    <a:pt x="5835" y="7677"/>
                    <a:pt x="7776" y="6903"/>
                    <a:pt x="9145" y="5427"/>
                  </a:cubicBezTo>
                  <a:cubicBezTo>
                    <a:pt x="10478" y="3998"/>
                    <a:pt x="11145" y="2081"/>
                    <a:pt x="11764" y="224"/>
                  </a:cubicBezTo>
                  <a:lnTo>
                    <a:pt x="11800" y="57"/>
                  </a:lnTo>
                  <a:cubicBezTo>
                    <a:pt x="11769" y="18"/>
                    <a:pt x="11732" y="1"/>
                    <a:pt x="116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4" name="Google Shape;1354;p22"/>
            <p:cNvSpPr/>
            <p:nvPr/>
          </p:nvSpPr>
          <p:spPr>
            <a:xfrm>
              <a:off x="5329525" y="1399100"/>
              <a:ext cx="200650" cy="985275"/>
            </a:xfrm>
            <a:custGeom>
              <a:avLst/>
              <a:gdLst/>
              <a:ahLst/>
              <a:cxnLst/>
              <a:rect l="l" t="t" r="r" b="b"/>
              <a:pathLst>
                <a:path w="8026" h="39411" extrusionOk="0">
                  <a:moveTo>
                    <a:pt x="5180" y="1"/>
                  </a:moveTo>
                  <a:lnTo>
                    <a:pt x="5180" y="1"/>
                  </a:lnTo>
                  <a:cubicBezTo>
                    <a:pt x="6168" y="3311"/>
                    <a:pt x="6858" y="6692"/>
                    <a:pt x="7156" y="10074"/>
                  </a:cubicBezTo>
                  <a:cubicBezTo>
                    <a:pt x="7323" y="11788"/>
                    <a:pt x="7370" y="13503"/>
                    <a:pt x="7335" y="15217"/>
                  </a:cubicBezTo>
                  <a:cubicBezTo>
                    <a:pt x="7299" y="16932"/>
                    <a:pt x="7204" y="18634"/>
                    <a:pt x="7013" y="20337"/>
                  </a:cubicBezTo>
                  <a:cubicBezTo>
                    <a:pt x="6835" y="22027"/>
                    <a:pt x="6549" y="23730"/>
                    <a:pt x="6180" y="25397"/>
                  </a:cubicBezTo>
                  <a:cubicBezTo>
                    <a:pt x="5811" y="27064"/>
                    <a:pt x="5334" y="28695"/>
                    <a:pt x="4751" y="30302"/>
                  </a:cubicBezTo>
                  <a:cubicBezTo>
                    <a:pt x="4168" y="31910"/>
                    <a:pt x="3465" y="33481"/>
                    <a:pt x="2667" y="34993"/>
                  </a:cubicBezTo>
                  <a:cubicBezTo>
                    <a:pt x="1882" y="36529"/>
                    <a:pt x="953" y="37970"/>
                    <a:pt x="0" y="39411"/>
                  </a:cubicBezTo>
                  <a:cubicBezTo>
                    <a:pt x="1084" y="38077"/>
                    <a:pt x="2096" y="36672"/>
                    <a:pt x="2989" y="35184"/>
                  </a:cubicBezTo>
                  <a:cubicBezTo>
                    <a:pt x="3441" y="34446"/>
                    <a:pt x="3858" y="33684"/>
                    <a:pt x="4239" y="32910"/>
                  </a:cubicBezTo>
                  <a:cubicBezTo>
                    <a:pt x="4632" y="32136"/>
                    <a:pt x="4977" y="31326"/>
                    <a:pt x="5299" y="30529"/>
                  </a:cubicBezTo>
                  <a:cubicBezTo>
                    <a:pt x="5465" y="30124"/>
                    <a:pt x="5608" y="29707"/>
                    <a:pt x="5763" y="29314"/>
                  </a:cubicBezTo>
                  <a:cubicBezTo>
                    <a:pt x="5906" y="28909"/>
                    <a:pt x="6061" y="28493"/>
                    <a:pt x="6180" y="28076"/>
                  </a:cubicBezTo>
                  <a:cubicBezTo>
                    <a:pt x="6442" y="27242"/>
                    <a:pt x="6668" y="26409"/>
                    <a:pt x="6882" y="25564"/>
                  </a:cubicBezTo>
                  <a:cubicBezTo>
                    <a:pt x="7275" y="23861"/>
                    <a:pt x="7573" y="22147"/>
                    <a:pt x="7751" y="20420"/>
                  </a:cubicBezTo>
                  <a:cubicBezTo>
                    <a:pt x="7930" y="18694"/>
                    <a:pt x="8025" y="16967"/>
                    <a:pt x="8025" y="15229"/>
                  </a:cubicBezTo>
                  <a:cubicBezTo>
                    <a:pt x="8025" y="14360"/>
                    <a:pt x="7990" y="13491"/>
                    <a:pt x="7954" y="12622"/>
                  </a:cubicBezTo>
                  <a:cubicBezTo>
                    <a:pt x="7918" y="12193"/>
                    <a:pt x="7894" y="11764"/>
                    <a:pt x="7847" y="11336"/>
                  </a:cubicBezTo>
                  <a:cubicBezTo>
                    <a:pt x="7799" y="10895"/>
                    <a:pt x="7775" y="10467"/>
                    <a:pt x="7716" y="10038"/>
                  </a:cubicBezTo>
                  <a:cubicBezTo>
                    <a:pt x="7299" y="6597"/>
                    <a:pt x="6442" y="3216"/>
                    <a:pt x="5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55" name="Google Shape;1355;p22"/>
          <p:cNvGrpSpPr/>
          <p:nvPr/>
        </p:nvGrpSpPr>
        <p:grpSpPr>
          <a:xfrm rot="-362166" flipH="1">
            <a:off x="10062596" y="-231565"/>
            <a:ext cx="1643317" cy="2978509"/>
            <a:chOff x="5329525" y="1305350"/>
            <a:chExt cx="595325" cy="1079025"/>
          </a:xfrm>
        </p:grpSpPr>
        <p:sp>
          <p:nvSpPr>
            <p:cNvPr id="1356" name="Google Shape;1356;p22"/>
            <p:cNvSpPr/>
            <p:nvPr/>
          </p:nvSpPr>
          <p:spPr>
            <a:xfrm>
              <a:off x="5350650" y="1843500"/>
              <a:ext cx="574200" cy="517650"/>
            </a:xfrm>
            <a:custGeom>
              <a:avLst/>
              <a:gdLst/>
              <a:ahLst/>
              <a:cxnLst/>
              <a:rect l="l" t="t" r="r" b="b"/>
              <a:pathLst>
                <a:path w="22968" h="20706" extrusionOk="0">
                  <a:moveTo>
                    <a:pt x="22968" y="1"/>
                  </a:moveTo>
                  <a:lnTo>
                    <a:pt x="22968" y="1"/>
                  </a:lnTo>
                  <a:cubicBezTo>
                    <a:pt x="20444" y="4871"/>
                    <a:pt x="17229" y="9371"/>
                    <a:pt x="13431" y="13348"/>
                  </a:cubicBezTo>
                  <a:cubicBezTo>
                    <a:pt x="12883" y="13931"/>
                    <a:pt x="12312" y="14491"/>
                    <a:pt x="11705" y="15003"/>
                  </a:cubicBezTo>
                  <a:cubicBezTo>
                    <a:pt x="10585" y="15943"/>
                    <a:pt x="9323" y="16693"/>
                    <a:pt x="8037" y="17384"/>
                  </a:cubicBezTo>
                  <a:cubicBezTo>
                    <a:pt x="5573" y="18694"/>
                    <a:pt x="3001" y="19789"/>
                    <a:pt x="334" y="20623"/>
                  </a:cubicBezTo>
                  <a:lnTo>
                    <a:pt x="1" y="20706"/>
                  </a:lnTo>
                  <a:cubicBezTo>
                    <a:pt x="4168" y="20551"/>
                    <a:pt x="8204" y="18956"/>
                    <a:pt x="11728" y="16729"/>
                  </a:cubicBezTo>
                  <a:cubicBezTo>
                    <a:pt x="14681" y="14872"/>
                    <a:pt x="17348" y="12514"/>
                    <a:pt x="19348" y="9669"/>
                  </a:cubicBezTo>
                  <a:cubicBezTo>
                    <a:pt x="21372" y="6835"/>
                    <a:pt x="22718" y="3478"/>
                    <a:pt x="229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7" name="Google Shape;1357;p22"/>
            <p:cNvSpPr/>
            <p:nvPr/>
          </p:nvSpPr>
          <p:spPr>
            <a:xfrm>
              <a:off x="5501575" y="1305350"/>
              <a:ext cx="91400" cy="290825"/>
            </a:xfrm>
            <a:custGeom>
              <a:avLst/>
              <a:gdLst/>
              <a:ahLst/>
              <a:cxnLst/>
              <a:rect l="l" t="t" r="r" b="b"/>
              <a:pathLst>
                <a:path w="3656" h="11633" extrusionOk="0">
                  <a:moveTo>
                    <a:pt x="2810" y="0"/>
                  </a:moveTo>
                  <a:cubicBezTo>
                    <a:pt x="1810" y="3775"/>
                    <a:pt x="869" y="7549"/>
                    <a:pt x="0" y="11347"/>
                  </a:cubicBezTo>
                  <a:lnTo>
                    <a:pt x="143" y="11633"/>
                  </a:lnTo>
                  <a:cubicBezTo>
                    <a:pt x="2655" y="8382"/>
                    <a:pt x="3655" y="4001"/>
                    <a:pt x="28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8" name="Google Shape;1358;p22"/>
            <p:cNvSpPr/>
            <p:nvPr/>
          </p:nvSpPr>
          <p:spPr>
            <a:xfrm>
              <a:off x="5483700" y="1317250"/>
              <a:ext cx="37550" cy="188450"/>
            </a:xfrm>
            <a:custGeom>
              <a:avLst/>
              <a:gdLst/>
              <a:ahLst/>
              <a:cxnLst/>
              <a:rect l="l" t="t" r="r" b="b"/>
              <a:pathLst>
                <a:path w="1502" h="7538" extrusionOk="0">
                  <a:moveTo>
                    <a:pt x="1144" y="1"/>
                  </a:moveTo>
                  <a:cubicBezTo>
                    <a:pt x="918" y="60"/>
                    <a:pt x="834" y="334"/>
                    <a:pt x="787" y="548"/>
                  </a:cubicBezTo>
                  <a:cubicBezTo>
                    <a:pt x="275" y="2846"/>
                    <a:pt x="13" y="5180"/>
                    <a:pt x="1" y="7537"/>
                  </a:cubicBezTo>
                  <a:lnTo>
                    <a:pt x="275" y="7525"/>
                  </a:lnTo>
                  <a:cubicBezTo>
                    <a:pt x="1203" y="5144"/>
                    <a:pt x="1501" y="2537"/>
                    <a:pt x="1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9" name="Google Shape;1359;p22"/>
            <p:cNvSpPr/>
            <p:nvPr/>
          </p:nvSpPr>
          <p:spPr>
            <a:xfrm>
              <a:off x="5510500" y="1323200"/>
              <a:ext cx="171175" cy="330425"/>
            </a:xfrm>
            <a:custGeom>
              <a:avLst/>
              <a:gdLst/>
              <a:ahLst/>
              <a:cxnLst/>
              <a:rect l="l" t="t" r="r" b="b"/>
              <a:pathLst>
                <a:path w="6847" h="13217" extrusionOk="0">
                  <a:moveTo>
                    <a:pt x="6442" y="1"/>
                  </a:moveTo>
                  <a:cubicBezTo>
                    <a:pt x="5263" y="4501"/>
                    <a:pt x="3537" y="9073"/>
                    <a:pt x="96" y="12193"/>
                  </a:cubicBezTo>
                  <a:lnTo>
                    <a:pt x="84" y="12145"/>
                  </a:lnTo>
                  <a:lnTo>
                    <a:pt x="84" y="12145"/>
                  </a:lnTo>
                  <a:cubicBezTo>
                    <a:pt x="0" y="12526"/>
                    <a:pt x="84" y="12919"/>
                    <a:pt x="310" y="13217"/>
                  </a:cubicBezTo>
                  <a:cubicBezTo>
                    <a:pt x="1846" y="12181"/>
                    <a:pt x="3120" y="10824"/>
                    <a:pt x="4406" y="9466"/>
                  </a:cubicBezTo>
                  <a:cubicBezTo>
                    <a:pt x="4930" y="8919"/>
                    <a:pt x="5453" y="8335"/>
                    <a:pt x="5787" y="7657"/>
                  </a:cubicBezTo>
                  <a:cubicBezTo>
                    <a:pt x="6013" y="7192"/>
                    <a:pt x="6108" y="6692"/>
                    <a:pt x="6215" y="6180"/>
                  </a:cubicBezTo>
                  <a:cubicBezTo>
                    <a:pt x="6489" y="4859"/>
                    <a:pt x="6668" y="3513"/>
                    <a:pt x="6763" y="2168"/>
                  </a:cubicBezTo>
                  <a:cubicBezTo>
                    <a:pt x="6823" y="1418"/>
                    <a:pt x="6847" y="632"/>
                    <a:pt x="6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0" name="Google Shape;1360;p22"/>
            <p:cNvSpPr/>
            <p:nvPr/>
          </p:nvSpPr>
          <p:spPr>
            <a:xfrm>
              <a:off x="5517950" y="1381250"/>
              <a:ext cx="256300" cy="365850"/>
            </a:xfrm>
            <a:custGeom>
              <a:avLst/>
              <a:gdLst/>
              <a:ahLst/>
              <a:cxnLst/>
              <a:rect l="l" t="t" r="r" b="b"/>
              <a:pathLst>
                <a:path w="10252" h="14634" extrusionOk="0">
                  <a:moveTo>
                    <a:pt x="9644" y="1"/>
                  </a:moveTo>
                  <a:cubicBezTo>
                    <a:pt x="8823" y="2656"/>
                    <a:pt x="7739" y="5239"/>
                    <a:pt x="6156" y="7525"/>
                  </a:cubicBezTo>
                  <a:cubicBezTo>
                    <a:pt x="4584" y="9811"/>
                    <a:pt x="2500" y="11776"/>
                    <a:pt x="0" y="12978"/>
                  </a:cubicBezTo>
                  <a:lnTo>
                    <a:pt x="36" y="14633"/>
                  </a:lnTo>
                  <a:cubicBezTo>
                    <a:pt x="1786" y="12895"/>
                    <a:pt x="4191" y="11990"/>
                    <a:pt x="6108" y="10419"/>
                  </a:cubicBezTo>
                  <a:cubicBezTo>
                    <a:pt x="8239" y="8680"/>
                    <a:pt x="9704" y="6120"/>
                    <a:pt x="10085" y="3394"/>
                  </a:cubicBezTo>
                  <a:cubicBezTo>
                    <a:pt x="10251" y="2251"/>
                    <a:pt x="10216" y="1013"/>
                    <a:pt x="9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1" name="Google Shape;1361;p22"/>
            <p:cNvSpPr/>
            <p:nvPr/>
          </p:nvSpPr>
          <p:spPr>
            <a:xfrm>
              <a:off x="5383400" y="1737550"/>
              <a:ext cx="506925" cy="567950"/>
            </a:xfrm>
            <a:custGeom>
              <a:avLst/>
              <a:gdLst/>
              <a:ahLst/>
              <a:cxnLst/>
              <a:rect l="l" t="t" r="r" b="b"/>
              <a:pathLst>
                <a:path w="20277" h="22718" extrusionOk="0">
                  <a:moveTo>
                    <a:pt x="20277" y="0"/>
                  </a:moveTo>
                  <a:cubicBezTo>
                    <a:pt x="19574" y="1048"/>
                    <a:pt x="18896" y="2108"/>
                    <a:pt x="18193" y="3167"/>
                  </a:cubicBezTo>
                  <a:cubicBezTo>
                    <a:pt x="17598" y="4072"/>
                    <a:pt x="16991" y="5001"/>
                    <a:pt x="16360" y="5870"/>
                  </a:cubicBezTo>
                  <a:cubicBezTo>
                    <a:pt x="14824" y="8013"/>
                    <a:pt x="13097" y="10025"/>
                    <a:pt x="11371" y="12026"/>
                  </a:cubicBezTo>
                  <a:cubicBezTo>
                    <a:pt x="10645" y="12859"/>
                    <a:pt x="9918" y="13704"/>
                    <a:pt x="9192" y="14538"/>
                  </a:cubicBezTo>
                  <a:cubicBezTo>
                    <a:pt x="6692" y="17419"/>
                    <a:pt x="4037" y="20420"/>
                    <a:pt x="441" y="21693"/>
                  </a:cubicBezTo>
                  <a:lnTo>
                    <a:pt x="0" y="22717"/>
                  </a:lnTo>
                  <a:cubicBezTo>
                    <a:pt x="7656" y="18967"/>
                    <a:pt x="14157" y="12895"/>
                    <a:pt x="18419" y="5513"/>
                  </a:cubicBezTo>
                  <a:cubicBezTo>
                    <a:pt x="19396" y="3822"/>
                    <a:pt x="20277" y="1965"/>
                    <a:pt x="20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2" name="Google Shape;1362;p22"/>
            <p:cNvSpPr/>
            <p:nvPr/>
          </p:nvSpPr>
          <p:spPr>
            <a:xfrm>
              <a:off x="5417325" y="1638725"/>
              <a:ext cx="443250" cy="595325"/>
            </a:xfrm>
            <a:custGeom>
              <a:avLst/>
              <a:gdLst/>
              <a:ahLst/>
              <a:cxnLst/>
              <a:rect l="l" t="t" r="r" b="b"/>
              <a:pathLst>
                <a:path w="17730" h="23813" extrusionOk="0">
                  <a:moveTo>
                    <a:pt x="17729" y="0"/>
                  </a:moveTo>
                  <a:lnTo>
                    <a:pt x="17729" y="0"/>
                  </a:lnTo>
                  <a:cubicBezTo>
                    <a:pt x="15943" y="3251"/>
                    <a:pt x="13455" y="6120"/>
                    <a:pt x="10466" y="8323"/>
                  </a:cubicBezTo>
                  <a:cubicBezTo>
                    <a:pt x="9895" y="8740"/>
                    <a:pt x="9300" y="9144"/>
                    <a:pt x="8764" y="9597"/>
                  </a:cubicBezTo>
                  <a:cubicBezTo>
                    <a:pt x="7454" y="10704"/>
                    <a:pt x="6466" y="12133"/>
                    <a:pt x="5501" y="13562"/>
                  </a:cubicBezTo>
                  <a:cubicBezTo>
                    <a:pt x="3858" y="16038"/>
                    <a:pt x="2311" y="18574"/>
                    <a:pt x="858" y="21182"/>
                  </a:cubicBezTo>
                  <a:lnTo>
                    <a:pt x="1" y="23813"/>
                  </a:lnTo>
                  <a:lnTo>
                    <a:pt x="10538" y="11895"/>
                  </a:lnTo>
                  <a:cubicBezTo>
                    <a:pt x="13645" y="8382"/>
                    <a:pt x="16884" y="4620"/>
                    <a:pt x="177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3" name="Google Shape;1363;p22"/>
            <p:cNvSpPr/>
            <p:nvPr/>
          </p:nvSpPr>
          <p:spPr>
            <a:xfrm>
              <a:off x="5498900" y="1635750"/>
              <a:ext cx="311350" cy="371200"/>
            </a:xfrm>
            <a:custGeom>
              <a:avLst/>
              <a:gdLst/>
              <a:ahLst/>
              <a:cxnLst/>
              <a:rect l="l" t="t" r="r" b="b"/>
              <a:pathLst>
                <a:path w="12454" h="14848" extrusionOk="0">
                  <a:moveTo>
                    <a:pt x="12359" y="0"/>
                  </a:moveTo>
                  <a:cubicBezTo>
                    <a:pt x="11930" y="1358"/>
                    <a:pt x="10609" y="2179"/>
                    <a:pt x="9382" y="2906"/>
                  </a:cubicBezTo>
                  <a:cubicBezTo>
                    <a:pt x="7108" y="4275"/>
                    <a:pt x="4846" y="5715"/>
                    <a:pt x="3060" y="7680"/>
                  </a:cubicBezTo>
                  <a:cubicBezTo>
                    <a:pt x="1274" y="9644"/>
                    <a:pt x="0" y="12192"/>
                    <a:pt x="72" y="14847"/>
                  </a:cubicBezTo>
                  <a:cubicBezTo>
                    <a:pt x="2286" y="11061"/>
                    <a:pt x="5084" y="7620"/>
                    <a:pt x="8358" y="4691"/>
                  </a:cubicBezTo>
                  <a:cubicBezTo>
                    <a:pt x="9835" y="3382"/>
                    <a:pt x="11418" y="2144"/>
                    <a:pt x="12454" y="477"/>
                  </a:cubicBezTo>
                  <a:lnTo>
                    <a:pt x="123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4" name="Google Shape;1364;p22"/>
            <p:cNvSpPr/>
            <p:nvPr/>
          </p:nvSpPr>
          <p:spPr>
            <a:xfrm>
              <a:off x="5521500" y="1511700"/>
              <a:ext cx="295025" cy="318750"/>
            </a:xfrm>
            <a:custGeom>
              <a:avLst/>
              <a:gdLst/>
              <a:ahLst/>
              <a:cxnLst/>
              <a:rect l="l" t="t" r="r" b="b"/>
              <a:pathLst>
                <a:path w="11801" h="12750" extrusionOk="0">
                  <a:moveTo>
                    <a:pt x="11693" y="1"/>
                  </a:moveTo>
                  <a:cubicBezTo>
                    <a:pt x="11556" y="1"/>
                    <a:pt x="11394" y="211"/>
                    <a:pt x="11348" y="379"/>
                  </a:cubicBezTo>
                  <a:cubicBezTo>
                    <a:pt x="10645" y="2736"/>
                    <a:pt x="8978" y="4760"/>
                    <a:pt x="6895" y="6046"/>
                  </a:cubicBezTo>
                  <a:cubicBezTo>
                    <a:pt x="5466" y="6927"/>
                    <a:pt x="3847" y="7510"/>
                    <a:pt x="2477" y="8499"/>
                  </a:cubicBezTo>
                  <a:cubicBezTo>
                    <a:pt x="1108" y="9475"/>
                    <a:pt x="1" y="11082"/>
                    <a:pt x="275" y="12749"/>
                  </a:cubicBezTo>
                  <a:cubicBezTo>
                    <a:pt x="334" y="11916"/>
                    <a:pt x="942" y="11249"/>
                    <a:pt x="1549" y="10677"/>
                  </a:cubicBezTo>
                  <a:cubicBezTo>
                    <a:pt x="2335" y="9951"/>
                    <a:pt x="3204" y="9296"/>
                    <a:pt x="4121" y="8725"/>
                  </a:cubicBezTo>
                  <a:cubicBezTo>
                    <a:pt x="5835" y="7677"/>
                    <a:pt x="7776" y="6903"/>
                    <a:pt x="9145" y="5427"/>
                  </a:cubicBezTo>
                  <a:cubicBezTo>
                    <a:pt x="10478" y="3998"/>
                    <a:pt x="11145" y="2081"/>
                    <a:pt x="11764" y="224"/>
                  </a:cubicBezTo>
                  <a:lnTo>
                    <a:pt x="11800" y="57"/>
                  </a:lnTo>
                  <a:cubicBezTo>
                    <a:pt x="11769" y="18"/>
                    <a:pt x="11732" y="1"/>
                    <a:pt x="116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5" name="Google Shape;1365;p22"/>
            <p:cNvSpPr/>
            <p:nvPr/>
          </p:nvSpPr>
          <p:spPr>
            <a:xfrm>
              <a:off x="5329525" y="1399100"/>
              <a:ext cx="200650" cy="985275"/>
            </a:xfrm>
            <a:custGeom>
              <a:avLst/>
              <a:gdLst/>
              <a:ahLst/>
              <a:cxnLst/>
              <a:rect l="l" t="t" r="r" b="b"/>
              <a:pathLst>
                <a:path w="8026" h="39411" extrusionOk="0">
                  <a:moveTo>
                    <a:pt x="5180" y="1"/>
                  </a:moveTo>
                  <a:lnTo>
                    <a:pt x="5180" y="1"/>
                  </a:lnTo>
                  <a:cubicBezTo>
                    <a:pt x="6168" y="3311"/>
                    <a:pt x="6858" y="6692"/>
                    <a:pt x="7156" y="10074"/>
                  </a:cubicBezTo>
                  <a:cubicBezTo>
                    <a:pt x="7323" y="11788"/>
                    <a:pt x="7370" y="13503"/>
                    <a:pt x="7335" y="15217"/>
                  </a:cubicBezTo>
                  <a:cubicBezTo>
                    <a:pt x="7299" y="16932"/>
                    <a:pt x="7204" y="18634"/>
                    <a:pt x="7013" y="20337"/>
                  </a:cubicBezTo>
                  <a:cubicBezTo>
                    <a:pt x="6835" y="22027"/>
                    <a:pt x="6549" y="23730"/>
                    <a:pt x="6180" y="25397"/>
                  </a:cubicBezTo>
                  <a:cubicBezTo>
                    <a:pt x="5811" y="27064"/>
                    <a:pt x="5334" y="28695"/>
                    <a:pt x="4751" y="30302"/>
                  </a:cubicBezTo>
                  <a:cubicBezTo>
                    <a:pt x="4168" y="31910"/>
                    <a:pt x="3465" y="33481"/>
                    <a:pt x="2667" y="34993"/>
                  </a:cubicBezTo>
                  <a:cubicBezTo>
                    <a:pt x="1882" y="36529"/>
                    <a:pt x="953" y="37970"/>
                    <a:pt x="0" y="39411"/>
                  </a:cubicBezTo>
                  <a:cubicBezTo>
                    <a:pt x="1084" y="38077"/>
                    <a:pt x="2096" y="36672"/>
                    <a:pt x="2989" y="35184"/>
                  </a:cubicBezTo>
                  <a:cubicBezTo>
                    <a:pt x="3441" y="34446"/>
                    <a:pt x="3858" y="33684"/>
                    <a:pt x="4239" y="32910"/>
                  </a:cubicBezTo>
                  <a:cubicBezTo>
                    <a:pt x="4632" y="32136"/>
                    <a:pt x="4977" y="31326"/>
                    <a:pt x="5299" y="30529"/>
                  </a:cubicBezTo>
                  <a:cubicBezTo>
                    <a:pt x="5465" y="30124"/>
                    <a:pt x="5608" y="29707"/>
                    <a:pt x="5763" y="29314"/>
                  </a:cubicBezTo>
                  <a:cubicBezTo>
                    <a:pt x="5906" y="28909"/>
                    <a:pt x="6061" y="28493"/>
                    <a:pt x="6180" y="28076"/>
                  </a:cubicBezTo>
                  <a:cubicBezTo>
                    <a:pt x="6442" y="27242"/>
                    <a:pt x="6668" y="26409"/>
                    <a:pt x="6882" y="25564"/>
                  </a:cubicBezTo>
                  <a:cubicBezTo>
                    <a:pt x="7275" y="23861"/>
                    <a:pt x="7573" y="22147"/>
                    <a:pt x="7751" y="20420"/>
                  </a:cubicBezTo>
                  <a:cubicBezTo>
                    <a:pt x="7930" y="18694"/>
                    <a:pt x="8025" y="16967"/>
                    <a:pt x="8025" y="15229"/>
                  </a:cubicBezTo>
                  <a:cubicBezTo>
                    <a:pt x="8025" y="14360"/>
                    <a:pt x="7990" y="13491"/>
                    <a:pt x="7954" y="12622"/>
                  </a:cubicBezTo>
                  <a:cubicBezTo>
                    <a:pt x="7918" y="12193"/>
                    <a:pt x="7894" y="11764"/>
                    <a:pt x="7847" y="11336"/>
                  </a:cubicBezTo>
                  <a:cubicBezTo>
                    <a:pt x="7799" y="10895"/>
                    <a:pt x="7775" y="10467"/>
                    <a:pt x="7716" y="10038"/>
                  </a:cubicBezTo>
                  <a:cubicBezTo>
                    <a:pt x="7299" y="6597"/>
                    <a:pt x="6442" y="3216"/>
                    <a:pt x="5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66" name="Google Shape;1366;p22"/>
          <p:cNvGrpSpPr/>
          <p:nvPr/>
        </p:nvGrpSpPr>
        <p:grpSpPr>
          <a:xfrm rot="-2484274">
            <a:off x="10406754" y="-1165195"/>
            <a:ext cx="2479217" cy="4493573"/>
            <a:chOff x="5329525" y="1305350"/>
            <a:chExt cx="595325" cy="1079025"/>
          </a:xfrm>
        </p:grpSpPr>
        <p:sp>
          <p:nvSpPr>
            <p:cNvPr id="1367" name="Google Shape;1367;p22"/>
            <p:cNvSpPr/>
            <p:nvPr/>
          </p:nvSpPr>
          <p:spPr>
            <a:xfrm>
              <a:off x="5350650" y="1843500"/>
              <a:ext cx="574200" cy="517650"/>
            </a:xfrm>
            <a:custGeom>
              <a:avLst/>
              <a:gdLst/>
              <a:ahLst/>
              <a:cxnLst/>
              <a:rect l="l" t="t" r="r" b="b"/>
              <a:pathLst>
                <a:path w="22968" h="20706" extrusionOk="0">
                  <a:moveTo>
                    <a:pt x="22968" y="1"/>
                  </a:moveTo>
                  <a:lnTo>
                    <a:pt x="22968" y="1"/>
                  </a:lnTo>
                  <a:cubicBezTo>
                    <a:pt x="20444" y="4871"/>
                    <a:pt x="17229" y="9371"/>
                    <a:pt x="13431" y="13348"/>
                  </a:cubicBezTo>
                  <a:cubicBezTo>
                    <a:pt x="12883" y="13931"/>
                    <a:pt x="12312" y="14491"/>
                    <a:pt x="11705" y="15003"/>
                  </a:cubicBezTo>
                  <a:cubicBezTo>
                    <a:pt x="10585" y="15943"/>
                    <a:pt x="9323" y="16693"/>
                    <a:pt x="8037" y="17384"/>
                  </a:cubicBezTo>
                  <a:cubicBezTo>
                    <a:pt x="5573" y="18694"/>
                    <a:pt x="3001" y="19789"/>
                    <a:pt x="334" y="20623"/>
                  </a:cubicBezTo>
                  <a:lnTo>
                    <a:pt x="1" y="20706"/>
                  </a:lnTo>
                  <a:cubicBezTo>
                    <a:pt x="4168" y="20551"/>
                    <a:pt x="8204" y="18956"/>
                    <a:pt x="11728" y="16729"/>
                  </a:cubicBezTo>
                  <a:cubicBezTo>
                    <a:pt x="14681" y="14872"/>
                    <a:pt x="17348" y="12514"/>
                    <a:pt x="19348" y="9669"/>
                  </a:cubicBezTo>
                  <a:cubicBezTo>
                    <a:pt x="21372" y="6835"/>
                    <a:pt x="22718" y="3478"/>
                    <a:pt x="229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8" name="Google Shape;1368;p22"/>
            <p:cNvSpPr/>
            <p:nvPr/>
          </p:nvSpPr>
          <p:spPr>
            <a:xfrm>
              <a:off x="5501575" y="1305350"/>
              <a:ext cx="91400" cy="290825"/>
            </a:xfrm>
            <a:custGeom>
              <a:avLst/>
              <a:gdLst/>
              <a:ahLst/>
              <a:cxnLst/>
              <a:rect l="l" t="t" r="r" b="b"/>
              <a:pathLst>
                <a:path w="3656" h="11633" extrusionOk="0">
                  <a:moveTo>
                    <a:pt x="2810" y="0"/>
                  </a:moveTo>
                  <a:cubicBezTo>
                    <a:pt x="1810" y="3775"/>
                    <a:pt x="869" y="7549"/>
                    <a:pt x="0" y="11347"/>
                  </a:cubicBezTo>
                  <a:lnTo>
                    <a:pt x="143" y="11633"/>
                  </a:lnTo>
                  <a:cubicBezTo>
                    <a:pt x="2655" y="8382"/>
                    <a:pt x="3655" y="4001"/>
                    <a:pt x="2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9" name="Google Shape;1369;p22"/>
            <p:cNvSpPr/>
            <p:nvPr/>
          </p:nvSpPr>
          <p:spPr>
            <a:xfrm>
              <a:off x="5483700" y="1317250"/>
              <a:ext cx="37550" cy="188450"/>
            </a:xfrm>
            <a:custGeom>
              <a:avLst/>
              <a:gdLst/>
              <a:ahLst/>
              <a:cxnLst/>
              <a:rect l="l" t="t" r="r" b="b"/>
              <a:pathLst>
                <a:path w="1502" h="7538" extrusionOk="0">
                  <a:moveTo>
                    <a:pt x="1144" y="1"/>
                  </a:moveTo>
                  <a:cubicBezTo>
                    <a:pt x="918" y="60"/>
                    <a:pt x="834" y="334"/>
                    <a:pt x="787" y="548"/>
                  </a:cubicBezTo>
                  <a:cubicBezTo>
                    <a:pt x="275" y="2846"/>
                    <a:pt x="13" y="5180"/>
                    <a:pt x="1" y="7537"/>
                  </a:cubicBezTo>
                  <a:lnTo>
                    <a:pt x="275" y="7525"/>
                  </a:lnTo>
                  <a:cubicBezTo>
                    <a:pt x="1203" y="5144"/>
                    <a:pt x="1501" y="2537"/>
                    <a:pt x="1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0" name="Google Shape;1370;p22"/>
            <p:cNvSpPr/>
            <p:nvPr/>
          </p:nvSpPr>
          <p:spPr>
            <a:xfrm>
              <a:off x="5510500" y="1323200"/>
              <a:ext cx="171175" cy="330425"/>
            </a:xfrm>
            <a:custGeom>
              <a:avLst/>
              <a:gdLst/>
              <a:ahLst/>
              <a:cxnLst/>
              <a:rect l="l" t="t" r="r" b="b"/>
              <a:pathLst>
                <a:path w="6847" h="13217" extrusionOk="0">
                  <a:moveTo>
                    <a:pt x="6442" y="1"/>
                  </a:moveTo>
                  <a:cubicBezTo>
                    <a:pt x="5263" y="4501"/>
                    <a:pt x="3537" y="9073"/>
                    <a:pt x="96" y="12193"/>
                  </a:cubicBezTo>
                  <a:lnTo>
                    <a:pt x="84" y="12145"/>
                  </a:lnTo>
                  <a:lnTo>
                    <a:pt x="84" y="12145"/>
                  </a:lnTo>
                  <a:cubicBezTo>
                    <a:pt x="0" y="12526"/>
                    <a:pt x="84" y="12919"/>
                    <a:pt x="310" y="13217"/>
                  </a:cubicBezTo>
                  <a:cubicBezTo>
                    <a:pt x="1846" y="12181"/>
                    <a:pt x="3120" y="10824"/>
                    <a:pt x="4406" y="9466"/>
                  </a:cubicBezTo>
                  <a:cubicBezTo>
                    <a:pt x="4930" y="8919"/>
                    <a:pt x="5453" y="8335"/>
                    <a:pt x="5787" y="7657"/>
                  </a:cubicBezTo>
                  <a:cubicBezTo>
                    <a:pt x="6013" y="7192"/>
                    <a:pt x="6108" y="6692"/>
                    <a:pt x="6215" y="6180"/>
                  </a:cubicBezTo>
                  <a:cubicBezTo>
                    <a:pt x="6489" y="4859"/>
                    <a:pt x="6668" y="3513"/>
                    <a:pt x="6763" y="2168"/>
                  </a:cubicBezTo>
                  <a:cubicBezTo>
                    <a:pt x="6823" y="1418"/>
                    <a:pt x="6847" y="632"/>
                    <a:pt x="6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1" name="Google Shape;1371;p22"/>
            <p:cNvSpPr/>
            <p:nvPr/>
          </p:nvSpPr>
          <p:spPr>
            <a:xfrm>
              <a:off x="5517950" y="1381250"/>
              <a:ext cx="256300" cy="365850"/>
            </a:xfrm>
            <a:custGeom>
              <a:avLst/>
              <a:gdLst/>
              <a:ahLst/>
              <a:cxnLst/>
              <a:rect l="l" t="t" r="r" b="b"/>
              <a:pathLst>
                <a:path w="10252" h="14634" extrusionOk="0">
                  <a:moveTo>
                    <a:pt x="9644" y="1"/>
                  </a:moveTo>
                  <a:cubicBezTo>
                    <a:pt x="8823" y="2656"/>
                    <a:pt x="7739" y="5239"/>
                    <a:pt x="6156" y="7525"/>
                  </a:cubicBezTo>
                  <a:cubicBezTo>
                    <a:pt x="4584" y="9811"/>
                    <a:pt x="2500" y="11776"/>
                    <a:pt x="0" y="12978"/>
                  </a:cubicBezTo>
                  <a:lnTo>
                    <a:pt x="36" y="14633"/>
                  </a:lnTo>
                  <a:cubicBezTo>
                    <a:pt x="1786" y="12895"/>
                    <a:pt x="4191" y="11990"/>
                    <a:pt x="6108" y="10419"/>
                  </a:cubicBezTo>
                  <a:cubicBezTo>
                    <a:pt x="8239" y="8680"/>
                    <a:pt x="9704" y="6120"/>
                    <a:pt x="10085" y="3394"/>
                  </a:cubicBezTo>
                  <a:cubicBezTo>
                    <a:pt x="10251" y="2251"/>
                    <a:pt x="10216" y="1013"/>
                    <a:pt x="9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2" name="Google Shape;1372;p22"/>
            <p:cNvSpPr/>
            <p:nvPr/>
          </p:nvSpPr>
          <p:spPr>
            <a:xfrm>
              <a:off x="5383400" y="1737550"/>
              <a:ext cx="506925" cy="567950"/>
            </a:xfrm>
            <a:custGeom>
              <a:avLst/>
              <a:gdLst/>
              <a:ahLst/>
              <a:cxnLst/>
              <a:rect l="l" t="t" r="r" b="b"/>
              <a:pathLst>
                <a:path w="20277" h="22718" extrusionOk="0">
                  <a:moveTo>
                    <a:pt x="20277" y="0"/>
                  </a:moveTo>
                  <a:cubicBezTo>
                    <a:pt x="19574" y="1048"/>
                    <a:pt x="18896" y="2108"/>
                    <a:pt x="18193" y="3167"/>
                  </a:cubicBezTo>
                  <a:cubicBezTo>
                    <a:pt x="17598" y="4072"/>
                    <a:pt x="16991" y="5001"/>
                    <a:pt x="16360" y="5870"/>
                  </a:cubicBezTo>
                  <a:cubicBezTo>
                    <a:pt x="14824" y="8013"/>
                    <a:pt x="13097" y="10025"/>
                    <a:pt x="11371" y="12026"/>
                  </a:cubicBezTo>
                  <a:cubicBezTo>
                    <a:pt x="10645" y="12859"/>
                    <a:pt x="9918" y="13704"/>
                    <a:pt x="9192" y="14538"/>
                  </a:cubicBezTo>
                  <a:cubicBezTo>
                    <a:pt x="6692" y="17419"/>
                    <a:pt x="4037" y="20420"/>
                    <a:pt x="441" y="21693"/>
                  </a:cubicBezTo>
                  <a:lnTo>
                    <a:pt x="0" y="22717"/>
                  </a:lnTo>
                  <a:cubicBezTo>
                    <a:pt x="7656" y="18967"/>
                    <a:pt x="14157" y="12895"/>
                    <a:pt x="18419" y="5513"/>
                  </a:cubicBezTo>
                  <a:cubicBezTo>
                    <a:pt x="19396" y="3822"/>
                    <a:pt x="20277" y="1965"/>
                    <a:pt x="20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3" name="Google Shape;1373;p22"/>
            <p:cNvSpPr/>
            <p:nvPr/>
          </p:nvSpPr>
          <p:spPr>
            <a:xfrm>
              <a:off x="5417325" y="1638725"/>
              <a:ext cx="443250" cy="595325"/>
            </a:xfrm>
            <a:custGeom>
              <a:avLst/>
              <a:gdLst/>
              <a:ahLst/>
              <a:cxnLst/>
              <a:rect l="l" t="t" r="r" b="b"/>
              <a:pathLst>
                <a:path w="17730" h="23813" extrusionOk="0">
                  <a:moveTo>
                    <a:pt x="17729" y="0"/>
                  </a:moveTo>
                  <a:lnTo>
                    <a:pt x="17729" y="0"/>
                  </a:lnTo>
                  <a:cubicBezTo>
                    <a:pt x="15943" y="3251"/>
                    <a:pt x="13455" y="6120"/>
                    <a:pt x="10466" y="8323"/>
                  </a:cubicBezTo>
                  <a:cubicBezTo>
                    <a:pt x="9895" y="8740"/>
                    <a:pt x="9300" y="9144"/>
                    <a:pt x="8764" y="9597"/>
                  </a:cubicBezTo>
                  <a:cubicBezTo>
                    <a:pt x="7454" y="10704"/>
                    <a:pt x="6466" y="12133"/>
                    <a:pt x="5501" y="13562"/>
                  </a:cubicBezTo>
                  <a:cubicBezTo>
                    <a:pt x="3858" y="16038"/>
                    <a:pt x="2311" y="18574"/>
                    <a:pt x="858" y="21182"/>
                  </a:cubicBezTo>
                  <a:lnTo>
                    <a:pt x="1" y="23813"/>
                  </a:lnTo>
                  <a:lnTo>
                    <a:pt x="10538" y="11895"/>
                  </a:lnTo>
                  <a:cubicBezTo>
                    <a:pt x="13645" y="8382"/>
                    <a:pt x="16884" y="4620"/>
                    <a:pt x="17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4" name="Google Shape;1374;p22"/>
            <p:cNvSpPr/>
            <p:nvPr/>
          </p:nvSpPr>
          <p:spPr>
            <a:xfrm>
              <a:off x="5498900" y="1635750"/>
              <a:ext cx="311350" cy="371200"/>
            </a:xfrm>
            <a:custGeom>
              <a:avLst/>
              <a:gdLst/>
              <a:ahLst/>
              <a:cxnLst/>
              <a:rect l="l" t="t" r="r" b="b"/>
              <a:pathLst>
                <a:path w="12454" h="14848" extrusionOk="0">
                  <a:moveTo>
                    <a:pt x="12359" y="0"/>
                  </a:moveTo>
                  <a:cubicBezTo>
                    <a:pt x="11930" y="1358"/>
                    <a:pt x="10609" y="2179"/>
                    <a:pt x="9382" y="2906"/>
                  </a:cubicBezTo>
                  <a:cubicBezTo>
                    <a:pt x="7108" y="4275"/>
                    <a:pt x="4846" y="5715"/>
                    <a:pt x="3060" y="7680"/>
                  </a:cubicBezTo>
                  <a:cubicBezTo>
                    <a:pt x="1274" y="9644"/>
                    <a:pt x="0" y="12192"/>
                    <a:pt x="72" y="14847"/>
                  </a:cubicBezTo>
                  <a:cubicBezTo>
                    <a:pt x="2286" y="11061"/>
                    <a:pt x="5084" y="7620"/>
                    <a:pt x="8358" y="4691"/>
                  </a:cubicBezTo>
                  <a:cubicBezTo>
                    <a:pt x="9835" y="3382"/>
                    <a:pt x="11418" y="2144"/>
                    <a:pt x="12454" y="477"/>
                  </a:cubicBezTo>
                  <a:lnTo>
                    <a:pt x="123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5" name="Google Shape;1375;p22"/>
            <p:cNvSpPr/>
            <p:nvPr/>
          </p:nvSpPr>
          <p:spPr>
            <a:xfrm>
              <a:off x="5521500" y="1511700"/>
              <a:ext cx="295025" cy="318750"/>
            </a:xfrm>
            <a:custGeom>
              <a:avLst/>
              <a:gdLst/>
              <a:ahLst/>
              <a:cxnLst/>
              <a:rect l="l" t="t" r="r" b="b"/>
              <a:pathLst>
                <a:path w="11801" h="12750" extrusionOk="0">
                  <a:moveTo>
                    <a:pt x="11693" y="1"/>
                  </a:moveTo>
                  <a:cubicBezTo>
                    <a:pt x="11556" y="1"/>
                    <a:pt x="11394" y="211"/>
                    <a:pt x="11348" y="379"/>
                  </a:cubicBezTo>
                  <a:cubicBezTo>
                    <a:pt x="10645" y="2736"/>
                    <a:pt x="8978" y="4760"/>
                    <a:pt x="6895" y="6046"/>
                  </a:cubicBezTo>
                  <a:cubicBezTo>
                    <a:pt x="5466" y="6927"/>
                    <a:pt x="3847" y="7510"/>
                    <a:pt x="2477" y="8499"/>
                  </a:cubicBezTo>
                  <a:cubicBezTo>
                    <a:pt x="1108" y="9475"/>
                    <a:pt x="1" y="11082"/>
                    <a:pt x="275" y="12749"/>
                  </a:cubicBezTo>
                  <a:cubicBezTo>
                    <a:pt x="334" y="11916"/>
                    <a:pt x="942" y="11249"/>
                    <a:pt x="1549" y="10677"/>
                  </a:cubicBezTo>
                  <a:cubicBezTo>
                    <a:pt x="2335" y="9951"/>
                    <a:pt x="3204" y="9296"/>
                    <a:pt x="4121" y="8725"/>
                  </a:cubicBezTo>
                  <a:cubicBezTo>
                    <a:pt x="5835" y="7677"/>
                    <a:pt x="7776" y="6903"/>
                    <a:pt x="9145" y="5427"/>
                  </a:cubicBezTo>
                  <a:cubicBezTo>
                    <a:pt x="10478" y="3998"/>
                    <a:pt x="11145" y="2081"/>
                    <a:pt x="11764" y="224"/>
                  </a:cubicBezTo>
                  <a:lnTo>
                    <a:pt x="11800" y="57"/>
                  </a:lnTo>
                  <a:cubicBezTo>
                    <a:pt x="11769" y="18"/>
                    <a:pt x="11732" y="1"/>
                    <a:pt x="116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6" name="Google Shape;1376;p22"/>
            <p:cNvSpPr/>
            <p:nvPr/>
          </p:nvSpPr>
          <p:spPr>
            <a:xfrm>
              <a:off x="5329525" y="1399100"/>
              <a:ext cx="200650" cy="985275"/>
            </a:xfrm>
            <a:custGeom>
              <a:avLst/>
              <a:gdLst/>
              <a:ahLst/>
              <a:cxnLst/>
              <a:rect l="l" t="t" r="r" b="b"/>
              <a:pathLst>
                <a:path w="8026" h="39411" extrusionOk="0">
                  <a:moveTo>
                    <a:pt x="5180" y="1"/>
                  </a:moveTo>
                  <a:lnTo>
                    <a:pt x="5180" y="1"/>
                  </a:lnTo>
                  <a:cubicBezTo>
                    <a:pt x="6168" y="3311"/>
                    <a:pt x="6858" y="6692"/>
                    <a:pt x="7156" y="10074"/>
                  </a:cubicBezTo>
                  <a:cubicBezTo>
                    <a:pt x="7323" y="11788"/>
                    <a:pt x="7370" y="13503"/>
                    <a:pt x="7335" y="15217"/>
                  </a:cubicBezTo>
                  <a:cubicBezTo>
                    <a:pt x="7299" y="16932"/>
                    <a:pt x="7204" y="18634"/>
                    <a:pt x="7013" y="20337"/>
                  </a:cubicBezTo>
                  <a:cubicBezTo>
                    <a:pt x="6835" y="22027"/>
                    <a:pt x="6549" y="23730"/>
                    <a:pt x="6180" y="25397"/>
                  </a:cubicBezTo>
                  <a:cubicBezTo>
                    <a:pt x="5811" y="27064"/>
                    <a:pt x="5334" y="28695"/>
                    <a:pt x="4751" y="30302"/>
                  </a:cubicBezTo>
                  <a:cubicBezTo>
                    <a:pt x="4168" y="31910"/>
                    <a:pt x="3465" y="33481"/>
                    <a:pt x="2667" y="34993"/>
                  </a:cubicBezTo>
                  <a:cubicBezTo>
                    <a:pt x="1882" y="36529"/>
                    <a:pt x="953" y="37970"/>
                    <a:pt x="0" y="39411"/>
                  </a:cubicBezTo>
                  <a:cubicBezTo>
                    <a:pt x="1084" y="38077"/>
                    <a:pt x="2096" y="36672"/>
                    <a:pt x="2989" y="35184"/>
                  </a:cubicBezTo>
                  <a:cubicBezTo>
                    <a:pt x="3441" y="34446"/>
                    <a:pt x="3858" y="33684"/>
                    <a:pt x="4239" y="32910"/>
                  </a:cubicBezTo>
                  <a:cubicBezTo>
                    <a:pt x="4632" y="32136"/>
                    <a:pt x="4977" y="31326"/>
                    <a:pt x="5299" y="30529"/>
                  </a:cubicBezTo>
                  <a:cubicBezTo>
                    <a:pt x="5465" y="30124"/>
                    <a:pt x="5608" y="29707"/>
                    <a:pt x="5763" y="29314"/>
                  </a:cubicBezTo>
                  <a:cubicBezTo>
                    <a:pt x="5906" y="28909"/>
                    <a:pt x="6061" y="28493"/>
                    <a:pt x="6180" y="28076"/>
                  </a:cubicBezTo>
                  <a:cubicBezTo>
                    <a:pt x="6442" y="27242"/>
                    <a:pt x="6668" y="26409"/>
                    <a:pt x="6882" y="25564"/>
                  </a:cubicBezTo>
                  <a:cubicBezTo>
                    <a:pt x="7275" y="23861"/>
                    <a:pt x="7573" y="22147"/>
                    <a:pt x="7751" y="20420"/>
                  </a:cubicBezTo>
                  <a:cubicBezTo>
                    <a:pt x="7930" y="18694"/>
                    <a:pt x="8025" y="16967"/>
                    <a:pt x="8025" y="15229"/>
                  </a:cubicBezTo>
                  <a:cubicBezTo>
                    <a:pt x="8025" y="14360"/>
                    <a:pt x="7990" y="13491"/>
                    <a:pt x="7954" y="12622"/>
                  </a:cubicBezTo>
                  <a:cubicBezTo>
                    <a:pt x="7918" y="12193"/>
                    <a:pt x="7894" y="11764"/>
                    <a:pt x="7847" y="11336"/>
                  </a:cubicBezTo>
                  <a:cubicBezTo>
                    <a:pt x="7799" y="10895"/>
                    <a:pt x="7775" y="10467"/>
                    <a:pt x="7716" y="10038"/>
                  </a:cubicBezTo>
                  <a:cubicBezTo>
                    <a:pt x="7299" y="6597"/>
                    <a:pt x="6442" y="3216"/>
                    <a:pt x="5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57206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23"/>
          <p:cNvSpPr txBox="1">
            <a:spLocks noGrp="1"/>
          </p:cNvSpPr>
          <p:nvPr>
            <p:ph type="title"/>
          </p:nvPr>
        </p:nvSpPr>
        <p:spPr>
          <a:xfrm>
            <a:off x="1459300" y="1046217"/>
            <a:ext cx="4579600" cy="11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79" name="Google Shape;1379;p23"/>
          <p:cNvSpPr txBox="1">
            <a:spLocks noGrp="1"/>
          </p:cNvSpPr>
          <p:nvPr>
            <p:ph type="subTitle" idx="1"/>
          </p:nvPr>
        </p:nvSpPr>
        <p:spPr>
          <a:xfrm>
            <a:off x="1450100" y="2356451"/>
            <a:ext cx="4579600" cy="19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0" name="Google Shape;1380;p23"/>
          <p:cNvSpPr txBox="1"/>
          <p:nvPr/>
        </p:nvSpPr>
        <p:spPr>
          <a:xfrm>
            <a:off x="1459300" y="4334917"/>
            <a:ext cx="40000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333" b="0" i="0" u="none" strike="noStrike" kern="1200" cap="none" spc="0" normalizeH="0" baseline="0" noProof="0">
                <a:ln>
                  <a:noFill/>
                </a:ln>
                <a:solidFill>
                  <a:srgbClr val="786C5D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kumimoji="0" lang="en" sz="1333" b="1" i="0" u="none" strike="noStrike" kern="1200" cap="none" spc="0" normalizeH="0" baseline="0" noProof="0">
                <a:ln>
                  <a:noFill/>
                </a:ln>
                <a:solidFill>
                  <a:srgbClr val="786C5D"/>
                </a:solidFill>
                <a:effectLst/>
                <a:uLnTx/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1333" b="0" i="0" u="none" strike="noStrike" kern="1200" cap="none" spc="0" normalizeH="0" baseline="0" noProof="0">
                <a:ln>
                  <a:noFill/>
                </a:ln>
                <a:solidFill>
                  <a:srgbClr val="786C5D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kumimoji="0" lang="en" sz="1333" b="1" i="0" u="none" strike="noStrike" kern="1200" cap="none" spc="0" normalizeH="0" baseline="0" noProof="0">
                <a:ln>
                  <a:noFill/>
                </a:ln>
                <a:solidFill>
                  <a:srgbClr val="786C5D"/>
                </a:solidFill>
                <a:effectLst/>
                <a:uLnTx/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1333" b="1" i="0" u="none" strike="noStrike" kern="1200" cap="none" spc="0" normalizeH="0" baseline="0" noProof="0">
                <a:ln>
                  <a:noFill/>
                </a:ln>
                <a:solidFill>
                  <a:srgbClr val="786C5D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lang="en" sz="1333" b="0" i="0" u="none" strike="noStrike" kern="1200" cap="none" spc="0" normalizeH="0" baseline="0" noProof="0">
                <a:ln>
                  <a:noFill/>
                </a:ln>
                <a:solidFill>
                  <a:srgbClr val="786C5D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and infographics &amp; images by </a:t>
            </a:r>
            <a:r>
              <a:rPr kumimoji="0" lang="en" sz="1333" b="1" i="0" u="none" strike="noStrike" kern="1200" cap="none" spc="0" normalizeH="0" baseline="0" noProof="0">
                <a:ln>
                  <a:noFill/>
                </a:ln>
                <a:solidFill>
                  <a:srgbClr val="786C5D"/>
                </a:solidFill>
                <a:effectLst/>
                <a:uLnTx/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kumimoji="0" sz="1333" b="1" i="0" u="none" strike="noStrike" kern="1200" cap="none" spc="0" normalizeH="0" baseline="0" noProof="0">
              <a:ln>
                <a:noFill/>
              </a:ln>
              <a:solidFill>
                <a:srgbClr val="786C5D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381" name="Google Shape;1381;p23"/>
          <p:cNvGrpSpPr/>
          <p:nvPr/>
        </p:nvGrpSpPr>
        <p:grpSpPr>
          <a:xfrm rot="-2390044">
            <a:off x="-326091" y="5506835"/>
            <a:ext cx="1466709" cy="1380703"/>
            <a:chOff x="3611750" y="1496100"/>
            <a:chExt cx="821550" cy="773375"/>
          </a:xfrm>
        </p:grpSpPr>
        <p:sp>
          <p:nvSpPr>
            <p:cNvPr id="1382" name="Google Shape;1382;p23"/>
            <p:cNvSpPr/>
            <p:nvPr/>
          </p:nvSpPr>
          <p:spPr>
            <a:xfrm>
              <a:off x="3829175" y="2004725"/>
              <a:ext cx="455900" cy="178425"/>
            </a:xfrm>
            <a:custGeom>
              <a:avLst/>
              <a:gdLst/>
              <a:ahLst/>
              <a:cxnLst/>
              <a:rect l="l" t="t" r="r" b="b"/>
              <a:pathLst>
                <a:path w="18236" h="7137" extrusionOk="0">
                  <a:moveTo>
                    <a:pt x="9519" y="1"/>
                  </a:moveTo>
                  <a:cubicBezTo>
                    <a:pt x="5908" y="1"/>
                    <a:pt x="2471" y="1297"/>
                    <a:pt x="174" y="4148"/>
                  </a:cubicBezTo>
                  <a:lnTo>
                    <a:pt x="66" y="4351"/>
                  </a:lnTo>
                  <a:cubicBezTo>
                    <a:pt x="66" y="4343"/>
                    <a:pt x="63" y="4340"/>
                    <a:pt x="58" y="4340"/>
                  </a:cubicBezTo>
                  <a:cubicBezTo>
                    <a:pt x="40" y="4340"/>
                    <a:pt x="0" y="4380"/>
                    <a:pt x="19" y="4399"/>
                  </a:cubicBezTo>
                  <a:cubicBezTo>
                    <a:pt x="33" y="4409"/>
                    <a:pt x="48" y="4414"/>
                    <a:pt x="62" y="4414"/>
                  </a:cubicBezTo>
                  <a:cubicBezTo>
                    <a:pt x="95" y="4414"/>
                    <a:pt x="129" y="4391"/>
                    <a:pt x="162" y="4375"/>
                  </a:cubicBezTo>
                  <a:cubicBezTo>
                    <a:pt x="1007" y="3779"/>
                    <a:pt x="1912" y="3244"/>
                    <a:pt x="2817" y="2720"/>
                  </a:cubicBezTo>
                  <a:cubicBezTo>
                    <a:pt x="3507" y="2315"/>
                    <a:pt x="4186" y="1934"/>
                    <a:pt x="4936" y="1660"/>
                  </a:cubicBezTo>
                  <a:cubicBezTo>
                    <a:pt x="5650" y="1410"/>
                    <a:pt x="6389" y="1291"/>
                    <a:pt x="7151" y="1196"/>
                  </a:cubicBezTo>
                  <a:cubicBezTo>
                    <a:pt x="7689" y="1141"/>
                    <a:pt x="8220" y="1100"/>
                    <a:pt x="8755" y="1100"/>
                  </a:cubicBezTo>
                  <a:cubicBezTo>
                    <a:pt x="8918" y="1100"/>
                    <a:pt x="9082" y="1104"/>
                    <a:pt x="9246" y="1112"/>
                  </a:cubicBezTo>
                  <a:cubicBezTo>
                    <a:pt x="11151" y="1172"/>
                    <a:pt x="13056" y="1755"/>
                    <a:pt x="14652" y="2791"/>
                  </a:cubicBezTo>
                  <a:cubicBezTo>
                    <a:pt x="16247" y="3839"/>
                    <a:pt x="17533" y="5363"/>
                    <a:pt x="18235" y="7137"/>
                  </a:cubicBezTo>
                  <a:cubicBezTo>
                    <a:pt x="17973" y="5827"/>
                    <a:pt x="17509" y="4553"/>
                    <a:pt x="16783" y="3422"/>
                  </a:cubicBezTo>
                  <a:cubicBezTo>
                    <a:pt x="16057" y="2291"/>
                    <a:pt x="15056" y="1339"/>
                    <a:pt x="13830" y="767"/>
                  </a:cubicBezTo>
                  <a:cubicBezTo>
                    <a:pt x="13032" y="398"/>
                    <a:pt x="12151" y="208"/>
                    <a:pt x="11270" y="100"/>
                  </a:cubicBezTo>
                  <a:cubicBezTo>
                    <a:pt x="10685" y="34"/>
                    <a:pt x="10099" y="1"/>
                    <a:pt x="9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3" name="Google Shape;1383;p23"/>
            <p:cNvSpPr/>
            <p:nvPr/>
          </p:nvSpPr>
          <p:spPr>
            <a:xfrm>
              <a:off x="3611750" y="1770000"/>
              <a:ext cx="259275" cy="343500"/>
            </a:xfrm>
            <a:custGeom>
              <a:avLst/>
              <a:gdLst/>
              <a:ahLst/>
              <a:cxnLst/>
              <a:rect l="l" t="t" r="r" b="b"/>
              <a:pathLst>
                <a:path w="10371" h="13740" extrusionOk="0">
                  <a:moveTo>
                    <a:pt x="3734" y="0"/>
                  </a:moveTo>
                  <a:cubicBezTo>
                    <a:pt x="3240" y="0"/>
                    <a:pt x="2747" y="88"/>
                    <a:pt x="2263" y="167"/>
                  </a:cubicBezTo>
                  <a:cubicBezTo>
                    <a:pt x="1453" y="322"/>
                    <a:pt x="643" y="512"/>
                    <a:pt x="0" y="1024"/>
                  </a:cubicBezTo>
                  <a:cubicBezTo>
                    <a:pt x="12" y="1024"/>
                    <a:pt x="203" y="1048"/>
                    <a:pt x="191" y="1048"/>
                  </a:cubicBezTo>
                  <a:cubicBezTo>
                    <a:pt x="298" y="1060"/>
                    <a:pt x="405" y="1072"/>
                    <a:pt x="489" y="1095"/>
                  </a:cubicBezTo>
                  <a:cubicBezTo>
                    <a:pt x="703" y="1119"/>
                    <a:pt x="893" y="1143"/>
                    <a:pt x="1096" y="1167"/>
                  </a:cubicBezTo>
                  <a:cubicBezTo>
                    <a:pt x="1548" y="1215"/>
                    <a:pt x="1989" y="1238"/>
                    <a:pt x="2441" y="1286"/>
                  </a:cubicBezTo>
                  <a:cubicBezTo>
                    <a:pt x="3275" y="1357"/>
                    <a:pt x="4120" y="1453"/>
                    <a:pt x="4942" y="1691"/>
                  </a:cubicBezTo>
                  <a:cubicBezTo>
                    <a:pt x="5299" y="1798"/>
                    <a:pt x="5644" y="1941"/>
                    <a:pt x="5965" y="2108"/>
                  </a:cubicBezTo>
                  <a:cubicBezTo>
                    <a:pt x="6025" y="2131"/>
                    <a:pt x="6085" y="2167"/>
                    <a:pt x="6144" y="2179"/>
                  </a:cubicBezTo>
                  <a:cubicBezTo>
                    <a:pt x="6239" y="2215"/>
                    <a:pt x="6323" y="2227"/>
                    <a:pt x="6394" y="2274"/>
                  </a:cubicBezTo>
                  <a:cubicBezTo>
                    <a:pt x="6632" y="2393"/>
                    <a:pt x="6811" y="2667"/>
                    <a:pt x="6978" y="2893"/>
                  </a:cubicBezTo>
                  <a:cubicBezTo>
                    <a:pt x="7168" y="3167"/>
                    <a:pt x="7347" y="3429"/>
                    <a:pt x="7489" y="3727"/>
                  </a:cubicBezTo>
                  <a:cubicBezTo>
                    <a:pt x="7501" y="3762"/>
                    <a:pt x="7513" y="3774"/>
                    <a:pt x="7513" y="3798"/>
                  </a:cubicBezTo>
                  <a:cubicBezTo>
                    <a:pt x="7811" y="4417"/>
                    <a:pt x="8025" y="5072"/>
                    <a:pt x="8180" y="5727"/>
                  </a:cubicBezTo>
                  <a:cubicBezTo>
                    <a:pt x="8833" y="8224"/>
                    <a:pt x="9089" y="10842"/>
                    <a:pt x="8949" y="13433"/>
                  </a:cubicBezTo>
                  <a:lnTo>
                    <a:pt x="8949" y="13433"/>
                  </a:lnTo>
                  <a:lnTo>
                    <a:pt x="9454" y="12847"/>
                  </a:lnTo>
                  <a:cubicBezTo>
                    <a:pt x="10371" y="10192"/>
                    <a:pt x="10049" y="7215"/>
                    <a:pt x="9013" y="4596"/>
                  </a:cubicBezTo>
                  <a:cubicBezTo>
                    <a:pt x="8573" y="3477"/>
                    <a:pt x="8001" y="2405"/>
                    <a:pt x="7168" y="1560"/>
                  </a:cubicBezTo>
                  <a:cubicBezTo>
                    <a:pt x="6335" y="703"/>
                    <a:pt x="5227" y="83"/>
                    <a:pt x="4037" y="12"/>
                  </a:cubicBezTo>
                  <a:cubicBezTo>
                    <a:pt x="3936" y="4"/>
                    <a:pt x="3835" y="0"/>
                    <a:pt x="3734" y="0"/>
                  </a:cubicBezTo>
                  <a:close/>
                  <a:moveTo>
                    <a:pt x="8949" y="13433"/>
                  </a:moveTo>
                  <a:lnTo>
                    <a:pt x="8859" y="13537"/>
                  </a:lnTo>
                  <a:cubicBezTo>
                    <a:pt x="8871" y="13609"/>
                    <a:pt x="8894" y="13668"/>
                    <a:pt x="8930" y="13740"/>
                  </a:cubicBezTo>
                  <a:cubicBezTo>
                    <a:pt x="8937" y="13638"/>
                    <a:pt x="8943" y="13535"/>
                    <a:pt x="8949" y="134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4" name="Google Shape;1384;p23"/>
            <p:cNvSpPr/>
            <p:nvPr/>
          </p:nvSpPr>
          <p:spPr>
            <a:xfrm>
              <a:off x="3872500" y="1902275"/>
              <a:ext cx="492950" cy="148125"/>
            </a:xfrm>
            <a:custGeom>
              <a:avLst/>
              <a:gdLst/>
              <a:ahLst/>
              <a:cxnLst/>
              <a:rect l="l" t="t" r="r" b="b"/>
              <a:pathLst>
                <a:path w="19718" h="5925" extrusionOk="0">
                  <a:moveTo>
                    <a:pt x="12112" y="0"/>
                  </a:moveTo>
                  <a:cubicBezTo>
                    <a:pt x="10553" y="0"/>
                    <a:pt x="8982" y="306"/>
                    <a:pt x="7513" y="817"/>
                  </a:cubicBezTo>
                  <a:cubicBezTo>
                    <a:pt x="5120" y="1662"/>
                    <a:pt x="2929" y="3055"/>
                    <a:pt x="905" y="4579"/>
                  </a:cubicBezTo>
                  <a:lnTo>
                    <a:pt x="0" y="5925"/>
                  </a:lnTo>
                  <a:cubicBezTo>
                    <a:pt x="1786" y="4472"/>
                    <a:pt x="3810" y="3317"/>
                    <a:pt x="5965" y="2508"/>
                  </a:cubicBezTo>
                  <a:cubicBezTo>
                    <a:pt x="7670" y="1893"/>
                    <a:pt x="9443" y="1459"/>
                    <a:pt x="11262" y="1459"/>
                  </a:cubicBezTo>
                  <a:cubicBezTo>
                    <a:pt x="11310" y="1459"/>
                    <a:pt x="11358" y="1459"/>
                    <a:pt x="11407" y="1460"/>
                  </a:cubicBezTo>
                  <a:cubicBezTo>
                    <a:pt x="13264" y="1472"/>
                    <a:pt x="15133" y="1948"/>
                    <a:pt x="16681" y="2960"/>
                  </a:cubicBezTo>
                  <a:cubicBezTo>
                    <a:pt x="17848" y="3722"/>
                    <a:pt x="18788" y="4758"/>
                    <a:pt x="19717" y="5782"/>
                  </a:cubicBezTo>
                  <a:cubicBezTo>
                    <a:pt x="19527" y="4496"/>
                    <a:pt x="18788" y="3365"/>
                    <a:pt x="17955" y="2365"/>
                  </a:cubicBezTo>
                  <a:cubicBezTo>
                    <a:pt x="17526" y="1877"/>
                    <a:pt x="17086" y="1400"/>
                    <a:pt x="16550" y="1043"/>
                  </a:cubicBezTo>
                  <a:cubicBezTo>
                    <a:pt x="16086" y="734"/>
                    <a:pt x="15550" y="531"/>
                    <a:pt x="15014" y="388"/>
                  </a:cubicBezTo>
                  <a:cubicBezTo>
                    <a:pt x="14071" y="122"/>
                    <a:pt x="13094" y="0"/>
                    <a:pt x="12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5" name="Google Shape;1385;p23"/>
            <p:cNvSpPr/>
            <p:nvPr/>
          </p:nvSpPr>
          <p:spPr>
            <a:xfrm>
              <a:off x="3665925" y="1657925"/>
              <a:ext cx="233075" cy="371350"/>
            </a:xfrm>
            <a:custGeom>
              <a:avLst/>
              <a:gdLst/>
              <a:ahLst/>
              <a:cxnLst/>
              <a:rect l="l" t="t" r="r" b="b"/>
              <a:pathLst>
                <a:path w="9323" h="14854" extrusionOk="0">
                  <a:moveTo>
                    <a:pt x="2490" y="1"/>
                  </a:moveTo>
                  <a:cubicBezTo>
                    <a:pt x="1596" y="1"/>
                    <a:pt x="714" y="246"/>
                    <a:pt x="0" y="780"/>
                  </a:cubicBezTo>
                  <a:cubicBezTo>
                    <a:pt x="1905" y="816"/>
                    <a:pt x="3929" y="1102"/>
                    <a:pt x="5418" y="2304"/>
                  </a:cubicBezTo>
                  <a:cubicBezTo>
                    <a:pt x="6430" y="3102"/>
                    <a:pt x="7097" y="4269"/>
                    <a:pt x="7585" y="5459"/>
                  </a:cubicBezTo>
                  <a:cubicBezTo>
                    <a:pt x="8775" y="8400"/>
                    <a:pt x="8894" y="11663"/>
                    <a:pt x="8871" y="14853"/>
                  </a:cubicBezTo>
                  <a:lnTo>
                    <a:pt x="9323" y="14115"/>
                  </a:lnTo>
                  <a:cubicBezTo>
                    <a:pt x="9228" y="12567"/>
                    <a:pt x="9144" y="11020"/>
                    <a:pt x="9013" y="9496"/>
                  </a:cubicBezTo>
                  <a:cubicBezTo>
                    <a:pt x="8859" y="7781"/>
                    <a:pt x="8656" y="6067"/>
                    <a:pt x="8037" y="4471"/>
                  </a:cubicBezTo>
                  <a:cubicBezTo>
                    <a:pt x="7418" y="2864"/>
                    <a:pt x="6358" y="1399"/>
                    <a:pt x="4858" y="590"/>
                  </a:cubicBezTo>
                  <a:cubicBezTo>
                    <a:pt x="4140" y="208"/>
                    <a:pt x="3310" y="1"/>
                    <a:pt x="2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6" name="Google Shape;1386;p23"/>
            <p:cNvSpPr/>
            <p:nvPr/>
          </p:nvSpPr>
          <p:spPr>
            <a:xfrm>
              <a:off x="3803450" y="1601225"/>
              <a:ext cx="162825" cy="358400"/>
            </a:xfrm>
            <a:custGeom>
              <a:avLst/>
              <a:gdLst/>
              <a:ahLst/>
              <a:cxnLst/>
              <a:rect l="l" t="t" r="r" b="b"/>
              <a:pathLst>
                <a:path w="6513" h="14336" extrusionOk="0">
                  <a:moveTo>
                    <a:pt x="0" y="0"/>
                  </a:moveTo>
                  <a:cubicBezTo>
                    <a:pt x="2274" y="750"/>
                    <a:pt x="4024" y="2727"/>
                    <a:pt x="4905" y="4953"/>
                  </a:cubicBezTo>
                  <a:cubicBezTo>
                    <a:pt x="5787" y="7204"/>
                    <a:pt x="5894" y="9680"/>
                    <a:pt x="5667" y="12073"/>
                  </a:cubicBezTo>
                  <a:cubicBezTo>
                    <a:pt x="5596" y="12835"/>
                    <a:pt x="5489" y="13585"/>
                    <a:pt x="5298" y="14335"/>
                  </a:cubicBezTo>
                  <a:lnTo>
                    <a:pt x="6084" y="13347"/>
                  </a:lnTo>
                  <a:cubicBezTo>
                    <a:pt x="6287" y="10513"/>
                    <a:pt x="6513" y="7632"/>
                    <a:pt x="6132" y="4810"/>
                  </a:cubicBezTo>
                  <a:cubicBezTo>
                    <a:pt x="6037" y="4203"/>
                    <a:pt x="5917" y="3572"/>
                    <a:pt x="5667" y="3013"/>
                  </a:cubicBezTo>
                  <a:cubicBezTo>
                    <a:pt x="5203" y="1977"/>
                    <a:pt x="4298" y="1203"/>
                    <a:pt x="3274" y="727"/>
                  </a:cubicBezTo>
                  <a:cubicBezTo>
                    <a:pt x="2262" y="250"/>
                    <a:pt x="1131" y="7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7" name="Google Shape;1387;p23"/>
            <p:cNvSpPr/>
            <p:nvPr/>
          </p:nvSpPr>
          <p:spPr>
            <a:xfrm>
              <a:off x="3940350" y="1811675"/>
              <a:ext cx="492950" cy="115500"/>
            </a:xfrm>
            <a:custGeom>
              <a:avLst/>
              <a:gdLst/>
              <a:ahLst/>
              <a:cxnLst/>
              <a:rect l="l" t="t" r="r" b="b"/>
              <a:pathLst>
                <a:path w="19718" h="4620" extrusionOk="0">
                  <a:moveTo>
                    <a:pt x="14595" y="0"/>
                  </a:moveTo>
                  <a:cubicBezTo>
                    <a:pt x="13560" y="0"/>
                    <a:pt x="12523" y="144"/>
                    <a:pt x="11502" y="333"/>
                  </a:cubicBezTo>
                  <a:cubicBezTo>
                    <a:pt x="7883" y="983"/>
                    <a:pt x="4369" y="2222"/>
                    <a:pt x="1138" y="3974"/>
                  </a:cubicBezTo>
                  <a:lnTo>
                    <a:pt x="1138" y="3974"/>
                  </a:lnTo>
                  <a:cubicBezTo>
                    <a:pt x="1164" y="3967"/>
                    <a:pt x="1190" y="3960"/>
                    <a:pt x="1215" y="3953"/>
                  </a:cubicBezTo>
                  <a:cubicBezTo>
                    <a:pt x="4263" y="3096"/>
                    <a:pt x="7335" y="2298"/>
                    <a:pt x="10407" y="1572"/>
                  </a:cubicBezTo>
                  <a:cubicBezTo>
                    <a:pt x="10931" y="1453"/>
                    <a:pt x="11467" y="1333"/>
                    <a:pt x="12002" y="1286"/>
                  </a:cubicBezTo>
                  <a:cubicBezTo>
                    <a:pt x="12130" y="1278"/>
                    <a:pt x="12259" y="1274"/>
                    <a:pt x="12388" y="1274"/>
                  </a:cubicBezTo>
                  <a:cubicBezTo>
                    <a:pt x="12811" y="1274"/>
                    <a:pt x="13235" y="1314"/>
                    <a:pt x="13646" y="1369"/>
                  </a:cubicBezTo>
                  <a:cubicBezTo>
                    <a:pt x="15384" y="1643"/>
                    <a:pt x="17063" y="2298"/>
                    <a:pt x="18539" y="3274"/>
                  </a:cubicBezTo>
                  <a:cubicBezTo>
                    <a:pt x="18863" y="3490"/>
                    <a:pt x="19206" y="3735"/>
                    <a:pt x="19595" y="3735"/>
                  </a:cubicBezTo>
                  <a:cubicBezTo>
                    <a:pt x="19635" y="3735"/>
                    <a:pt x="19676" y="3732"/>
                    <a:pt x="19718" y="3727"/>
                  </a:cubicBezTo>
                  <a:cubicBezTo>
                    <a:pt x="19682" y="3119"/>
                    <a:pt x="19372" y="2536"/>
                    <a:pt x="19015" y="2024"/>
                  </a:cubicBezTo>
                  <a:cubicBezTo>
                    <a:pt x="18610" y="1453"/>
                    <a:pt x="18134" y="893"/>
                    <a:pt x="17527" y="560"/>
                  </a:cubicBezTo>
                  <a:cubicBezTo>
                    <a:pt x="17051" y="286"/>
                    <a:pt x="16515" y="167"/>
                    <a:pt x="15979" y="95"/>
                  </a:cubicBezTo>
                  <a:cubicBezTo>
                    <a:pt x="15519" y="29"/>
                    <a:pt x="15058" y="0"/>
                    <a:pt x="14595" y="0"/>
                  </a:cubicBezTo>
                  <a:close/>
                  <a:moveTo>
                    <a:pt x="1138" y="3974"/>
                  </a:moveTo>
                  <a:lnTo>
                    <a:pt x="1138" y="3974"/>
                  </a:lnTo>
                  <a:cubicBezTo>
                    <a:pt x="762" y="4081"/>
                    <a:pt x="369" y="4215"/>
                    <a:pt x="108" y="4501"/>
                  </a:cubicBezTo>
                  <a:lnTo>
                    <a:pt x="108" y="4501"/>
                  </a:lnTo>
                  <a:cubicBezTo>
                    <a:pt x="108" y="4501"/>
                    <a:pt x="108" y="4501"/>
                    <a:pt x="108" y="4501"/>
                  </a:cubicBezTo>
                  <a:lnTo>
                    <a:pt x="108" y="4501"/>
                  </a:lnTo>
                  <a:lnTo>
                    <a:pt x="1" y="4620"/>
                  </a:lnTo>
                  <a:cubicBezTo>
                    <a:pt x="16" y="4611"/>
                    <a:pt x="30" y="4602"/>
                    <a:pt x="45" y="4593"/>
                  </a:cubicBezTo>
                  <a:lnTo>
                    <a:pt x="45" y="4593"/>
                  </a:lnTo>
                  <a:cubicBezTo>
                    <a:pt x="46" y="4594"/>
                    <a:pt x="48" y="4594"/>
                    <a:pt x="49" y="4594"/>
                  </a:cubicBezTo>
                  <a:cubicBezTo>
                    <a:pt x="60" y="4594"/>
                    <a:pt x="82" y="4581"/>
                    <a:pt x="98" y="4562"/>
                  </a:cubicBezTo>
                  <a:lnTo>
                    <a:pt x="98" y="4562"/>
                  </a:lnTo>
                  <a:cubicBezTo>
                    <a:pt x="441" y="4361"/>
                    <a:pt x="788" y="4164"/>
                    <a:pt x="1138" y="3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8" name="Google Shape;1388;p23"/>
            <p:cNvSpPr/>
            <p:nvPr/>
          </p:nvSpPr>
          <p:spPr>
            <a:xfrm>
              <a:off x="3928450" y="1558900"/>
              <a:ext cx="125050" cy="293575"/>
            </a:xfrm>
            <a:custGeom>
              <a:avLst/>
              <a:gdLst/>
              <a:ahLst/>
              <a:cxnLst/>
              <a:rect l="l" t="t" r="r" b="b"/>
              <a:pathLst>
                <a:path w="5002" h="11743" extrusionOk="0">
                  <a:moveTo>
                    <a:pt x="119" y="1"/>
                  </a:moveTo>
                  <a:cubicBezTo>
                    <a:pt x="80" y="1"/>
                    <a:pt x="40" y="2"/>
                    <a:pt x="1" y="3"/>
                  </a:cubicBezTo>
                  <a:cubicBezTo>
                    <a:pt x="2025" y="967"/>
                    <a:pt x="3454" y="2955"/>
                    <a:pt x="3989" y="5134"/>
                  </a:cubicBezTo>
                  <a:cubicBezTo>
                    <a:pt x="4525" y="7301"/>
                    <a:pt x="4251" y="9623"/>
                    <a:pt x="3525" y="11742"/>
                  </a:cubicBezTo>
                  <a:lnTo>
                    <a:pt x="4251" y="11254"/>
                  </a:lnTo>
                  <a:cubicBezTo>
                    <a:pt x="4406" y="10694"/>
                    <a:pt x="4597" y="9920"/>
                    <a:pt x="4727" y="8992"/>
                  </a:cubicBezTo>
                  <a:cubicBezTo>
                    <a:pt x="4835" y="8218"/>
                    <a:pt x="5001" y="7099"/>
                    <a:pt x="4918" y="5753"/>
                  </a:cubicBezTo>
                  <a:cubicBezTo>
                    <a:pt x="4847" y="4384"/>
                    <a:pt x="4775" y="3420"/>
                    <a:pt x="4299" y="2515"/>
                  </a:cubicBezTo>
                  <a:cubicBezTo>
                    <a:pt x="3496" y="1002"/>
                    <a:pt x="1828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9" name="Google Shape;1389;p23"/>
            <p:cNvSpPr/>
            <p:nvPr/>
          </p:nvSpPr>
          <p:spPr>
            <a:xfrm>
              <a:off x="4020125" y="1728575"/>
              <a:ext cx="382525" cy="106625"/>
            </a:xfrm>
            <a:custGeom>
              <a:avLst/>
              <a:gdLst/>
              <a:ahLst/>
              <a:cxnLst/>
              <a:rect l="l" t="t" r="r" b="b"/>
              <a:pathLst>
                <a:path w="15301" h="4265" extrusionOk="0">
                  <a:moveTo>
                    <a:pt x="10691" y="0"/>
                  </a:moveTo>
                  <a:cubicBezTo>
                    <a:pt x="9995" y="0"/>
                    <a:pt x="9111" y="90"/>
                    <a:pt x="7966" y="336"/>
                  </a:cubicBezTo>
                  <a:cubicBezTo>
                    <a:pt x="6394" y="681"/>
                    <a:pt x="3978" y="1395"/>
                    <a:pt x="1251" y="3014"/>
                  </a:cubicBezTo>
                  <a:lnTo>
                    <a:pt x="1" y="4265"/>
                  </a:lnTo>
                  <a:cubicBezTo>
                    <a:pt x="3324" y="2297"/>
                    <a:pt x="7197" y="1246"/>
                    <a:pt x="11067" y="1246"/>
                  </a:cubicBezTo>
                  <a:cubicBezTo>
                    <a:pt x="11717" y="1246"/>
                    <a:pt x="12367" y="1276"/>
                    <a:pt x="13014" y="1336"/>
                  </a:cubicBezTo>
                  <a:cubicBezTo>
                    <a:pt x="13800" y="1407"/>
                    <a:pt x="14634" y="1550"/>
                    <a:pt x="15265" y="2050"/>
                  </a:cubicBezTo>
                  <a:cubicBezTo>
                    <a:pt x="15272" y="2056"/>
                    <a:pt x="15276" y="2059"/>
                    <a:pt x="15277" y="2059"/>
                  </a:cubicBezTo>
                  <a:cubicBezTo>
                    <a:pt x="15300" y="2059"/>
                    <a:pt x="14030" y="777"/>
                    <a:pt x="12598" y="300"/>
                  </a:cubicBezTo>
                  <a:cubicBezTo>
                    <a:pt x="12164" y="146"/>
                    <a:pt x="11580" y="0"/>
                    <a:pt x="106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0" name="Google Shape;1390;p23"/>
            <p:cNvSpPr/>
            <p:nvPr/>
          </p:nvSpPr>
          <p:spPr>
            <a:xfrm>
              <a:off x="4021025" y="1515275"/>
              <a:ext cx="107175" cy="244025"/>
            </a:xfrm>
            <a:custGeom>
              <a:avLst/>
              <a:gdLst/>
              <a:ahLst/>
              <a:cxnLst/>
              <a:rect l="l" t="t" r="r" b="b"/>
              <a:pathLst>
                <a:path w="4287" h="9761" extrusionOk="0">
                  <a:moveTo>
                    <a:pt x="1634" y="0"/>
                  </a:moveTo>
                  <a:cubicBezTo>
                    <a:pt x="1042" y="0"/>
                    <a:pt x="451" y="205"/>
                    <a:pt x="1" y="581"/>
                  </a:cubicBezTo>
                  <a:cubicBezTo>
                    <a:pt x="148" y="545"/>
                    <a:pt x="297" y="528"/>
                    <a:pt x="447" y="528"/>
                  </a:cubicBezTo>
                  <a:cubicBezTo>
                    <a:pt x="1285" y="528"/>
                    <a:pt x="2121" y="1064"/>
                    <a:pt x="2596" y="1771"/>
                  </a:cubicBezTo>
                  <a:cubicBezTo>
                    <a:pt x="3168" y="2605"/>
                    <a:pt x="3358" y="3653"/>
                    <a:pt x="3453" y="4665"/>
                  </a:cubicBezTo>
                  <a:cubicBezTo>
                    <a:pt x="3620" y="6367"/>
                    <a:pt x="3537" y="8082"/>
                    <a:pt x="3251" y="9760"/>
                  </a:cubicBezTo>
                  <a:lnTo>
                    <a:pt x="3775" y="9272"/>
                  </a:lnTo>
                  <a:cubicBezTo>
                    <a:pt x="3894" y="8248"/>
                    <a:pt x="4192" y="5689"/>
                    <a:pt x="4263" y="3212"/>
                  </a:cubicBezTo>
                  <a:cubicBezTo>
                    <a:pt x="4287" y="2795"/>
                    <a:pt x="4263" y="2081"/>
                    <a:pt x="3870" y="1343"/>
                  </a:cubicBezTo>
                  <a:cubicBezTo>
                    <a:pt x="3513" y="676"/>
                    <a:pt x="2858" y="200"/>
                    <a:pt x="2108" y="45"/>
                  </a:cubicBezTo>
                  <a:cubicBezTo>
                    <a:pt x="1952" y="15"/>
                    <a:pt x="1793" y="0"/>
                    <a:pt x="1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1" name="Google Shape;1391;p23"/>
            <p:cNvSpPr/>
            <p:nvPr/>
          </p:nvSpPr>
          <p:spPr>
            <a:xfrm>
              <a:off x="4121925" y="1657650"/>
              <a:ext cx="309000" cy="84375"/>
            </a:xfrm>
            <a:custGeom>
              <a:avLst/>
              <a:gdLst/>
              <a:ahLst/>
              <a:cxnLst/>
              <a:rect l="l" t="t" r="r" b="b"/>
              <a:pathLst>
                <a:path w="12360" h="3375" extrusionOk="0">
                  <a:moveTo>
                    <a:pt x="8540" y="1"/>
                  </a:moveTo>
                  <a:cubicBezTo>
                    <a:pt x="7711" y="1"/>
                    <a:pt x="6881" y="169"/>
                    <a:pt x="6085" y="398"/>
                  </a:cubicBezTo>
                  <a:cubicBezTo>
                    <a:pt x="4115" y="944"/>
                    <a:pt x="2233" y="1817"/>
                    <a:pt x="557" y="2974"/>
                  </a:cubicBezTo>
                  <a:lnTo>
                    <a:pt x="557" y="2974"/>
                  </a:lnTo>
                  <a:cubicBezTo>
                    <a:pt x="1414" y="2732"/>
                    <a:pt x="2278" y="2483"/>
                    <a:pt x="3132" y="2244"/>
                  </a:cubicBezTo>
                  <a:cubicBezTo>
                    <a:pt x="4649" y="1812"/>
                    <a:pt x="6231" y="1373"/>
                    <a:pt x="7792" y="1373"/>
                  </a:cubicBezTo>
                  <a:cubicBezTo>
                    <a:pt x="8338" y="1373"/>
                    <a:pt x="8882" y="1427"/>
                    <a:pt x="9419" y="1553"/>
                  </a:cubicBezTo>
                  <a:cubicBezTo>
                    <a:pt x="10419" y="1791"/>
                    <a:pt x="11347" y="2256"/>
                    <a:pt x="12359" y="2256"/>
                  </a:cubicBezTo>
                  <a:cubicBezTo>
                    <a:pt x="11967" y="1101"/>
                    <a:pt x="10835" y="351"/>
                    <a:pt x="9657" y="113"/>
                  </a:cubicBezTo>
                  <a:cubicBezTo>
                    <a:pt x="9287" y="35"/>
                    <a:pt x="8914" y="1"/>
                    <a:pt x="8540" y="1"/>
                  </a:cubicBezTo>
                  <a:close/>
                  <a:moveTo>
                    <a:pt x="557" y="2974"/>
                  </a:moveTo>
                  <a:cubicBezTo>
                    <a:pt x="435" y="3009"/>
                    <a:pt x="313" y="3043"/>
                    <a:pt x="191" y="3077"/>
                  </a:cubicBezTo>
                  <a:lnTo>
                    <a:pt x="1" y="3375"/>
                  </a:lnTo>
                  <a:cubicBezTo>
                    <a:pt x="184" y="3238"/>
                    <a:pt x="369" y="3104"/>
                    <a:pt x="557" y="2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2" name="Google Shape;1392;p23"/>
            <p:cNvSpPr/>
            <p:nvPr/>
          </p:nvSpPr>
          <p:spPr>
            <a:xfrm>
              <a:off x="4139800" y="1510775"/>
              <a:ext cx="69675" cy="184725"/>
            </a:xfrm>
            <a:custGeom>
              <a:avLst/>
              <a:gdLst/>
              <a:ahLst/>
              <a:cxnLst/>
              <a:rect l="l" t="t" r="r" b="b"/>
              <a:pathLst>
                <a:path w="2787" h="7389" extrusionOk="0">
                  <a:moveTo>
                    <a:pt x="162" y="0"/>
                  </a:moveTo>
                  <a:cubicBezTo>
                    <a:pt x="131" y="0"/>
                    <a:pt x="123" y="11"/>
                    <a:pt x="119" y="23"/>
                  </a:cubicBezTo>
                  <a:cubicBezTo>
                    <a:pt x="0" y="165"/>
                    <a:pt x="857" y="737"/>
                    <a:pt x="1250" y="1689"/>
                  </a:cubicBezTo>
                  <a:cubicBezTo>
                    <a:pt x="1369" y="1963"/>
                    <a:pt x="1465" y="2356"/>
                    <a:pt x="1369" y="3737"/>
                  </a:cubicBezTo>
                  <a:cubicBezTo>
                    <a:pt x="1203" y="5928"/>
                    <a:pt x="738" y="7297"/>
                    <a:pt x="953" y="7381"/>
                  </a:cubicBezTo>
                  <a:cubicBezTo>
                    <a:pt x="957" y="7385"/>
                    <a:pt x="963" y="7388"/>
                    <a:pt x="974" y="7388"/>
                  </a:cubicBezTo>
                  <a:cubicBezTo>
                    <a:pt x="1021" y="7388"/>
                    <a:pt x="1146" y="7311"/>
                    <a:pt x="1441" y="6869"/>
                  </a:cubicBezTo>
                  <a:cubicBezTo>
                    <a:pt x="1941" y="6107"/>
                    <a:pt x="2786" y="4845"/>
                    <a:pt x="2691" y="3023"/>
                  </a:cubicBezTo>
                  <a:cubicBezTo>
                    <a:pt x="2655" y="2487"/>
                    <a:pt x="2584" y="1106"/>
                    <a:pt x="1798" y="630"/>
                  </a:cubicBezTo>
                  <a:cubicBezTo>
                    <a:pt x="1572" y="499"/>
                    <a:pt x="1107" y="320"/>
                    <a:pt x="786" y="201"/>
                  </a:cubicBezTo>
                  <a:cubicBezTo>
                    <a:pt x="381" y="42"/>
                    <a:pt x="225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3" name="Google Shape;1393;p23"/>
            <p:cNvSpPr/>
            <p:nvPr/>
          </p:nvSpPr>
          <p:spPr>
            <a:xfrm>
              <a:off x="4213600" y="1609225"/>
              <a:ext cx="205125" cy="50050"/>
            </a:xfrm>
            <a:custGeom>
              <a:avLst/>
              <a:gdLst/>
              <a:ahLst/>
              <a:cxnLst/>
              <a:rect l="l" t="t" r="r" b="b"/>
              <a:pathLst>
                <a:path w="8205" h="2002" extrusionOk="0">
                  <a:moveTo>
                    <a:pt x="5324" y="0"/>
                  </a:moveTo>
                  <a:cubicBezTo>
                    <a:pt x="5092" y="0"/>
                    <a:pt x="4861" y="15"/>
                    <a:pt x="4632" y="37"/>
                  </a:cubicBezTo>
                  <a:cubicBezTo>
                    <a:pt x="3335" y="168"/>
                    <a:pt x="2073" y="585"/>
                    <a:pt x="953" y="1264"/>
                  </a:cubicBezTo>
                  <a:lnTo>
                    <a:pt x="1346" y="883"/>
                  </a:lnTo>
                  <a:lnTo>
                    <a:pt x="1346" y="883"/>
                  </a:lnTo>
                  <a:cubicBezTo>
                    <a:pt x="834" y="1180"/>
                    <a:pt x="394" y="1561"/>
                    <a:pt x="1" y="2002"/>
                  </a:cubicBezTo>
                  <a:cubicBezTo>
                    <a:pt x="1128" y="1269"/>
                    <a:pt x="2491" y="963"/>
                    <a:pt x="3825" y="963"/>
                  </a:cubicBezTo>
                  <a:cubicBezTo>
                    <a:pt x="3900" y="963"/>
                    <a:pt x="3975" y="964"/>
                    <a:pt x="4049" y="966"/>
                  </a:cubicBezTo>
                  <a:cubicBezTo>
                    <a:pt x="5466" y="978"/>
                    <a:pt x="6847" y="1323"/>
                    <a:pt x="8204" y="1752"/>
                  </a:cubicBezTo>
                  <a:cubicBezTo>
                    <a:pt x="8026" y="1049"/>
                    <a:pt x="7430" y="514"/>
                    <a:pt x="6764" y="252"/>
                  </a:cubicBezTo>
                  <a:cubicBezTo>
                    <a:pt x="6310" y="65"/>
                    <a:pt x="5817" y="0"/>
                    <a:pt x="5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4" name="Google Shape;1394;p23"/>
            <p:cNvSpPr/>
            <p:nvPr/>
          </p:nvSpPr>
          <p:spPr>
            <a:xfrm>
              <a:off x="4187725" y="1496100"/>
              <a:ext cx="66400" cy="139675"/>
            </a:xfrm>
            <a:custGeom>
              <a:avLst/>
              <a:gdLst/>
              <a:ahLst/>
              <a:cxnLst/>
              <a:rect l="l" t="t" r="r" b="b"/>
              <a:pathLst>
                <a:path w="2656" h="5587" extrusionOk="0">
                  <a:moveTo>
                    <a:pt x="859" y="1"/>
                  </a:moveTo>
                  <a:cubicBezTo>
                    <a:pt x="568" y="1"/>
                    <a:pt x="277" y="53"/>
                    <a:pt x="0" y="145"/>
                  </a:cubicBezTo>
                  <a:cubicBezTo>
                    <a:pt x="964" y="550"/>
                    <a:pt x="1631" y="1479"/>
                    <a:pt x="1881" y="2491"/>
                  </a:cubicBezTo>
                  <a:cubicBezTo>
                    <a:pt x="2155" y="3503"/>
                    <a:pt x="2048" y="4574"/>
                    <a:pt x="1798" y="5586"/>
                  </a:cubicBezTo>
                  <a:lnTo>
                    <a:pt x="1905" y="5336"/>
                  </a:lnTo>
                  <a:cubicBezTo>
                    <a:pt x="2167" y="4277"/>
                    <a:pt x="2393" y="3229"/>
                    <a:pt x="2572" y="2157"/>
                  </a:cubicBezTo>
                  <a:cubicBezTo>
                    <a:pt x="2619" y="1836"/>
                    <a:pt x="2655" y="1526"/>
                    <a:pt x="2596" y="1217"/>
                  </a:cubicBezTo>
                  <a:cubicBezTo>
                    <a:pt x="2500" y="693"/>
                    <a:pt x="2060" y="288"/>
                    <a:pt x="1560" y="110"/>
                  </a:cubicBezTo>
                  <a:cubicBezTo>
                    <a:pt x="1331" y="35"/>
                    <a:pt x="1095" y="1"/>
                    <a:pt x="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5" name="Google Shape;1395;p23"/>
            <p:cNvSpPr/>
            <p:nvPr/>
          </p:nvSpPr>
          <p:spPr>
            <a:xfrm>
              <a:off x="4266600" y="1497350"/>
              <a:ext cx="33050" cy="115200"/>
            </a:xfrm>
            <a:custGeom>
              <a:avLst/>
              <a:gdLst/>
              <a:ahLst/>
              <a:cxnLst/>
              <a:rect l="l" t="t" r="r" b="b"/>
              <a:pathLst>
                <a:path w="1322" h="4608" extrusionOk="0">
                  <a:moveTo>
                    <a:pt x="179" y="0"/>
                  </a:moveTo>
                  <a:cubicBezTo>
                    <a:pt x="965" y="1417"/>
                    <a:pt x="893" y="3262"/>
                    <a:pt x="0" y="4608"/>
                  </a:cubicBezTo>
                  <a:lnTo>
                    <a:pt x="417" y="4203"/>
                  </a:lnTo>
                  <a:cubicBezTo>
                    <a:pt x="536" y="3953"/>
                    <a:pt x="643" y="3715"/>
                    <a:pt x="762" y="3453"/>
                  </a:cubicBezTo>
                  <a:cubicBezTo>
                    <a:pt x="1036" y="2834"/>
                    <a:pt x="1322" y="2191"/>
                    <a:pt x="1310" y="1512"/>
                  </a:cubicBezTo>
                  <a:cubicBezTo>
                    <a:pt x="1274" y="833"/>
                    <a:pt x="846" y="107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6" name="Google Shape;1396;p23"/>
            <p:cNvSpPr/>
            <p:nvPr/>
          </p:nvSpPr>
          <p:spPr>
            <a:xfrm>
              <a:off x="4299925" y="1572950"/>
              <a:ext cx="93800" cy="26800"/>
            </a:xfrm>
            <a:custGeom>
              <a:avLst/>
              <a:gdLst/>
              <a:ahLst/>
              <a:cxnLst/>
              <a:rect l="l" t="t" r="r" b="b"/>
              <a:pathLst>
                <a:path w="3752" h="1072" extrusionOk="0">
                  <a:moveTo>
                    <a:pt x="1855" y="0"/>
                  </a:moveTo>
                  <a:cubicBezTo>
                    <a:pt x="1724" y="0"/>
                    <a:pt x="1593" y="5"/>
                    <a:pt x="1465" y="12"/>
                  </a:cubicBezTo>
                  <a:cubicBezTo>
                    <a:pt x="1120" y="48"/>
                    <a:pt x="763" y="107"/>
                    <a:pt x="429" y="167"/>
                  </a:cubicBezTo>
                  <a:lnTo>
                    <a:pt x="1" y="667"/>
                  </a:lnTo>
                  <a:cubicBezTo>
                    <a:pt x="263" y="524"/>
                    <a:pt x="560" y="429"/>
                    <a:pt x="834" y="393"/>
                  </a:cubicBezTo>
                  <a:cubicBezTo>
                    <a:pt x="931" y="383"/>
                    <a:pt x="1027" y="378"/>
                    <a:pt x="1124" y="378"/>
                  </a:cubicBezTo>
                  <a:cubicBezTo>
                    <a:pt x="1467" y="378"/>
                    <a:pt x="1809" y="438"/>
                    <a:pt x="2144" y="512"/>
                  </a:cubicBezTo>
                  <a:cubicBezTo>
                    <a:pt x="2334" y="536"/>
                    <a:pt x="2537" y="584"/>
                    <a:pt x="2715" y="631"/>
                  </a:cubicBezTo>
                  <a:cubicBezTo>
                    <a:pt x="3084" y="726"/>
                    <a:pt x="3442" y="881"/>
                    <a:pt x="3751" y="1072"/>
                  </a:cubicBezTo>
                  <a:cubicBezTo>
                    <a:pt x="3632" y="631"/>
                    <a:pt x="3251" y="298"/>
                    <a:pt x="2811" y="131"/>
                  </a:cubicBezTo>
                  <a:cubicBezTo>
                    <a:pt x="2506" y="30"/>
                    <a:pt x="2178" y="0"/>
                    <a:pt x="1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7" name="Google Shape;1397;p23"/>
            <p:cNvSpPr/>
            <p:nvPr/>
          </p:nvSpPr>
          <p:spPr>
            <a:xfrm>
              <a:off x="4311825" y="1505400"/>
              <a:ext cx="24450" cy="74125"/>
            </a:xfrm>
            <a:custGeom>
              <a:avLst/>
              <a:gdLst/>
              <a:ahLst/>
              <a:cxnLst/>
              <a:rect l="l" t="t" r="r" b="b"/>
              <a:pathLst>
                <a:path w="978" h="2965" extrusionOk="0">
                  <a:moveTo>
                    <a:pt x="217" y="0"/>
                  </a:moveTo>
                  <a:cubicBezTo>
                    <a:pt x="205" y="0"/>
                    <a:pt x="192" y="4"/>
                    <a:pt x="180" y="11"/>
                  </a:cubicBezTo>
                  <a:cubicBezTo>
                    <a:pt x="120" y="59"/>
                    <a:pt x="120" y="130"/>
                    <a:pt x="144" y="202"/>
                  </a:cubicBezTo>
                  <a:cubicBezTo>
                    <a:pt x="346" y="1107"/>
                    <a:pt x="299" y="2083"/>
                    <a:pt x="1" y="2952"/>
                  </a:cubicBezTo>
                  <a:lnTo>
                    <a:pt x="84" y="2964"/>
                  </a:lnTo>
                  <a:cubicBezTo>
                    <a:pt x="406" y="2619"/>
                    <a:pt x="751" y="2226"/>
                    <a:pt x="858" y="1750"/>
                  </a:cubicBezTo>
                  <a:cubicBezTo>
                    <a:pt x="977" y="1154"/>
                    <a:pt x="739" y="547"/>
                    <a:pt x="346" y="83"/>
                  </a:cubicBezTo>
                  <a:cubicBezTo>
                    <a:pt x="309" y="45"/>
                    <a:pt x="264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8" name="Google Shape;1398;p23"/>
            <p:cNvSpPr/>
            <p:nvPr/>
          </p:nvSpPr>
          <p:spPr>
            <a:xfrm>
              <a:off x="3753725" y="1536925"/>
              <a:ext cx="622725" cy="732550"/>
            </a:xfrm>
            <a:custGeom>
              <a:avLst/>
              <a:gdLst/>
              <a:ahLst/>
              <a:cxnLst/>
              <a:rect l="l" t="t" r="r" b="b"/>
              <a:pathLst>
                <a:path w="24909" h="29302" extrusionOk="0">
                  <a:moveTo>
                    <a:pt x="24909" y="1"/>
                  </a:moveTo>
                  <a:cubicBezTo>
                    <a:pt x="22075" y="1620"/>
                    <a:pt x="19408" y="3513"/>
                    <a:pt x="16896" y="5644"/>
                  </a:cubicBezTo>
                  <a:cubicBezTo>
                    <a:pt x="15646" y="6692"/>
                    <a:pt x="14455" y="7799"/>
                    <a:pt x="13300" y="8954"/>
                  </a:cubicBezTo>
                  <a:cubicBezTo>
                    <a:pt x="12717" y="9537"/>
                    <a:pt x="12145" y="10121"/>
                    <a:pt x="11597" y="10728"/>
                  </a:cubicBezTo>
                  <a:cubicBezTo>
                    <a:pt x="11335" y="11026"/>
                    <a:pt x="11050" y="11323"/>
                    <a:pt x="10776" y="11633"/>
                  </a:cubicBezTo>
                  <a:lnTo>
                    <a:pt x="9978" y="12562"/>
                  </a:lnTo>
                  <a:cubicBezTo>
                    <a:pt x="7859" y="15062"/>
                    <a:pt x="5942" y="17705"/>
                    <a:pt x="4275" y="20527"/>
                  </a:cubicBezTo>
                  <a:cubicBezTo>
                    <a:pt x="2608" y="23325"/>
                    <a:pt x="1156" y="26254"/>
                    <a:pt x="1" y="29302"/>
                  </a:cubicBezTo>
                  <a:cubicBezTo>
                    <a:pt x="751" y="27861"/>
                    <a:pt x="1513" y="26432"/>
                    <a:pt x="2322" y="25027"/>
                  </a:cubicBezTo>
                  <a:cubicBezTo>
                    <a:pt x="3132" y="23622"/>
                    <a:pt x="3989" y="22253"/>
                    <a:pt x="4870" y="20896"/>
                  </a:cubicBezTo>
                  <a:cubicBezTo>
                    <a:pt x="5323" y="20205"/>
                    <a:pt x="5763" y="19551"/>
                    <a:pt x="6228" y="18884"/>
                  </a:cubicBezTo>
                  <a:cubicBezTo>
                    <a:pt x="6454" y="18562"/>
                    <a:pt x="6692" y="18229"/>
                    <a:pt x="6930" y="17908"/>
                  </a:cubicBezTo>
                  <a:lnTo>
                    <a:pt x="7287" y="17407"/>
                  </a:lnTo>
                  <a:lnTo>
                    <a:pt x="7656" y="16931"/>
                  </a:lnTo>
                  <a:cubicBezTo>
                    <a:pt x="8609" y="15622"/>
                    <a:pt x="9621" y="14371"/>
                    <a:pt x="10657" y="13145"/>
                  </a:cubicBezTo>
                  <a:lnTo>
                    <a:pt x="11455" y="12216"/>
                  </a:lnTo>
                  <a:cubicBezTo>
                    <a:pt x="11705" y="11907"/>
                    <a:pt x="11990" y="11609"/>
                    <a:pt x="12252" y="11311"/>
                  </a:cubicBezTo>
                  <a:cubicBezTo>
                    <a:pt x="12526" y="11014"/>
                    <a:pt x="12788" y="10704"/>
                    <a:pt x="13074" y="10418"/>
                  </a:cubicBezTo>
                  <a:lnTo>
                    <a:pt x="13907" y="9537"/>
                  </a:lnTo>
                  <a:cubicBezTo>
                    <a:pt x="15026" y="8359"/>
                    <a:pt x="16181" y="7251"/>
                    <a:pt x="17372" y="6144"/>
                  </a:cubicBezTo>
                  <a:cubicBezTo>
                    <a:pt x="19753" y="3953"/>
                    <a:pt x="22289" y="1929"/>
                    <a:pt x="249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99" name="Google Shape;1399;p23"/>
          <p:cNvGrpSpPr/>
          <p:nvPr/>
        </p:nvGrpSpPr>
        <p:grpSpPr>
          <a:xfrm>
            <a:off x="-298625" y="6177794"/>
            <a:ext cx="1545719" cy="1455079"/>
            <a:chOff x="3611750" y="1496100"/>
            <a:chExt cx="821550" cy="773375"/>
          </a:xfrm>
        </p:grpSpPr>
        <p:sp>
          <p:nvSpPr>
            <p:cNvPr id="1400" name="Google Shape;1400;p23"/>
            <p:cNvSpPr/>
            <p:nvPr/>
          </p:nvSpPr>
          <p:spPr>
            <a:xfrm>
              <a:off x="3829175" y="2004725"/>
              <a:ext cx="455900" cy="178425"/>
            </a:xfrm>
            <a:custGeom>
              <a:avLst/>
              <a:gdLst/>
              <a:ahLst/>
              <a:cxnLst/>
              <a:rect l="l" t="t" r="r" b="b"/>
              <a:pathLst>
                <a:path w="18236" h="7137" extrusionOk="0">
                  <a:moveTo>
                    <a:pt x="9519" y="1"/>
                  </a:moveTo>
                  <a:cubicBezTo>
                    <a:pt x="5908" y="1"/>
                    <a:pt x="2471" y="1297"/>
                    <a:pt x="174" y="4148"/>
                  </a:cubicBezTo>
                  <a:lnTo>
                    <a:pt x="66" y="4351"/>
                  </a:lnTo>
                  <a:cubicBezTo>
                    <a:pt x="66" y="4343"/>
                    <a:pt x="63" y="4340"/>
                    <a:pt x="58" y="4340"/>
                  </a:cubicBezTo>
                  <a:cubicBezTo>
                    <a:pt x="40" y="4340"/>
                    <a:pt x="0" y="4380"/>
                    <a:pt x="19" y="4399"/>
                  </a:cubicBezTo>
                  <a:cubicBezTo>
                    <a:pt x="33" y="4409"/>
                    <a:pt x="48" y="4414"/>
                    <a:pt x="62" y="4414"/>
                  </a:cubicBezTo>
                  <a:cubicBezTo>
                    <a:pt x="95" y="4414"/>
                    <a:pt x="129" y="4391"/>
                    <a:pt x="162" y="4375"/>
                  </a:cubicBezTo>
                  <a:cubicBezTo>
                    <a:pt x="1007" y="3779"/>
                    <a:pt x="1912" y="3244"/>
                    <a:pt x="2817" y="2720"/>
                  </a:cubicBezTo>
                  <a:cubicBezTo>
                    <a:pt x="3507" y="2315"/>
                    <a:pt x="4186" y="1934"/>
                    <a:pt x="4936" y="1660"/>
                  </a:cubicBezTo>
                  <a:cubicBezTo>
                    <a:pt x="5650" y="1410"/>
                    <a:pt x="6389" y="1291"/>
                    <a:pt x="7151" y="1196"/>
                  </a:cubicBezTo>
                  <a:cubicBezTo>
                    <a:pt x="7689" y="1141"/>
                    <a:pt x="8220" y="1100"/>
                    <a:pt x="8755" y="1100"/>
                  </a:cubicBezTo>
                  <a:cubicBezTo>
                    <a:pt x="8918" y="1100"/>
                    <a:pt x="9082" y="1104"/>
                    <a:pt x="9246" y="1112"/>
                  </a:cubicBezTo>
                  <a:cubicBezTo>
                    <a:pt x="11151" y="1172"/>
                    <a:pt x="13056" y="1755"/>
                    <a:pt x="14652" y="2791"/>
                  </a:cubicBezTo>
                  <a:cubicBezTo>
                    <a:pt x="16247" y="3839"/>
                    <a:pt x="17533" y="5363"/>
                    <a:pt x="18235" y="7137"/>
                  </a:cubicBezTo>
                  <a:cubicBezTo>
                    <a:pt x="17973" y="5827"/>
                    <a:pt x="17509" y="4553"/>
                    <a:pt x="16783" y="3422"/>
                  </a:cubicBezTo>
                  <a:cubicBezTo>
                    <a:pt x="16057" y="2291"/>
                    <a:pt x="15056" y="1339"/>
                    <a:pt x="13830" y="767"/>
                  </a:cubicBezTo>
                  <a:cubicBezTo>
                    <a:pt x="13032" y="398"/>
                    <a:pt x="12151" y="208"/>
                    <a:pt x="11270" y="100"/>
                  </a:cubicBezTo>
                  <a:cubicBezTo>
                    <a:pt x="10685" y="34"/>
                    <a:pt x="10099" y="1"/>
                    <a:pt x="951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1" name="Google Shape;1401;p23"/>
            <p:cNvSpPr/>
            <p:nvPr/>
          </p:nvSpPr>
          <p:spPr>
            <a:xfrm>
              <a:off x="3611750" y="1770000"/>
              <a:ext cx="259275" cy="343500"/>
            </a:xfrm>
            <a:custGeom>
              <a:avLst/>
              <a:gdLst/>
              <a:ahLst/>
              <a:cxnLst/>
              <a:rect l="l" t="t" r="r" b="b"/>
              <a:pathLst>
                <a:path w="10371" h="13740" extrusionOk="0">
                  <a:moveTo>
                    <a:pt x="3734" y="0"/>
                  </a:moveTo>
                  <a:cubicBezTo>
                    <a:pt x="3240" y="0"/>
                    <a:pt x="2747" y="88"/>
                    <a:pt x="2263" y="167"/>
                  </a:cubicBezTo>
                  <a:cubicBezTo>
                    <a:pt x="1453" y="322"/>
                    <a:pt x="643" y="512"/>
                    <a:pt x="0" y="1024"/>
                  </a:cubicBezTo>
                  <a:cubicBezTo>
                    <a:pt x="12" y="1024"/>
                    <a:pt x="203" y="1048"/>
                    <a:pt x="191" y="1048"/>
                  </a:cubicBezTo>
                  <a:cubicBezTo>
                    <a:pt x="298" y="1060"/>
                    <a:pt x="405" y="1072"/>
                    <a:pt x="489" y="1095"/>
                  </a:cubicBezTo>
                  <a:cubicBezTo>
                    <a:pt x="703" y="1119"/>
                    <a:pt x="893" y="1143"/>
                    <a:pt x="1096" y="1167"/>
                  </a:cubicBezTo>
                  <a:cubicBezTo>
                    <a:pt x="1548" y="1215"/>
                    <a:pt x="1989" y="1238"/>
                    <a:pt x="2441" y="1286"/>
                  </a:cubicBezTo>
                  <a:cubicBezTo>
                    <a:pt x="3275" y="1357"/>
                    <a:pt x="4120" y="1453"/>
                    <a:pt x="4942" y="1691"/>
                  </a:cubicBezTo>
                  <a:cubicBezTo>
                    <a:pt x="5299" y="1798"/>
                    <a:pt x="5644" y="1941"/>
                    <a:pt x="5965" y="2108"/>
                  </a:cubicBezTo>
                  <a:cubicBezTo>
                    <a:pt x="6025" y="2131"/>
                    <a:pt x="6085" y="2167"/>
                    <a:pt x="6144" y="2179"/>
                  </a:cubicBezTo>
                  <a:cubicBezTo>
                    <a:pt x="6239" y="2215"/>
                    <a:pt x="6323" y="2227"/>
                    <a:pt x="6394" y="2274"/>
                  </a:cubicBezTo>
                  <a:cubicBezTo>
                    <a:pt x="6632" y="2393"/>
                    <a:pt x="6811" y="2667"/>
                    <a:pt x="6978" y="2893"/>
                  </a:cubicBezTo>
                  <a:cubicBezTo>
                    <a:pt x="7168" y="3167"/>
                    <a:pt x="7347" y="3429"/>
                    <a:pt x="7489" y="3727"/>
                  </a:cubicBezTo>
                  <a:cubicBezTo>
                    <a:pt x="7501" y="3762"/>
                    <a:pt x="7513" y="3774"/>
                    <a:pt x="7513" y="3798"/>
                  </a:cubicBezTo>
                  <a:cubicBezTo>
                    <a:pt x="7811" y="4417"/>
                    <a:pt x="8025" y="5072"/>
                    <a:pt x="8180" y="5727"/>
                  </a:cubicBezTo>
                  <a:cubicBezTo>
                    <a:pt x="8833" y="8224"/>
                    <a:pt x="9089" y="10842"/>
                    <a:pt x="8949" y="13433"/>
                  </a:cubicBezTo>
                  <a:lnTo>
                    <a:pt x="8949" y="13433"/>
                  </a:lnTo>
                  <a:lnTo>
                    <a:pt x="9454" y="12847"/>
                  </a:lnTo>
                  <a:cubicBezTo>
                    <a:pt x="10371" y="10192"/>
                    <a:pt x="10049" y="7215"/>
                    <a:pt x="9013" y="4596"/>
                  </a:cubicBezTo>
                  <a:cubicBezTo>
                    <a:pt x="8573" y="3477"/>
                    <a:pt x="8001" y="2405"/>
                    <a:pt x="7168" y="1560"/>
                  </a:cubicBezTo>
                  <a:cubicBezTo>
                    <a:pt x="6335" y="703"/>
                    <a:pt x="5227" y="83"/>
                    <a:pt x="4037" y="12"/>
                  </a:cubicBezTo>
                  <a:cubicBezTo>
                    <a:pt x="3936" y="4"/>
                    <a:pt x="3835" y="0"/>
                    <a:pt x="3734" y="0"/>
                  </a:cubicBezTo>
                  <a:close/>
                  <a:moveTo>
                    <a:pt x="8949" y="13433"/>
                  </a:moveTo>
                  <a:lnTo>
                    <a:pt x="8859" y="13537"/>
                  </a:lnTo>
                  <a:cubicBezTo>
                    <a:pt x="8871" y="13609"/>
                    <a:pt x="8894" y="13668"/>
                    <a:pt x="8930" y="13740"/>
                  </a:cubicBezTo>
                  <a:cubicBezTo>
                    <a:pt x="8937" y="13638"/>
                    <a:pt x="8943" y="13535"/>
                    <a:pt x="8949" y="13433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2" name="Google Shape;1402;p23"/>
            <p:cNvSpPr/>
            <p:nvPr/>
          </p:nvSpPr>
          <p:spPr>
            <a:xfrm>
              <a:off x="3872500" y="1902275"/>
              <a:ext cx="492950" cy="148125"/>
            </a:xfrm>
            <a:custGeom>
              <a:avLst/>
              <a:gdLst/>
              <a:ahLst/>
              <a:cxnLst/>
              <a:rect l="l" t="t" r="r" b="b"/>
              <a:pathLst>
                <a:path w="19718" h="5925" extrusionOk="0">
                  <a:moveTo>
                    <a:pt x="12112" y="0"/>
                  </a:moveTo>
                  <a:cubicBezTo>
                    <a:pt x="10553" y="0"/>
                    <a:pt x="8982" y="306"/>
                    <a:pt x="7513" y="817"/>
                  </a:cubicBezTo>
                  <a:cubicBezTo>
                    <a:pt x="5120" y="1662"/>
                    <a:pt x="2929" y="3055"/>
                    <a:pt x="905" y="4579"/>
                  </a:cubicBezTo>
                  <a:lnTo>
                    <a:pt x="0" y="5925"/>
                  </a:lnTo>
                  <a:cubicBezTo>
                    <a:pt x="1786" y="4472"/>
                    <a:pt x="3810" y="3317"/>
                    <a:pt x="5965" y="2508"/>
                  </a:cubicBezTo>
                  <a:cubicBezTo>
                    <a:pt x="7670" y="1893"/>
                    <a:pt x="9443" y="1459"/>
                    <a:pt x="11262" y="1459"/>
                  </a:cubicBezTo>
                  <a:cubicBezTo>
                    <a:pt x="11310" y="1459"/>
                    <a:pt x="11358" y="1459"/>
                    <a:pt x="11407" y="1460"/>
                  </a:cubicBezTo>
                  <a:cubicBezTo>
                    <a:pt x="13264" y="1472"/>
                    <a:pt x="15133" y="1948"/>
                    <a:pt x="16681" y="2960"/>
                  </a:cubicBezTo>
                  <a:cubicBezTo>
                    <a:pt x="17848" y="3722"/>
                    <a:pt x="18788" y="4758"/>
                    <a:pt x="19717" y="5782"/>
                  </a:cubicBezTo>
                  <a:cubicBezTo>
                    <a:pt x="19527" y="4496"/>
                    <a:pt x="18788" y="3365"/>
                    <a:pt x="17955" y="2365"/>
                  </a:cubicBezTo>
                  <a:cubicBezTo>
                    <a:pt x="17526" y="1877"/>
                    <a:pt x="17086" y="1400"/>
                    <a:pt x="16550" y="1043"/>
                  </a:cubicBezTo>
                  <a:cubicBezTo>
                    <a:pt x="16086" y="734"/>
                    <a:pt x="15550" y="531"/>
                    <a:pt x="15014" y="388"/>
                  </a:cubicBezTo>
                  <a:cubicBezTo>
                    <a:pt x="14071" y="122"/>
                    <a:pt x="13094" y="0"/>
                    <a:pt x="12112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3" name="Google Shape;1403;p23"/>
            <p:cNvSpPr/>
            <p:nvPr/>
          </p:nvSpPr>
          <p:spPr>
            <a:xfrm>
              <a:off x="3665925" y="1657925"/>
              <a:ext cx="233075" cy="371350"/>
            </a:xfrm>
            <a:custGeom>
              <a:avLst/>
              <a:gdLst/>
              <a:ahLst/>
              <a:cxnLst/>
              <a:rect l="l" t="t" r="r" b="b"/>
              <a:pathLst>
                <a:path w="9323" h="14854" extrusionOk="0">
                  <a:moveTo>
                    <a:pt x="2490" y="1"/>
                  </a:moveTo>
                  <a:cubicBezTo>
                    <a:pt x="1596" y="1"/>
                    <a:pt x="714" y="246"/>
                    <a:pt x="0" y="780"/>
                  </a:cubicBezTo>
                  <a:cubicBezTo>
                    <a:pt x="1905" y="816"/>
                    <a:pt x="3929" y="1102"/>
                    <a:pt x="5418" y="2304"/>
                  </a:cubicBezTo>
                  <a:cubicBezTo>
                    <a:pt x="6430" y="3102"/>
                    <a:pt x="7097" y="4269"/>
                    <a:pt x="7585" y="5459"/>
                  </a:cubicBezTo>
                  <a:cubicBezTo>
                    <a:pt x="8775" y="8400"/>
                    <a:pt x="8894" y="11663"/>
                    <a:pt x="8871" y="14853"/>
                  </a:cubicBezTo>
                  <a:lnTo>
                    <a:pt x="9323" y="14115"/>
                  </a:lnTo>
                  <a:cubicBezTo>
                    <a:pt x="9228" y="12567"/>
                    <a:pt x="9144" y="11020"/>
                    <a:pt x="9013" y="9496"/>
                  </a:cubicBezTo>
                  <a:cubicBezTo>
                    <a:pt x="8859" y="7781"/>
                    <a:pt x="8656" y="6067"/>
                    <a:pt x="8037" y="4471"/>
                  </a:cubicBezTo>
                  <a:cubicBezTo>
                    <a:pt x="7418" y="2864"/>
                    <a:pt x="6358" y="1399"/>
                    <a:pt x="4858" y="590"/>
                  </a:cubicBezTo>
                  <a:cubicBezTo>
                    <a:pt x="4140" y="208"/>
                    <a:pt x="3310" y="1"/>
                    <a:pt x="2490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4" name="Google Shape;1404;p23"/>
            <p:cNvSpPr/>
            <p:nvPr/>
          </p:nvSpPr>
          <p:spPr>
            <a:xfrm>
              <a:off x="3803450" y="1601225"/>
              <a:ext cx="162825" cy="358400"/>
            </a:xfrm>
            <a:custGeom>
              <a:avLst/>
              <a:gdLst/>
              <a:ahLst/>
              <a:cxnLst/>
              <a:rect l="l" t="t" r="r" b="b"/>
              <a:pathLst>
                <a:path w="6513" h="14336" extrusionOk="0">
                  <a:moveTo>
                    <a:pt x="0" y="0"/>
                  </a:moveTo>
                  <a:cubicBezTo>
                    <a:pt x="2274" y="750"/>
                    <a:pt x="4024" y="2727"/>
                    <a:pt x="4905" y="4953"/>
                  </a:cubicBezTo>
                  <a:cubicBezTo>
                    <a:pt x="5787" y="7204"/>
                    <a:pt x="5894" y="9680"/>
                    <a:pt x="5667" y="12073"/>
                  </a:cubicBezTo>
                  <a:cubicBezTo>
                    <a:pt x="5596" y="12835"/>
                    <a:pt x="5489" y="13585"/>
                    <a:pt x="5298" y="14335"/>
                  </a:cubicBezTo>
                  <a:lnTo>
                    <a:pt x="6084" y="13347"/>
                  </a:lnTo>
                  <a:cubicBezTo>
                    <a:pt x="6287" y="10513"/>
                    <a:pt x="6513" y="7632"/>
                    <a:pt x="6132" y="4810"/>
                  </a:cubicBezTo>
                  <a:cubicBezTo>
                    <a:pt x="6037" y="4203"/>
                    <a:pt x="5917" y="3572"/>
                    <a:pt x="5667" y="3013"/>
                  </a:cubicBezTo>
                  <a:cubicBezTo>
                    <a:pt x="5203" y="1977"/>
                    <a:pt x="4298" y="1203"/>
                    <a:pt x="3274" y="727"/>
                  </a:cubicBezTo>
                  <a:cubicBezTo>
                    <a:pt x="2262" y="250"/>
                    <a:pt x="1131" y="72"/>
                    <a:pt x="0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5" name="Google Shape;1405;p23"/>
            <p:cNvSpPr/>
            <p:nvPr/>
          </p:nvSpPr>
          <p:spPr>
            <a:xfrm>
              <a:off x="3940350" y="1811675"/>
              <a:ext cx="492950" cy="115500"/>
            </a:xfrm>
            <a:custGeom>
              <a:avLst/>
              <a:gdLst/>
              <a:ahLst/>
              <a:cxnLst/>
              <a:rect l="l" t="t" r="r" b="b"/>
              <a:pathLst>
                <a:path w="19718" h="4620" extrusionOk="0">
                  <a:moveTo>
                    <a:pt x="14595" y="0"/>
                  </a:moveTo>
                  <a:cubicBezTo>
                    <a:pt x="13560" y="0"/>
                    <a:pt x="12523" y="144"/>
                    <a:pt x="11502" y="333"/>
                  </a:cubicBezTo>
                  <a:cubicBezTo>
                    <a:pt x="7883" y="983"/>
                    <a:pt x="4369" y="2222"/>
                    <a:pt x="1138" y="3974"/>
                  </a:cubicBezTo>
                  <a:lnTo>
                    <a:pt x="1138" y="3974"/>
                  </a:lnTo>
                  <a:cubicBezTo>
                    <a:pt x="1164" y="3967"/>
                    <a:pt x="1190" y="3960"/>
                    <a:pt x="1215" y="3953"/>
                  </a:cubicBezTo>
                  <a:cubicBezTo>
                    <a:pt x="4263" y="3096"/>
                    <a:pt x="7335" y="2298"/>
                    <a:pt x="10407" y="1572"/>
                  </a:cubicBezTo>
                  <a:cubicBezTo>
                    <a:pt x="10931" y="1453"/>
                    <a:pt x="11467" y="1333"/>
                    <a:pt x="12002" y="1286"/>
                  </a:cubicBezTo>
                  <a:cubicBezTo>
                    <a:pt x="12130" y="1278"/>
                    <a:pt x="12259" y="1274"/>
                    <a:pt x="12388" y="1274"/>
                  </a:cubicBezTo>
                  <a:cubicBezTo>
                    <a:pt x="12811" y="1274"/>
                    <a:pt x="13235" y="1314"/>
                    <a:pt x="13646" y="1369"/>
                  </a:cubicBezTo>
                  <a:cubicBezTo>
                    <a:pt x="15384" y="1643"/>
                    <a:pt x="17063" y="2298"/>
                    <a:pt x="18539" y="3274"/>
                  </a:cubicBezTo>
                  <a:cubicBezTo>
                    <a:pt x="18863" y="3490"/>
                    <a:pt x="19206" y="3735"/>
                    <a:pt x="19595" y="3735"/>
                  </a:cubicBezTo>
                  <a:cubicBezTo>
                    <a:pt x="19635" y="3735"/>
                    <a:pt x="19676" y="3732"/>
                    <a:pt x="19718" y="3727"/>
                  </a:cubicBezTo>
                  <a:cubicBezTo>
                    <a:pt x="19682" y="3119"/>
                    <a:pt x="19372" y="2536"/>
                    <a:pt x="19015" y="2024"/>
                  </a:cubicBezTo>
                  <a:cubicBezTo>
                    <a:pt x="18610" y="1453"/>
                    <a:pt x="18134" y="893"/>
                    <a:pt x="17527" y="560"/>
                  </a:cubicBezTo>
                  <a:cubicBezTo>
                    <a:pt x="17051" y="286"/>
                    <a:pt x="16515" y="167"/>
                    <a:pt x="15979" y="95"/>
                  </a:cubicBezTo>
                  <a:cubicBezTo>
                    <a:pt x="15519" y="29"/>
                    <a:pt x="15058" y="0"/>
                    <a:pt x="14595" y="0"/>
                  </a:cubicBezTo>
                  <a:close/>
                  <a:moveTo>
                    <a:pt x="1138" y="3974"/>
                  </a:moveTo>
                  <a:lnTo>
                    <a:pt x="1138" y="3974"/>
                  </a:lnTo>
                  <a:cubicBezTo>
                    <a:pt x="762" y="4081"/>
                    <a:pt x="369" y="4215"/>
                    <a:pt x="108" y="4501"/>
                  </a:cubicBezTo>
                  <a:lnTo>
                    <a:pt x="108" y="4501"/>
                  </a:lnTo>
                  <a:cubicBezTo>
                    <a:pt x="108" y="4501"/>
                    <a:pt x="108" y="4501"/>
                    <a:pt x="108" y="4501"/>
                  </a:cubicBezTo>
                  <a:lnTo>
                    <a:pt x="108" y="4501"/>
                  </a:lnTo>
                  <a:lnTo>
                    <a:pt x="1" y="4620"/>
                  </a:lnTo>
                  <a:cubicBezTo>
                    <a:pt x="16" y="4611"/>
                    <a:pt x="30" y="4602"/>
                    <a:pt x="45" y="4593"/>
                  </a:cubicBezTo>
                  <a:lnTo>
                    <a:pt x="45" y="4593"/>
                  </a:lnTo>
                  <a:cubicBezTo>
                    <a:pt x="46" y="4594"/>
                    <a:pt x="48" y="4594"/>
                    <a:pt x="49" y="4594"/>
                  </a:cubicBezTo>
                  <a:cubicBezTo>
                    <a:pt x="60" y="4594"/>
                    <a:pt x="82" y="4581"/>
                    <a:pt x="98" y="4562"/>
                  </a:cubicBezTo>
                  <a:lnTo>
                    <a:pt x="98" y="4562"/>
                  </a:lnTo>
                  <a:cubicBezTo>
                    <a:pt x="441" y="4361"/>
                    <a:pt x="788" y="4164"/>
                    <a:pt x="1138" y="3974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6" name="Google Shape;1406;p23"/>
            <p:cNvSpPr/>
            <p:nvPr/>
          </p:nvSpPr>
          <p:spPr>
            <a:xfrm>
              <a:off x="3928450" y="1558900"/>
              <a:ext cx="125050" cy="293575"/>
            </a:xfrm>
            <a:custGeom>
              <a:avLst/>
              <a:gdLst/>
              <a:ahLst/>
              <a:cxnLst/>
              <a:rect l="l" t="t" r="r" b="b"/>
              <a:pathLst>
                <a:path w="5002" h="11743" extrusionOk="0">
                  <a:moveTo>
                    <a:pt x="119" y="1"/>
                  </a:moveTo>
                  <a:cubicBezTo>
                    <a:pt x="80" y="1"/>
                    <a:pt x="40" y="2"/>
                    <a:pt x="1" y="3"/>
                  </a:cubicBezTo>
                  <a:cubicBezTo>
                    <a:pt x="2025" y="967"/>
                    <a:pt x="3454" y="2955"/>
                    <a:pt x="3989" y="5134"/>
                  </a:cubicBezTo>
                  <a:cubicBezTo>
                    <a:pt x="4525" y="7301"/>
                    <a:pt x="4251" y="9623"/>
                    <a:pt x="3525" y="11742"/>
                  </a:cubicBezTo>
                  <a:lnTo>
                    <a:pt x="4251" y="11254"/>
                  </a:lnTo>
                  <a:cubicBezTo>
                    <a:pt x="4406" y="10694"/>
                    <a:pt x="4597" y="9920"/>
                    <a:pt x="4727" y="8992"/>
                  </a:cubicBezTo>
                  <a:cubicBezTo>
                    <a:pt x="4835" y="8218"/>
                    <a:pt x="5001" y="7099"/>
                    <a:pt x="4918" y="5753"/>
                  </a:cubicBezTo>
                  <a:cubicBezTo>
                    <a:pt x="4847" y="4384"/>
                    <a:pt x="4775" y="3420"/>
                    <a:pt x="4299" y="2515"/>
                  </a:cubicBezTo>
                  <a:cubicBezTo>
                    <a:pt x="3496" y="1002"/>
                    <a:pt x="1828" y="1"/>
                    <a:pt x="11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7" name="Google Shape;1407;p23"/>
            <p:cNvSpPr/>
            <p:nvPr/>
          </p:nvSpPr>
          <p:spPr>
            <a:xfrm>
              <a:off x="4020125" y="1728575"/>
              <a:ext cx="382525" cy="106625"/>
            </a:xfrm>
            <a:custGeom>
              <a:avLst/>
              <a:gdLst/>
              <a:ahLst/>
              <a:cxnLst/>
              <a:rect l="l" t="t" r="r" b="b"/>
              <a:pathLst>
                <a:path w="15301" h="4265" extrusionOk="0">
                  <a:moveTo>
                    <a:pt x="10691" y="0"/>
                  </a:moveTo>
                  <a:cubicBezTo>
                    <a:pt x="9995" y="0"/>
                    <a:pt x="9111" y="90"/>
                    <a:pt x="7966" y="336"/>
                  </a:cubicBezTo>
                  <a:cubicBezTo>
                    <a:pt x="6394" y="681"/>
                    <a:pt x="3978" y="1395"/>
                    <a:pt x="1251" y="3014"/>
                  </a:cubicBezTo>
                  <a:lnTo>
                    <a:pt x="1" y="4265"/>
                  </a:lnTo>
                  <a:cubicBezTo>
                    <a:pt x="3324" y="2297"/>
                    <a:pt x="7197" y="1246"/>
                    <a:pt x="11067" y="1246"/>
                  </a:cubicBezTo>
                  <a:cubicBezTo>
                    <a:pt x="11717" y="1246"/>
                    <a:pt x="12367" y="1276"/>
                    <a:pt x="13014" y="1336"/>
                  </a:cubicBezTo>
                  <a:cubicBezTo>
                    <a:pt x="13800" y="1407"/>
                    <a:pt x="14634" y="1550"/>
                    <a:pt x="15265" y="2050"/>
                  </a:cubicBezTo>
                  <a:cubicBezTo>
                    <a:pt x="15272" y="2056"/>
                    <a:pt x="15276" y="2059"/>
                    <a:pt x="15277" y="2059"/>
                  </a:cubicBezTo>
                  <a:cubicBezTo>
                    <a:pt x="15300" y="2059"/>
                    <a:pt x="14030" y="777"/>
                    <a:pt x="12598" y="300"/>
                  </a:cubicBezTo>
                  <a:cubicBezTo>
                    <a:pt x="12164" y="146"/>
                    <a:pt x="11580" y="0"/>
                    <a:pt x="10691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8" name="Google Shape;1408;p23"/>
            <p:cNvSpPr/>
            <p:nvPr/>
          </p:nvSpPr>
          <p:spPr>
            <a:xfrm>
              <a:off x="4021025" y="1515275"/>
              <a:ext cx="107175" cy="244025"/>
            </a:xfrm>
            <a:custGeom>
              <a:avLst/>
              <a:gdLst/>
              <a:ahLst/>
              <a:cxnLst/>
              <a:rect l="l" t="t" r="r" b="b"/>
              <a:pathLst>
                <a:path w="4287" h="9761" extrusionOk="0">
                  <a:moveTo>
                    <a:pt x="1634" y="0"/>
                  </a:moveTo>
                  <a:cubicBezTo>
                    <a:pt x="1042" y="0"/>
                    <a:pt x="451" y="205"/>
                    <a:pt x="1" y="581"/>
                  </a:cubicBezTo>
                  <a:cubicBezTo>
                    <a:pt x="148" y="545"/>
                    <a:pt x="297" y="528"/>
                    <a:pt x="447" y="528"/>
                  </a:cubicBezTo>
                  <a:cubicBezTo>
                    <a:pt x="1285" y="528"/>
                    <a:pt x="2121" y="1064"/>
                    <a:pt x="2596" y="1771"/>
                  </a:cubicBezTo>
                  <a:cubicBezTo>
                    <a:pt x="3168" y="2605"/>
                    <a:pt x="3358" y="3653"/>
                    <a:pt x="3453" y="4665"/>
                  </a:cubicBezTo>
                  <a:cubicBezTo>
                    <a:pt x="3620" y="6367"/>
                    <a:pt x="3537" y="8082"/>
                    <a:pt x="3251" y="9760"/>
                  </a:cubicBezTo>
                  <a:lnTo>
                    <a:pt x="3775" y="9272"/>
                  </a:lnTo>
                  <a:cubicBezTo>
                    <a:pt x="3894" y="8248"/>
                    <a:pt x="4192" y="5689"/>
                    <a:pt x="4263" y="3212"/>
                  </a:cubicBezTo>
                  <a:cubicBezTo>
                    <a:pt x="4287" y="2795"/>
                    <a:pt x="4263" y="2081"/>
                    <a:pt x="3870" y="1343"/>
                  </a:cubicBezTo>
                  <a:cubicBezTo>
                    <a:pt x="3513" y="676"/>
                    <a:pt x="2858" y="200"/>
                    <a:pt x="2108" y="45"/>
                  </a:cubicBezTo>
                  <a:cubicBezTo>
                    <a:pt x="1952" y="15"/>
                    <a:pt x="1793" y="0"/>
                    <a:pt x="1634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9" name="Google Shape;1409;p23"/>
            <p:cNvSpPr/>
            <p:nvPr/>
          </p:nvSpPr>
          <p:spPr>
            <a:xfrm>
              <a:off x="4121925" y="1657650"/>
              <a:ext cx="309000" cy="84375"/>
            </a:xfrm>
            <a:custGeom>
              <a:avLst/>
              <a:gdLst/>
              <a:ahLst/>
              <a:cxnLst/>
              <a:rect l="l" t="t" r="r" b="b"/>
              <a:pathLst>
                <a:path w="12360" h="3375" extrusionOk="0">
                  <a:moveTo>
                    <a:pt x="8540" y="1"/>
                  </a:moveTo>
                  <a:cubicBezTo>
                    <a:pt x="7711" y="1"/>
                    <a:pt x="6881" y="169"/>
                    <a:pt x="6085" y="398"/>
                  </a:cubicBezTo>
                  <a:cubicBezTo>
                    <a:pt x="4115" y="944"/>
                    <a:pt x="2233" y="1817"/>
                    <a:pt x="557" y="2974"/>
                  </a:cubicBezTo>
                  <a:lnTo>
                    <a:pt x="557" y="2974"/>
                  </a:lnTo>
                  <a:cubicBezTo>
                    <a:pt x="1414" y="2732"/>
                    <a:pt x="2278" y="2483"/>
                    <a:pt x="3132" y="2244"/>
                  </a:cubicBezTo>
                  <a:cubicBezTo>
                    <a:pt x="4649" y="1812"/>
                    <a:pt x="6231" y="1373"/>
                    <a:pt x="7792" y="1373"/>
                  </a:cubicBezTo>
                  <a:cubicBezTo>
                    <a:pt x="8338" y="1373"/>
                    <a:pt x="8882" y="1427"/>
                    <a:pt x="9419" y="1553"/>
                  </a:cubicBezTo>
                  <a:cubicBezTo>
                    <a:pt x="10419" y="1791"/>
                    <a:pt x="11347" y="2256"/>
                    <a:pt x="12359" y="2256"/>
                  </a:cubicBezTo>
                  <a:cubicBezTo>
                    <a:pt x="11967" y="1101"/>
                    <a:pt x="10835" y="351"/>
                    <a:pt x="9657" y="113"/>
                  </a:cubicBezTo>
                  <a:cubicBezTo>
                    <a:pt x="9287" y="35"/>
                    <a:pt x="8914" y="1"/>
                    <a:pt x="8540" y="1"/>
                  </a:cubicBezTo>
                  <a:close/>
                  <a:moveTo>
                    <a:pt x="557" y="2974"/>
                  </a:moveTo>
                  <a:cubicBezTo>
                    <a:pt x="435" y="3009"/>
                    <a:pt x="313" y="3043"/>
                    <a:pt x="191" y="3077"/>
                  </a:cubicBezTo>
                  <a:lnTo>
                    <a:pt x="1" y="3375"/>
                  </a:lnTo>
                  <a:cubicBezTo>
                    <a:pt x="184" y="3238"/>
                    <a:pt x="369" y="3104"/>
                    <a:pt x="557" y="2974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0" name="Google Shape;1410;p23"/>
            <p:cNvSpPr/>
            <p:nvPr/>
          </p:nvSpPr>
          <p:spPr>
            <a:xfrm>
              <a:off x="4139800" y="1510775"/>
              <a:ext cx="69675" cy="184725"/>
            </a:xfrm>
            <a:custGeom>
              <a:avLst/>
              <a:gdLst/>
              <a:ahLst/>
              <a:cxnLst/>
              <a:rect l="l" t="t" r="r" b="b"/>
              <a:pathLst>
                <a:path w="2787" h="7389" extrusionOk="0">
                  <a:moveTo>
                    <a:pt x="162" y="0"/>
                  </a:moveTo>
                  <a:cubicBezTo>
                    <a:pt x="131" y="0"/>
                    <a:pt x="123" y="11"/>
                    <a:pt x="119" y="23"/>
                  </a:cubicBezTo>
                  <a:cubicBezTo>
                    <a:pt x="0" y="165"/>
                    <a:pt x="857" y="737"/>
                    <a:pt x="1250" y="1689"/>
                  </a:cubicBezTo>
                  <a:cubicBezTo>
                    <a:pt x="1369" y="1963"/>
                    <a:pt x="1465" y="2356"/>
                    <a:pt x="1369" y="3737"/>
                  </a:cubicBezTo>
                  <a:cubicBezTo>
                    <a:pt x="1203" y="5928"/>
                    <a:pt x="738" y="7297"/>
                    <a:pt x="953" y="7381"/>
                  </a:cubicBezTo>
                  <a:cubicBezTo>
                    <a:pt x="957" y="7385"/>
                    <a:pt x="963" y="7388"/>
                    <a:pt x="974" y="7388"/>
                  </a:cubicBezTo>
                  <a:cubicBezTo>
                    <a:pt x="1021" y="7388"/>
                    <a:pt x="1146" y="7311"/>
                    <a:pt x="1441" y="6869"/>
                  </a:cubicBezTo>
                  <a:cubicBezTo>
                    <a:pt x="1941" y="6107"/>
                    <a:pt x="2786" y="4845"/>
                    <a:pt x="2691" y="3023"/>
                  </a:cubicBezTo>
                  <a:cubicBezTo>
                    <a:pt x="2655" y="2487"/>
                    <a:pt x="2584" y="1106"/>
                    <a:pt x="1798" y="630"/>
                  </a:cubicBezTo>
                  <a:cubicBezTo>
                    <a:pt x="1572" y="499"/>
                    <a:pt x="1107" y="320"/>
                    <a:pt x="786" y="201"/>
                  </a:cubicBezTo>
                  <a:cubicBezTo>
                    <a:pt x="381" y="42"/>
                    <a:pt x="225" y="0"/>
                    <a:pt x="162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1" name="Google Shape;1411;p23"/>
            <p:cNvSpPr/>
            <p:nvPr/>
          </p:nvSpPr>
          <p:spPr>
            <a:xfrm>
              <a:off x="4213600" y="1609225"/>
              <a:ext cx="205125" cy="50050"/>
            </a:xfrm>
            <a:custGeom>
              <a:avLst/>
              <a:gdLst/>
              <a:ahLst/>
              <a:cxnLst/>
              <a:rect l="l" t="t" r="r" b="b"/>
              <a:pathLst>
                <a:path w="8205" h="2002" extrusionOk="0">
                  <a:moveTo>
                    <a:pt x="5324" y="0"/>
                  </a:moveTo>
                  <a:cubicBezTo>
                    <a:pt x="5092" y="0"/>
                    <a:pt x="4861" y="15"/>
                    <a:pt x="4632" y="37"/>
                  </a:cubicBezTo>
                  <a:cubicBezTo>
                    <a:pt x="3335" y="168"/>
                    <a:pt x="2073" y="585"/>
                    <a:pt x="953" y="1264"/>
                  </a:cubicBezTo>
                  <a:lnTo>
                    <a:pt x="1346" y="883"/>
                  </a:lnTo>
                  <a:lnTo>
                    <a:pt x="1346" y="883"/>
                  </a:lnTo>
                  <a:cubicBezTo>
                    <a:pt x="834" y="1180"/>
                    <a:pt x="394" y="1561"/>
                    <a:pt x="1" y="2002"/>
                  </a:cubicBezTo>
                  <a:cubicBezTo>
                    <a:pt x="1128" y="1269"/>
                    <a:pt x="2491" y="963"/>
                    <a:pt x="3825" y="963"/>
                  </a:cubicBezTo>
                  <a:cubicBezTo>
                    <a:pt x="3900" y="963"/>
                    <a:pt x="3975" y="964"/>
                    <a:pt x="4049" y="966"/>
                  </a:cubicBezTo>
                  <a:cubicBezTo>
                    <a:pt x="5466" y="978"/>
                    <a:pt x="6847" y="1323"/>
                    <a:pt x="8204" y="1752"/>
                  </a:cubicBezTo>
                  <a:cubicBezTo>
                    <a:pt x="8026" y="1049"/>
                    <a:pt x="7430" y="514"/>
                    <a:pt x="6764" y="252"/>
                  </a:cubicBezTo>
                  <a:cubicBezTo>
                    <a:pt x="6310" y="65"/>
                    <a:pt x="5817" y="0"/>
                    <a:pt x="5324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2" name="Google Shape;1412;p23"/>
            <p:cNvSpPr/>
            <p:nvPr/>
          </p:nvSpPr>
          <p:spPr>
            <a:xfrm>
              <a:off x="4187725" y="1496100"/>
              <a:ext cx="66400" cy="139675"/>
            </a:xfrm>
            <a:custGeom>
              <a:avLst/>
              <a:gdLst/>
              <a:ahLst/>
              <a:cxnLst/>
              <a:rect l="l" t="t" r="r" b="b"/>
              <a:pathLst>
                <a:path w="2656" h="5587" extrusionOk="0">
                  <a:moveTo>
                    <a:pt x="859" y="1"/>
                  </a:moveTo>
                  <a:cubicBezTo>
                    <a:pt x="568" y="1"/>
                    <a:pt x="277" y="53"/>
                    <a:pt x="0" y="145"/>
                  </a:cubicBezTo>
                  <a:cubicBezTo>
                    <a:pt x="964" y="550"/>
                    <a:pt x="1631" y="1479"/>
                    <a:pt x="1881" y="2491"/>
                  </a:cubicBezTo>
                  <a:cubicBezTo>
                    <a:pt x="2155" y="3503"/>
                    <a:pt x="2048" y="4574"/>
                    <a:pt x="1798" y="5586"/>
                  </a:cubicBezTo>
                  <a:lnTo>
                    <a:pt x="1905" y="5336"/>
                  </a:lnTo>
                  <a:cubicBezTo>
                    <a:pt x="2167" y="4277"/>
                    <a:pt x="2393" y="3229"/>
                    <a:pt x="2572" y="2157"/>
                  </a:cubicBezTo>
                  <a:cubicBezTo>
                    <a:pt x="2619" y="1836"/>
                    <a:pt x="2655" y="1526"/>
                    <a:pt x="2596" y="1217"/>
                  </a:cubicBezTo>
                  <a:cubicBezTo>
                    <a:pt x="2500" y="693"/>
                    <a:pt x="2060" y="288"/>
                    <a:pt x="1560" y="110"/>
                  </a:cubicBezTo>
                  <a:cubicBezTo>
                    <a:pt x="1331" y="35"/>
                    <a:pt x="1095" y="1"/>
                    <a:pt x="85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3" name="Google Shape;1413;p23"/>
            <p:cNvSpPr/>
            <p:nvPr/>
          </p:nvSpPr>
          <p:spPr>
            <a:xfrm>
              <a:off x="4266600" y="1497350"/>
              <a:ext cx="33050" cy="115200"/>
            </a:xfrm>
            <a:custGeom>
              <a:avLst/>
              <a:gdLst/>
              <a:ahLst/>
              <a:cxnLst/>
              <a:rect l="l" t="t" r="r" b="b"/>
              <a:pathLst>
                <a:path w="1322" h="4608" extrusionOk="0">
                  <a:moveTo>
                    <a:pt x="179" y="0"/>
                  </a:moveTo>
                  <a:cubicBezTo>
                    <a:pt x="965" y="1417"/>
                    <a:pt x="893" y="3262"/>
                    <a:pt x="0" y="4608"/>
                  </a:cubicBezTo>
                  <a:lnTo>
                    <a:pt x="417" y="4203"/>
                  </a:lnTo>
                  <a:cubicBezTo>
                    <a:pt x="536" y="3953"/>
                    <a:pt x="643" y="3715"/>
                    <a:pt x="762" y="3453"/>
                  </a:cubicBezTo>
                  <a:cubicBezTo>
                    <a:pt x="1036" y="2834"/>
                    <a:pt x="1322" y="2191"/>
                    <a:pt x="1310" y="1512"/>
                  </a:cubicBezTo>
                  <a:cubicBezTo>
                    <a:pt x="1274" y="833"/>
                    <a:pt x="846" y="107"/>
                    <a:pt x="179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4" name="Google Shape;1414;p23"/>
            <p:cNvSpPr/>
            <p:nvPr/>
          </p:nvSpPr>
          <p:spPr>
            <a:xfrm>
              <a:off x="4299925" y="1572950"/>
              <a:ext cx="93800" cy="26800"/>
            </a:xfrm>
            <a:custGeom>
              <a:avLst/>
              <a:gdLst/>
              <a:ahLst/>
              <a:cxnLst/>
              <a:rect l="l" t="t" r="r" b="b"/>
              <a:pathLst>
                <a:path w="3752" h="1072" extrusionOk="0">
                  <a:moveTo>
                    <a:pt x="1855" y="0"/>
                  </a:moveTo>
                  <a:cubicBezTo>
                    <a:pt x="1724" y="0"/>
                    <a:pt x="1593" y="5"/>
                    <a:pt x="1465" y="12"/>
                  </a:cubicBezTo>
                  <a:cubicBezTo>
                    <a:pt x="1120" y="48"/>
                    <a:pt x="763" y="107"/>
                    <a:pt x="429" y="167"/>
                  </a:cubicBezTo>
                  <a:lnTo>
                    <a:pt x="1" y="667"/>
                  </a:lnTo>
                  <a:cubicBezTo>
                    <a:pt x="263" y="524"/>
                    <a:pt x="560" y="429"/>
                    <a:pt x="834" y="393"/>
                  </a:cubicBezTo>
                  <a:cubicBezTo>
                    <a:pt x="931" y="383"/>
                    <a:pt x="1027" y="378"/>
                    <a:pt x="1124" y="378"/>
                  </a:cubicBezTo>
                  <a:cubicBezTo>
                    <a:pt x="1467" y="378"/>
                    <a:pt x="1809" y="438"/>
                    <a:pt x="2144" y="512"/>
                  </a:cubicBezTo>
                  <a:cubicBezTo>
                    <a:pt x="2334" y="536"/>
                    <a:pt x="2537" y="584"/>
                    <a:pt x="2715" y="631"/>
                  </a:cubicBezTo>
                  <a:cubicBezTo>
                    <a:pt x="3084" y="726"/>
                    <a:pt x="3442" y="881"/>
                    <a:pt x="3751" y="1072"/>
                  </a:cubicBezTo>
                  <a:cubicBezTo>
                    <a:pt x="3632" y="631"/>
                    <a:pt x="3251" y="298"/>
                    <a:pt x="2811" y="131"/>
                  </a:cubicBezTo>
                  <a:cubicBezTo>
                    <a:pt x="2506" y="30"/>
                    <a:pt x="2178" y="0"/>
                    <a:pt x="1855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5" name="Google Shape;1415;p23"/>
            <p:cNvSpPr/>
            <p:nvPr/>
          </p:nvSpPr>
          <p:spPr>
            <a:xfrm>
              <a:off x="4311825" y="1505400"/>
              <a:ext cx="24450" cy="74125"/>
            </a:xfrm>
            <a:custGeom>
              <a:avLst/>
              <a:gdLst/>
              <a:ahLst/>
              <a:cxnLst/>
              <a:rect l="l" t="t" r="r" b="b"/>
              <a:pathLst>
                <a:path w="978" h="2965" extrusionOk="0">
                  <a:moveTo>
                    <a:pt x="217" y="0"/>
                  </a:moveTo>
                  <a:cubicBezTo>
                    <a:pt x="205" y="0"/>
                    <a:pt x="192" y="4"/>
                    <a:pt x="180" y="11"/>
                  </a:cubicBezTo>
                  <a:cubicBezTo>
                    <a:pt x="120" y="59"/>
                    <a:pt x="120" y="130"/>
                    <a:pt x="144" y="202"/>
                  </a:cubicBezTo>
                  <a:cubicBezTo>
                    <a:pt x="346" y="1107"/>
                    <a:pt x="299" y="2083"/>
                    <a:pt x="1" y="2952"/>
                  </a:cubicBezTo>
                  <a:lnTo>
                    <a:pt x="84" y="2964"/>
                  </a:lnTo>
                  <a:cubicBezTo>
                    <a:pt x="406" y="2619"/>
                    <a:pt x="751" y="2226"/>
                    <a:pt x="858" y="1750"/>
                  </a:cubicBezTo>
                  <a:cubicBezTo>
                    <a:pt x="977" y="1154"/>
                    <a:pt x="739" y="547"/>
                    <a:pt x="346" y="83"/>
                  </a:cubicBezTo>
                  <a:cubicBezTo>
                    <a:pt x="309" y="45"/>
                    <a:pt x="264" y="0"/>
                    <a:pt x="217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6" name="Google Shape;1416;p23"/>
            <p:cNvSpPr/>
            <p:nvPr/>
          </p:nvSpPr>
          <p:spPr>
            <a:xfrm>
              <a:off x="3753725" y="1536925"/>
              <a:ext cx="622725" cy="732550"/>
            </a:xfrm>
            <a:custGeom>
              <a:avLst/>
              <a:gdLst/>
              <a:ahLst/>
              <a:cxnLst/>
              <a:rect l="l" t="t" r="r" b="b"/>
              <a:pathLst>
                <a:path w="24909" h="29302" extrusionOk="0">
                  <a:moveTo>
                    <a:pt x="24909" y="1"/>
                  </a:moveTo>
                  <a:cubicBezTo>
                    <a:pt x="22075" y="1620"/>
                    <a:pt x="19408" y="3513"/>
                    <a:pt x="16896" y="5644"/>
                  </a:cubicBezTo>
                  <a:cubicBezTo>
                    <a:pt x="15646" y="6692"/>
                    <a:pt x="14455" y="7799"/>
                    <a:pt x="13300" y="8954"/>
                  </a:cubicBezTo>
                  <a:cubicBezTo>
                    <a:pt x="12717" y="9537"/>
                    <a:pt x="12145" y="10121"/>
                    <a:pt x="11597" y="10728"/>
                  </a:cubicBezTo>
                  <a:cubicBezTo>
                    <a:pt x="11335" y="11026"/>
                    <a:pt x="11050" y="11323"/>
                    <a:pt x="10776" y="11633"/>
                  </a:cubicBezTo>
                  <a:lnTo>
                    <a:pt x="9978" y="12562"/>
                  </a:lnTo>
                  <a:cubicBezTo>
                    <a:pt x="7859" y="15062"/>
                    <a:pt x="5942" y="17705"/>
                    <a:pt x="4275" y="20527"/>
                  </a:cubicBezTo>
                  <a:cubicBezTo>
                    <a:pt x="2608" y="23325"/>
                    <a:pt x="1156" y="26254"/>
                    <a:pt x="1" y="29302"/>
                  </a:cubicBezTo>
                  <a:cubicBezTo>
                    <a:pt x="751" y="27861"/>
                    <a:pt x="1513" y="26432"/>
                    <a:pt x="2322" y="25027"/>
                  </a:cubicBezTo>
                  <a:cubicBezTo>
                    <a:pt x="3132" y="23622"/>
                    <a:pt x="3989" y="22253"/>
                    <a:pt x="4870" y="20896"/>
                  </a:cubicBezTo>
                  <a:cubicBezTo>
                    <a:pt x="5323" y="20205"/>
                    <a:pt x="5763" y="19551"/>
                    <a:pt x="6228" y="18884"/>
                  </a:cubicBezTo>
                  <a:cubicBezTo>
                    <a:pt x="6454" y="18562"/>
                    <a:pt x="6692" y="18229"/>
                    <a:pt x="6930" y="17908"/>
                  </a:cubicBezTo>
                  <a:lnTo>
                    <a:pt x="7287" y="17407"/>
                  </a:lnTo>
                  <a:lnTo>
                    <a:pt x="7656" y="16931"/>
                  </a:lnTo>
                  <a:cubicBezTo>
                    <a:pt x="8609" y="15622"/>
                    <a:pt x="9621" y="14371"/>
                    <a:pt x="10657" y="13145"/>
                  </a:cubicBezTo>
                  <a:lnTo>
                    <a:pt x="11455" y="12216"/>
                  </a:lnTo>
                  <a:cubicBezTo>
                    <a:pt x="11705" y="11907"/>
                    <a:pt x="11990" y="11609"/>
                    <a:pt x="12252" y="11311"/>
                  </a:cubicBezTo>
                  <a:cubicBezTo>
                    <a:pt x="12526" y="11014"/>
                    <a:pt x="12788" y="10704"/>
                    <a:pt x="13074" y="10418"/>
                  </a:cubicBezTo>
                  <a:lnTo>
                    <a:pt x="13907" y="9537"/>
                  </a:lnTo>
                  <a:cubicBezTo>
                    <a:pt x="15026" y="8359"/>
                    <a:pt x="16181" y="7251"/>
                    <a:pt x="17372" y="6144"/>
                  </a:cubicBezTo>
                  <a:cubicBezTo>
                    <a:pt x="19753" y="3953"/>
                    <a:pt x="22289" y="1929"/>
                    <a:pt x="2490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417" name="Google Shape;1417;p23"/>
          <p:cNvGrpSpPr/>
          <p:nvPr/>
        </p:nvGrpSpPr>
        <p:grpSpPr>
          <a:xfrm rot="10381071">
            <a:off x="11366506" y="-296454"/>
            <a:ext cx="1263521" cy="2290129"/>
            <a:chOff x="5329525" y="1305350"/>
            <a:chExt cx="595325" cy="1079025"/>
          </a:xfrm>
        </p:grpSpPr>
        <p:sp>
          <p:nvSpPr>
            <p:cNvPr id="1418" name="Google Shape;1418;p23"/>
            <p:cNvSpPr/>
            <p:nvPr/>
          </p:nvSpPr>
          <p:spPr>
            <a:xfrm>
              <a:off x="5350650" y="1843500"/>
              <a:ext cx="574200" cy="517650"/>
            </a:xfrm>
            <a:custGeom>
              <a:avLst/>
              <a:gdLst/>
              <a:ahLst/>
              <a:cxnLst/>
              <a:rect l="l" t="t" r="r" b="b"/>
              <a:pathLst>
                <a:path w="22968" h="20706" extrusionOk="0">
                  <a:moveTo>
                    <a:pt x="22968" y="1"/>
                  </a:moveTo>
                  <a:lnTo>
                    <a:pt x="22968" y="1"/>
                  </a:lnTo>
                  <a:cubicBezTo>
                    <a:pt x="20444" y="4871"/>
                    <a:pt x="17229" y="9371"/>
                    <a:pt x="13431" y="13348"/>
                  </a:cubicBezTo>
                  <a:cubicBezTo>
                    <a:pt x="12883" y="13931"/>
                    <a:pt x="12312" y="14491"/>
                    <a:pt x="11705" y="15003"/>
                  </a:cubicBezTo>
                  <a:cubicBezTo>
                    <a:pt x="10585" y="15943"/>
                    <a:pt x="9323" y="16693"/>
                    <a:pt x="8037" y="17384"/>
                  </a:cubicBezTo>
                  <a:cubicBezTo>
                    <a:pt x="5573" y="18694"/>
                    <a:pt x="3001" y="19789"/>
                    <a:pt x="334" y="20623"/>
                  </a:cubicBezTo>
                  <a:lnTo>
                    <a:pt x="1" y="20706"/>
                  </a:lnTo>
                  <a:cubicBezTo>
                    <a:pt x="4168" y="20551"/>
                    <a:pt x="8204" y="18956"/>
                    <a:pt x="11728" y="16729"/>
                  </a:cubicBezTo>
                  <a:cubicBezTo>
                    <a:pt x="14681" y="14872"/>
                    <a:pt x="17348" y="12514"/>
                    <a:pt x="19348" y="9669"/>
                  </a:cubicBezTo>
                  <a:cubicBezTo>
                    <a:pt x="21372" y="6835"/>
                    <a:pt x="22718" y="3478"/>
                    <a:pt x="229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5501575" y="1305350"/>
              <a:ext cx="91400" cy="290825"/>
            </a:xfrm>
            <a:custGeom>
              <a:avLst/>
              <a:gdLst/>
              <a:ahLst/>
              <a:cxnLst/>
              <a:rect l="l" t="t" r="r" b="b"/>
              <a:pathLst>
                <a:path w="3656" h="11633" extrusionOk="0">
                  <a:moveTo>
                    <a:pt x="2810" y="0"/>
                  </a:moveTo>
                  <a:cubicBezTo>
                    <a:pt x="1810" y="3775"/>
                    <a:pt x="869" y="7549"/>
                    <a:pt x="0" y="11347"/>
                  </a:cubicBezTo>
                  <a:lnTo>
                    <a:pt x="143" y="11633"/>
                  </a:lnTo>
                  <a:cubicBezTo>
                    <a:pt x="2655" y="8382"/>
                    <a:pt x="3655" y="4001"/>
                    <a:pt x="28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0" name="Google Shape;1420;p23"/>
            <p:cNvSpPr/>
            <p:nvPr/>
          </p:nvSpPr>
          <p:spPr>
            <a:xfrm>
              <a:off x="5483700" y="1317250"/>
              <a:ext cx="37550" cy="188450"/>
            </a:xfrm>
            <a:custGeom>
              <a:avLst/>
              <a:gdLst/>
              <a:ahLst/>
              <a:cxnLst/>
              <a:rect l="l" t="t" r="r" b="b"/>
              <a:pathLst>
                <a:path w="1502" h="7538" extrusionOk="0">
                  <a:moveTo>
                    <a:pt x="1144" y="1"/>
                  </a:moveTo>
                  <a:cubicBezTo>
                    <a:pt x="918" y="60"/>
                    <a:pt x="834" y="334"/>
                    <a:pt x="787" y="548"/>
                  </a:cubicBezTo>
                  <a:cubicBezTo>
                    <a:pt x="275" y="2846"/>
                    <a:pt x="13" y="5180"/>
                    <a:pt x="1" y="7537"/>
                  </a:cubicBezTo>
                  <a:lnTo>
                    <a:pt x="275" y="7525"/>
                  </a:lnTo>
                  <a:cubicBezTo>
                    <a:pt x="1203" y="5144"/>
                    <a:pt x="1501" y="2537"/>
                    <a:pt x="1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1" name="Google Shape;1421;p23"/>
            <p:cNvSpPr/>
            <p:nvPr/>
          </p:nvSpPr>
          <p:spPr>
            <a:xfrm>
              <a:off x="5510500" y="1323200"/>
              <a:ext cx="171175" cy="330425"/>
            </a:xfrm>
            <a:custGeom>
              <a:avLst/>
              <a:gdLst/>
              <a:ahLst/>
              <a:cxnLst/>
              <a:rect l="l" t="t" r="r" b="b"/>
              <a:pathLst>
                <a:path w="6847" h="13217" extrusionOk="0">
                  <a:moveTo>
                    <a:pt x="6442" y="1"/>
                  </a:moveTo>
                  <a:cubicBezTo>
                    <a:pt x="5263" y="4501"/>
                    <a:pt x="3537" y="9073"/>
                    <a:pt x="96" y="12193"/>
                  </a:cubicBezTo>
                  <a:lnTo>
                    <a:pt x="84" y="12145"/>
                  </a:lnTo>
                  <a:lnTo>
                    <a:pt x="84" y="12145"/>
                  </a:lnTo>
                  <a:cubicBezTo>
                    <a:pt x="0" y="12526"/>
                    <a:pt x="84" y="12919"/>
                    <a:pt x="310" y="13217"/>
                  </a:cubicBezTo>
                  <a:cubicBezTo>
                    <a:pt x="1846" y="12181"/>
                    <a:pt x="3120" y="10824"/>
                    <a:pt x="4406" y="9466"/>
                  </a:cubicBezTo>
                  <a:cubicBezTo>
                    <a:pt x="4930" y="8919"/>
                    <a:pt x="5453" y="8335"/>
                    <a:pt x="5787" y="7657"/>
                  </a:cubicBezTo>
                  <a:cubicBezTo>
                    <a:pt x="6013" y="7192"/>
                    <a:pt x="6108" y="6692"/>
                    <a:pt x="6215" y="6180"/>
                  </a:cubicBezTo>
                  <a:cubicBezTo>
                    <a:pt x="6489" y="4859"/>
                    <a:pt x="6668" y="3513"/>
                    <a:pt x="6763" y="2168"/>
                  </a:cubicBezTo>
                  <a:cubicBezTo>
                    <a:pt x="6823" y="1418"/>
                    <a:pt x="6847" y="632"/>
                    <a:pt x="6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2" name="Google Shape;1422;p23"/>
            <p:cNvSpPr/>
            <p:nvPr/>
          </p:nvSpPr>
          <p:spPr>
            <a:xfrm>
              <a:off x="5517950" y="1381250"/>
              <a:ext cx="256300" cy="365850"/>
            </a:xfrm>
            <a:custGeom>
              <a:avLst/>
              <a:gdLst/>
              <a:ahLst/>
              <a:cxnLst/>
              <a:rect l="l" t="t" r="r" b="b"/>
              <a:pathLst>
                <a:path w="10252" h="14634" extrusionOk="0">
                  <a:moveTo>
                    <a:pt x="9644" y="1"/>
                  </a:moveTo>
                  <a:cubicBezTo>
                    <a:pt x="8823" y="2656"/>
                    <a:pt x="7739" y="5239"/>
                    <a:pt x="6156" y="7525"/>
                  </a:cubicBezTo>
                  <a:cubicBezTo>
                    <a:pt x="4584" y="9811"/>
                    <a:pt x="2500" y="11776"/>
                    <a:pt x="0" y="12978"/>
                  </a:cubicBezTo>
                  <a:lnTo>
                    <a:pt x="36" y="14633"/>
                  </a:lnTo>
                  <a:cubicBezTo>
                    <a:pt x="1786" y="12895"/>
                    <a:pt x="4191" y="11990"/>
                    <a:pt x="6108" y="10419"/>
                  </a:cubicBezTo>
                  <a:cubicBezTo>
                    <a:pt x="8239" y="8680"/>
                    <a:pt x="9704" y="6120"/>
                    <a:pt x="10085" y="3394"/>
                  </a:cubicBezTo>
                  <a:cubicBezTo>
                    <a:pt x="10251" y="2251"/>
                    <a:pt x="10216" y="1013"/>
                    <a:pt x="9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3" name="Google Shape;1423;p23"/>
            <p:cNvSpPr/>
            <p:nvPr/>
          </p:nvSpPr>
          <p:spPr>
            <a:xfrm>
              <a:off x="5383400" y="1737550"/>
              <a:ext cx="506925" cy="567950"/>
            </a:xfrm>
            <a:custGeom>
              <a:avLst/>
              <a:gdLst/>
              <a:ahLst/>
              <a:cxnLst/>
              <a:rect l="l" t="t" r="r" b="b"/>
              <a:pathLst>
                <a:path w="20277" h="22718" extrusionOk="0">
                  <a:moveTo>
                    <a:pt x="20277" y="0"/>
                  </a:moveTo>
                  <a:cubicBezTo>
                    <a:pt x="19574" y="1048"/>
                    <a:pt x="18896" y="2108"/>
                    <a:pt x="18193" y="3167"/>
                  </a:cubicBezTo>
                  <a:cubicBezTo>
                    <a:pt x="17598" y="4072"/>
                    <a:pt x="16991" y="5001"/>
                    <a:pt x="16360" y="5870"/>
                  </a:cubicBezTo>
                  <a:cubicBezTo>
                    <a:pt x="14824" y="8013"/>
                    <a:pt x="13097" y="10025"/>
                    <a:pt x="11371" y="12026"/>
                  </a:cubicBezTo>
                  <a:cubicBezTo>
                    <a:pt x="10645" y="12859"/>
                    <a:pt x="9918" y="13704"/>
                    <a:pt x="9192" y="14538"/>
                  </a:cubicBezTo>
                  <a:cubicBezTo>
                    <a:pt x="6692" y="17419"/>
                    <a:pt x="4037" y="20420"/>
                    <a:pt x="441" y="21693"/>
                  </a:cubicBezTo>
                  <a:lnTo>
                    <a:pt x="0" y="22717"/>
                  </a:lnTo>
                  <a:cubicBezTo>
                    <a:pt x="7656" y="18967"/>
                    <a:pt x="14157" y="12895"/>
                    <a:pt x="18419" y="5513"/>
                  </a:cubicBezTo>
                  <a:cubicBezTo>
                    <a:pt x="19396" y="3822"/>
                    <a:pt x="20277" y="1965"/>
                    <a:pt x="20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4" name="Google Shape;1424;p23"/>
            <p:cNvSpPr/>
            <p:nvPr/>
          </p:nvSpPr>
          <p:spPr>
            <a:xfrm>
              <a:off x="5417325" y="1638725"/>
              <a:ext cx="443250" cy="595325"/>
            </a:xfrm>
            <a:custGeom>
              <a:avLst/>
              <a:gdLst/>
              <a:ahLst/>
              <a:cxnLst/>
              <a:rect l="l" t="t" r="r" b="b"/>
              <a:pathLst>
                <a:path w="17730" h="23813" extrusionOk="0">
                  <a:moveTo>
                    <a:pt x="17729" y="0"/>
                  </a:moveTo>
                  <a:lnTo>
                    <a:pt x="17729" y="0"/>
                  </a:lnTo>
                  <a:cubicBezTo>
                    <a:pt x="15943" y="3251"/>
                    <a:pt x="13455" y="6120"/>
                    <a:pt x="10466" y="8323"/>
                  </a:cubicBezTo>
                  <a:cubicBezTo>
                    <a:pt x="9895" y="8740"/>
                    <a:pt x="9300" y="9144"/>
                    <a:pt x="8764" y="9597"/>
                  </a:cubicBezTo>
                  <a:cubicBezTo>
                    <a:pt x="7454" y="10704"/>
                    <a:pt x="6466" y="12133"/>
                    <a:pt x="5501" y="13562"/>
                  </a:cubicBezTo>
                  <a:cubicBezTo>
                    <a:pt x="3858" y="16038"/>
                    <a:pt x="2311" y="18574"/>
                    <a:pt x="858" y="21182"/>
                  </a:cubicBezTo>
                  <a:lnTo>
                    <a:pt x="1" y="23813"/>
                  </a:lnTo>
                  <a:lnTo>
                    <a:pt x="10538" y="11895"/>
                  </a:lnTo>
                  <a:cubicBezTo>
                    <a:pt x="13645" y="8382"/>
                    <a:pt x="16884" y="4620"/>
                    <a:pt x="177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5498900" y="1635750"/>
              <a:ext cx="311350" cy="371200"/>
            </a:xfrm>
            <a:custGeom>
              <a:avLst/>
              <a:gdLst/>
              <a:ahLst/>
              <a:cxnLst/>
              <a:rect l="l" t="t" r="r" b="b"/>
              <a:pathLst>
                <a:path w="12454" h="14848" extrusionOk="0">
                  <a:moveTo>
                    <a:pt x="12359" y="0"/>
                  </a:moveTo>
                  <a:cubicBezTo>
                    <a:pt x="11930" y="1358"/>
                    <a:pt x="10609" y="2179"/>
                    <a:pt x="9382" y="2906"/>
                  </a:cubicBezTo>
                  <a:cubicBezTo>
                    <a:pt x="7108" y="4275"/>
                    <a:pt x="4846" y="5715"/>
                    <a:pt x="3060" y="7680"/>
                  </a:cubicBezTo>
                  <a:cubicBezTo>
                    <a:pt x="1274" y="9644"/>
                    <a:pt x="0" y="12192"/>
                    <a:pt x="72" y="14847"/>
                  </a:cubicBezTo>
                  <a:cubicBezTo>
                    <a:pt x="2286" y="11061"/>
                    <a:pt x="5084" y="7620"/>
                    <a:pt x="8358" y="4691"/>
                  </a:cubicBezTo>
                  <a:cubicBezTo>
                    <a:pt x="9835" y="3382"/>
                    <a:pt x="11418" y="2144"/>
                    <a:pt x="12454" y="477"/>
                  </a:cubicBezTo>
                  <a:lnTo>
                    <a:pt x="123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5521500" y="1511700"/>
              <a:ext cx="295025" cy="318750"/>
            </a:xfrm>
            <a:custGeom>
              <a:avLst/>
              <a:gdLst/>
              <a:ahLst/>
              <a:cxnLst/>
              <a:rect l="l" t="t" r="r" b="b"/>
              <a:pathLst>
                <a:path w="11801" h="12750" extrusionOk="0">
                  <a:moveTo>
                    <a:pt x="11693" y="1"/>
                  </a:moveTo>
                  <a:cubicBezTo>
                    <a:pt x="11556" y="1"/>
                    <a:pt x="11394" y="211"/>
                    <a:pt x="11348" y="379"/>
                  </a:cubicBezTo>
                  <a:cubicBezTo>
                    <a:pt x="10645" y="2736"/>
                    <a:pt x="8978" y="4760"/>
                    <a:pt x="6895" y="6046"/>
                  </a:cubicBezTo>
                  <a:cubicBezTo>
                    <a:pt x="5466" y="6927"/>
                    <a:pt x="3847" y="7510"/>
                    <a:pt x="2477" y="8499"/>
                  </a:cubicBezTo>
                  <a:cubicBezTo>
                    <a:pt x="1108" y="9475"/>
                    <a:pt x="1" y="11082"/>
                    <a:pt x="275" y="12749"/>
                  </a:cubicBezTo>
                  <a:cubicBezTo>
                    <a:pt x="334" y="11916"/>
                    <a:pt x="942" y="11249"/>
                    <a:pt x="1549" y="10677"/>
                  </a:cubicBezTo>
                  <a:cubicBezTo>
                    <a:pt x="2335" y="9951"/>
                    <a:pt x="3204" y="9296"/>
                    <a:pt x="4121" y="8725"/>
                  </a:cubicBezTo>
                  <a:cubicBezTo>
                    <a:pt x="5835" y="7677"/>
                    <a:pt x="7776" y="6903"/>
                    <a:pt x="9145" y="5427"/>
                  </a:cubicBezTo>
                  <a:cubicBezTo>
                    <a:pt x="10478" y="3998"/>
                    <a:pt x="11145" y="2081"/>
                    <a:pt x="11764" y="224"/>
                  </a:cubicBezTo>
                  <a:lnTo>
                    <a:pt x="11800" y="57"/>
                  </a:lnTo>
                  <a:cubicBezTo>
                    <a:pt x="11769" y="18"/>
                    <a:pt x="11732" y="1"/>
                    <a:pt x="116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7" name="Google Shape;1427;p23"/>
            <p:cNvSpPr/>
            <p:nvPr/>
          </p:nvSpPr>
          <p:spPr>
            <a:xfrm>
              <a:off x="5329525" y="1399100"/>
              <a:ext cx="200650" cy="985275"/>
            </a:xfrm>
            <a:custGeom>
              <a:avLst/>
              <a:gdLst/>
              <a:ahLst/>
              <a:cxnLst/>
              <a:rect l="l" t="t" r="r" b="b"/>
              <a:pathLst>
                <a:path w="8026" h="39411" extrusionOk="0">
                  <a:moveTo>
                    <a:pt x="5180" y="1"/>
                  </a:moveTo>
                  <a:lnTo>
                    <a:pt x="5180" y="1"/>
                  </a:lnTo>
                  <a:cubicBezTo>
                    <a:pt x="6168" y="3311"/>
                    <a:pt x="6858" y="6692"/>
                    <a:pt x="7156" y="10074"/>
                  </a:cubicBezTo>
                  <a:cubicBezTo>
                    <a:pt x="7323" y="11788"/>
                    <a:pt x="7370" y="13503"/>
                    <a:pt x="7335" y="15217"/>
                  </a:cubicBezTo>
                  <a:cubicBezTo>
                    <a:pt x="7299" y="16932"/>
                    <a:pt x="7204" y="18634"/>
                    <a:pt x="7013" y="20337"/>
                  </a:cubicBezTo>
                  <a:cubicBezTo>
                    <a:pt x="6835" y="22027"/>
                    <a:pt x="6549" y="23730"/>
                    <a:pt x="6180" y="25397"/>
                  </a:cubicBezTo>
                  <a:cubicBezTo>
                    <a:pt x="5811" y="27064"/>
                    <a:pt x="5334" y="28695"/>
                    <a:pt x="4751" y="30302"/>
                  </a:cubicBezTo>
                  <a:cubicBezTo>
                    <a:pt x="4168" y="31910"/>
                    <a:pt x="3465" y="33481"/>
                    <a:pt x="2667" y="34993"/>
                  </a:cubicBezTo>
                  <a:cubicBezTo>
                    <a:pt x="1882" y="36529"/>
                    <a:pt x="953" y="37970"/>
                    <a:pt x="0" y="39411"/>
                  </a:cubicBezTo>
                  <a:cubicBezTo>
                    <a:pt x="1084" y="38077"/>
                    <a:pt x="2096" y="36672"/>
                    <a:pt x="2989" y="35184"/>
                  </a:cubicBezTo>
                  <a:cubicBezTo>
                    <a:pt x="3441" y="34446"/>
                    <a:pt x="3858" y="33684"/>
                    <a:pt x="4239" y="32910"/>
                  </a:cubicBezTo>
                  <a:cubicBezTo>
                    <a:pt x="4632" y="32136"/>
                    <a:pt x="4977" y="31326"/>
                    <a:pt x="5299" y="30529"/>
                  </a:cubicBezTo>
                  <a:cubicBezTo>
                    <a:pt x="5465" y="30124"/>
                    <a:pt x="5608" y="29707"/>
                    <a:pt x="5763" y="29314"/>
                  </a:cubicBezTo>
                  <a:cubicBezTo>
                    <a:pt x="5906" y="28909"/>
                    <a:pt x="6061" y="28493"/>
                    <a:pt x="6180" y="28076"/>
                  </a:cubicBezTo>
                  <a:cubicBezTo>
                    <a:pt x="6442" y="27242"/>
                    <a:pt x="6668" y="26409"/>
                    <a:pt x="6882" y="25564"/>
                  </a:cubicBezTo>
                  <a:cubicBezTo>
                    <a:pt x="7275" y="23861"/>
                    <a:pt x="7573" y="22147"/>
                    <a:pt x="7751" y="20420"/>
                  </a:cubicBezTo>
                  <a:cubicBezTo>
                    <a:pt x="7930" y="18694"/>
                    <a:pt x="8025" y="16967"/>
                    <a:pt x="8025" y="15229"/>
                  </a:cubicBezTo>
                  <a:cubicBezTo>
                    <a:pt x="8025" y="14360"/>
                    <a:pt x="7990" y="13491"/>
                    <a:pt x="7954" y="12622"/>
                  </a:cubicBezTo>
                  <a:cubicBezTo>
                    <a:pt x="7918" y="12193"/>
                    <a:pt x="7894" y="11764"/>
                    <a:pt x="7847" y="11336"/>
                  </a:cubicBezTo>
                  <a:cubicBezTo>
                    <a:pt x="7799" y="10895"/>
                    <a:pt x="7775" y="10467"/>
                    <a:pt x="7716" y="10038"/>
                  </a:cubicBezTo>
                  <a:cubicBezTo>
                    <a:pt x="7299" y="6597"/>
                    <a:pt x="6442" y="3216"/>
                    <a:pt x="5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428" name="Google Shape;1428;p23"/>
          <p:cNvGrpSpPr/>
          <p:nvPr/>
        </p:nvGrpSpPr>
        <p:grpSpPr>
          <a:xfrm rot="9900035">
            <a:off x="-365437" y="-493327"/>
            <a:ext cx="1545695" cy="1455056"/>
            <a:chOff x="3611750" y="1496100"/>
            <a:chExt cx="821550" cy="773375"/>
          </a:xfrm>
        </p:grpSpPr>
        <p:sp>
          <p:nvSpPr>
            <p:cNvPr id="1429" name="Google Shape;1429;p23"/>
            <p:cNvSpPr/>
            <p:nvPr/>
          </p:nvSpPr>
          <p:spPr>
            <a:xfrm>
              <a:off x="3829175" y="2004725"/>
              <a:ext cx="455900" cy="178425"/>
            </a:xfrm>
            <a:custGeom>
              <a:avLst/>
              <a:gdLst/>
              <a:ahLst/>
              <a:cxnLst/>
              <a:rect l="l" t="t" r="r" b="b"/>
              <a:pathLst>
                <a:path w="18236" h="7137" extrusionOk="0">
                  <a:moveTo>
                    <a:pt x="9519" y="1"/>
                  </a:moveTo>
                  <a:cubicBezTo>
                    <a:pt x="5908" y="1"/>
                    <a:pt x="2471" y="1297"/>
                    <a:pt x="174" y="4148"/>
                  </a:cubicBezTo>
                  <a:lnTo>
                    <a:pt x="66" y="4351"/>
                  </a:lnTo>
                  <a:cubicBezTo>
                    <a:pt x="66" y="4343"/>
                    <a:pt x="63" y="4340"/>
                    <a:pt x="58" y="4340"/>
                  </a:cubicBezTo>
                  <a:cubicBezTo>
                    <a:pt x="40" y="4340"/>
                    <a:pt x="0" y="4380"/>
                    <a:pt x="19" y="4399"/>
                  </a:cubicBezTo>
                  <a:cubicBezTo>
                    <a:pt x="33" y="4409"/>
                    <a:pt x="48" y="4414"/>
                    <a:pt x="62" y="4414"/>
                  </a:cubicBezTo>
                  <a:cubicBezTo>
                    <a:pt x="95" y="4414"/>
                    <a:pt x="129" y="4391"/>
                    <a:pt x="162" y="4375"/>
                  </a:cubicBezTo>
                  <a:cubicBezTo>
                    <a:pt x="1007" y="3779"/>
                    <a:pt x="1912" y="3244"/>
                    <a:pt x="2817" y="2720"/>
                  </a:cubicBezTo>
                  <a:cubicBezTo>
                    <a:pt x="3507" y="2315"/>
                    <a:pt x="4186" y="1934"/>
                    <a:pt x="4936" y="1660"/>
                  </a:cubicBezTo>
                  <a:cubicBezTo>
                    <a:pt x="5650" y="1410"/>
                    <a:pt x="6389" y="1291"/>
                    <a:pt x="7151" y="1196"/>
                  </a:cubicBezTo>
                  <a:cubicBezTo>
                    <a:pt x="7689" y="1141"/>
                    <a:pt x="8220" y="1100"/>
                    <a:pt x="8755" y="1100"/>
                  </a:cubicBezTo>
                  <a:cubicBezTo>
                    <a:pt x="8918" y="1100"/>
                    <a:pt x="9082" y="1104"/>
                    <a:pt x="9246" y="1112"/>
                  </a:cubicBezTo>
                  <a:cubicBezTo>
                    <a:pt x="11151" y="1172"/>
                    <a:pt x="13056" y="1755"/>
                    <a:pt x="14652" y="2791"/>
                  </a:cubicBezTo>
                  <a:cubicBezTo>
                    <a:pt x="16247" y="3839"/>
                    <a:pt x="17533" y="5363"/>
                    <a:pt x="18235" y="7137"/>
                  </a:cubicBezTo>
                  <a:cubicBezTo>
                    <a:pt x="17973" y="5827"/>
                    <a:pt x="17509" y="4553"/>
                    <a:pt x="16783" y="3422"/>
                  </a:cubicBezTo>
                  <a:cubicBezTo>
                    <a:pt x="16057" y="2291"/>
                    <a:pt x="15056" y="1339"/>
                    <a:pt x="13830" y="767"/>
                  </a:cubicBezTo>
                  <a:cubicBezTo>
                    <a:pt x="13032" y="398"/>
                    <a:pt x="12151" y="208"/>
                    <a:pt x="11270" y="100"/>
                  </a:cubicBezTo>
                  <a:cubicBezTo>
                    <a:pt x="10685" y="34"/>
                    <a:pt x="10099" y="1"/>
                    <a:pt x="951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0" name="Google Shape;1430;p23"/>
            <p:cNvSpPr/>
            <p:nvPr/>
          </p:nvSpPr>
          <p:spPr>
            <a:xfrm>
              <a:off x="3611750" y="1770000"/>
              <a:ext cx="259275" cy="343500"/>
            </a:xfrm>
            <a:custGeom>
              <a:avLst/>
              <a:gdLst/>
              <a:ahLst/>
              <a:cxnLst/>
              <a:rect l="l" t="t" r="r" b="b"/>
              <a:pathLst>
                <a:path w="10371" h="13740" extrusionOk="0">
                  <a:moveTo>
                    <a:pt x="3734" y="0"/>
                  </a:moveTo>
                  <a:cubicBezTo>
                    <a:pt x="3240" y="0"/>
                    <a:pt x="2747" y="88"/>
                    <a:pt x="2263" y="167"/>
                  </a:cubicBezTo>
                  <a:cubicBezTo>
                    <a:pt x="1453" y="322"/>
                    <a:pt x="643" y="512"/>
                    <a:pt x="0" y="1024"/>
                  </a:cubicBezTo>
                  <a:cubicBezTo>
                    <a:pt x="12" y="1024"/>
                    <a:pt x="203" y="1048"/>
                    <a:pt x="191" y="1048"/>
                  </a:cubicBezTo>
                  <a:cubicBezTo>
                    <a:pt x="298" y="1060"/>
                    <a:pt x="405" y="1072"/>
                    <a:pt x="489" y="1095"/>
                  </a:cubicBezTo>
                  <a:cubicBezTo>
                    <a:pt x="703" y="1119"/>
                    <a:pt x="893" y="1143"/>
                    <a:pt x="1096" y="1167"/>
                  </a:cubicBezTo>
                  <a:cubicBezTo>
                    <a:pt x="1548" y="1215"/>
                    <a:pt x="1989" y="1238"/>
                    <a:pt x="2441" y="1286"/>
                  </a:cubicBezTo>
                  <a:cubicBezTo>
                    <a:pt x="3275" y="1357"/>
                    <a:pt x="4120" y="1453"/>
                    <a:pt x="4942" y="1691"/>
                  </a:cubicBezTo>
                  <a:cubicBezTo>
                    <a:pt x="5299" y="1798"/>
                    <a:pt x="5644" y="1941"/>
                    <a:pt x="5965" y="2108"/>
                  </a:cubicBezTo>
                  <a:cubicBezTo>
                    <a:pt x="6025" y="2131"/>
                    <a:pt x="6085" y="2167"/>
                    <a:pt x="6144" y="2179"/>
                  </a:cubicBezTo>
                  <a:cubicBezTo>
                    <a:pt x="6239" y="2215"/>
                    <a:pt x="6323" y="2227"/>
                    <a:pt x="6394" y="2274"/>
                  </a:cubicBezTo>
                  <a:cubicBezTo>
                    <a:pt x="6632" y="2393"/>
                    <a:pt x="6811" y="2667"/>
                    <a:pt x="6978" y="2893"/>
                  </a:cubicBezTo>
                  <a:cubicBezTo>
                    <a:pt x="7168" y="3167"/>
                    <a:pt x="7347" y="3429"/>
                    <a:pt x="7489" y="3727"/>
                  </a:cubicBezTo>
                  <a:cubicBezTo>
                    <a:pt x="7501" y="3762"/>
                    <a:pt x="7513" y="3774"/>
                    <a:pt x="7513" y="3798"/>
                  </a:cubicBezTo>
                  <a:cubicBezTo>
                    <a:pt x="7811" y="4417"/>
                    <a:pt x="8025" y="5072"/>
                    <a:pt x="8180" y="5727"/>
                  </a:cubicBezTo>
                  <a:cubicBezTo>
                    <a:pt x="8833" y="8224"/>
                    <a:pt x="9089" y="10842"/>
                    <a:pt x="8949" y="13433"/>
                  </a:cubicBezTo>
                  <a:lnTo>
                    <a:pt x="8949" y="13433"/>
                  </a:lnTo>
                  <a:lnTo>
                    <a:pt x="9454" y="12847"/>
                  </a:lnTo>
                  <a:cubicBezTo>
                    <a:pt x="10371" y="10192"/>
                    <a:pt x="10049" y="7215"/>
                    <a:pt x="9013" y="4596"/>
                  </a:cubicBezTo>
                  <a:cubicBezTo>
                    <a:pt x="8573" y="3477"/>
                    <a:pt x="8001" y="2405"/>
                    <a:pt x="7168" y="1560"/>
                  </a:cubicBezTo>
                  <a:cubicBezTo>
                    <a:pt x="6335" y="703"/>
                    <a:pt x="5227" y="83"/>
                    <a:pt x="4037" y="12"/>
                  </a:cubicBezTo>
                  <a:cubicBezTo>
                    <a:pt x="3936" y="4"/>
                    <a:pt x="3835" y="0"/>
                    <a:pt x="3734" y="0"/>
                  </a:cubicBezTo>
                  <a:close/>
                  <a:moveTo>
                    <a:pt x="8949" y="13433"/>
                  </a:moveTo>
                  <a:lnTo>
                    <a:pt x="8859" y="13537"/>
                  </a:lnTo>
                  <a:cubicBezTo>
                    <a:pt x="8871" y="13609"/>
                    <a:pt x="8894" y="13668"/>
                    <a:pt x="8930" y="13740"/>
                  </a:cubicBezTo>
                  <a:cubicBezTo>
                    <a:pt x="8937" y="13638"/>
                    <a:pt x="8943" y="13535"/>
                    <a:pt x="8949" y="13433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1" name="Google Shape;1431;p23"/>
            <p:cNvSpPr/>
            <p:nvPr/>
          </p:nvSpPr>
          <p:spPr>
            <a:xfrm>
              <a:off x="3872500" y="1902275"/>
              <a:ext cx="492950" cy="148125"/>
            </a:xfrm>
            <a:custGeom>
              <a:avLst/>
              <a:gdLst/>
              <a:ahLst/>
              <a:cxnLst/>
              <a:rect l="l" t="t" r="r" b="b"/>
              <a:pathLst>
                <a:path w="19718" h="5925" extrusionOk="0">
                  <a:moveTo>
                    <a:pt x="12112" y="0"/>
                  </a:moveTo>
                  <a:cubicBezTo>
                    <a:pt x="10553" y="0"/>
                    <a:pt x="8982" y="306"/>
                    <a:pt x="7513" y="817"/>
                  </a:cubicBezTo>
                  <a:cubicBezTo>
                    <a:pt x="5120" y="1662"/>
                    <a:pt x="2929" y="3055"/>
                    <a:pt x="905" y="4579"/>
                  </a:cubicBezTo>
                  <a:lnTo>
                    <a:pt x="0" y="5925"/>
                  </a:lnTo>
                  <a:cubicBezTo>
                    <a:pt x="1786" y="4472"/>
                    <a:pt x="3810" y="3317"/>
                    <a:pt x="5965" y="2508"/>
                  </a:cubicBezTo>
                  <a:cubicBezTo>
                    <a:pt x="7670" y="1893"/>
                    <a:pt x="9443" y="1459"/>
                    <a:pt x="11262" y="1459"/>
                  </a:cubicBezTo>
                  <a:cubicBezTo>
                    <a:pt x="11310" y="1459"/>
                    <a:pt x="11358" y="1459"/>
                    <a:pt x="11407" y="1460"/>
                  </a:cubicBezTo>
                  <a:cubicBezTo>
                    <a:pt x="13264" y="1472"/>
                    <a:pt x="15133" y="1948"/>
                    <a:pt x="16681" y="2960"/>
                  </a:cubicBezTo>
                  <a:cubicBezTo>
                    <a:pt x="17848" y="3722"/>
                    <a:pt x="18788" y="4758"/>
                    <a:pt x="19717" y="5782"/>
                  </a:cubicBezTo>
                  <a:cubicBezTo>
                    <a:pt x="19527" y="4496"/>
                    <a:pt x="18788" y="3365"/>
                    <a:pt x="17955" y="2365"/>
                  </a:cubicBezTo>
                  <a:cubicBezTo>
                    <a:pt x="17526" y="1877"/>
                    <a:pt x="17086" y="1400"/>
                    <a:pt x="16550" y="1043"/>
                  </a:cubicBezTo>
                  <a:cubicBezTo>
                    <a:pt x="16086" y="734"/>
                    <a:pt x="15550" y="531"/>
                    <a:pt x="15014" y="388"/>
                  </a:cubicBezTo>
                  <a:cubicBezTo>
                    <a:pt x="14071" y="122"/>
                    <a:pt x="13094" y="0"/>
                    <a:pt x="12112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2" name="Google Shape;1432;p23"/>
            <p:cNvSpPr/>
            <p:nvPr/>
          </p:nvSpPr>
          <p:spPr>
            <a:xfrm>
              <a:off x="3665925" y="1657925"/>
              <a:ext cx="233075" cy="371350"/>
            </a:xfrm>
            <a:custGeom>
              <a:avLst/>
              <a:gdLst/>
              <a:ahLst/>
              <a:cxnLst/>
              <a:rect l="l" t="t" r="r" b="b"/>
              <a:pathLst>
                <a:path w="9323" h="14854" extrusionOk="0">
                  <a:moveTo>
                    <a:pt x="2490" y="1"/>
                  </a:moveTo>
                  <a:cubicBezTo>
                    <a:pt x="1596" y="1"/>
                    <a:pt x="714" y="246"/>
                    <a:pt x="0" y="780"/>
                  </a:cubicBezTo>
                  <a:cubicBezTo>
                    <a:pt x="1905" y="816"/>
                    <a:pt x="3929" y="1102"/>
                    <a:pt x="5418" y="2304"/>
                  </a:cubicBezTo>
                  <a:cubicBezTo>
                    <a:pt x="6430" y="3102"/>
                    <a:pt x="7097" y="4269"/>
                    <a:pt x="7585" y="5459"/>
                  </a:cubicBezTo>
                  <a:cubicBezTo>
                    <a:pt x="8775" y="8400"/>
                    <a:pt x="8894" y="11663"/>
                    <a:pt x="8871" y="14853"/>
                  </a:cubicBezTo>
                  <a:lnTo>
                    <a:pt x="9323" y="14115"/>
                  </a:lnTo>
                  <a:cubicBezTo>
                    <a:pt x="9228" y="12567"/>
                    <a:pt x="9144" y="11020"/>
                    <a:pt x="9013" y="9496"/>
                  </a:cubicBezTo>
                  <a:cubicBezTo>
                    <a:pt x="8859" y="7781"/>
                    <a:pt x="8656" y="6067"/>
                    <a:pt x="8037" y="4471"/>
                  </a:cubicBezTo>
                  <a:cubicBezTo>
                    <a:pt x="7418" y="2864"/>
                    <a:pt x="6358" y="1399"/>
                    <a:pt x="4858" y="590"/>
                  </a:cubicBezTo>
                  <a:cubicBezTo>
                    <a:pt x="4140" y="208"/>
                    <a:pt x="3310" y="1"/>
                    <a:pt x="2490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3" name="Google Shape;1433;p23"/>
            <p:cNvSpPr/>
            <p:nvPr/>
          </p:nvSpPr>
          <p:spPr>
            <a:xfrm>
              <a:off x="3803450" y="1601225"/>
              <a:ext cx="162825" cy="358400"/>
            </a:xfrm>
            <a:custGeom>
              <a:avLst/>
              <a:gdLst/>
              <a:ahLst/>
              <a:cxnLst/>
              <a:rect l="l" t="t" r="r" b="b"/>
              <a:pathLst>
                <a:path w="6513" h="14336" extrusionOk="0">
                  <a:moveTo>
                    <a:pt x="0" y="0"/>
                  </a:moveTo>
                  <a:cubicBezTo>
                    <a:pt x="2274" y="750"/>
                    <a:pt x="4024" y="2727"/>
                    <a:pt x="4905" y="4953"/>
                  </a:cubicBezTo>
                  <a:cubicBezTo>
                    <a:pt x="5787" y="7204"/>
                    <a:pt x="5894" y="9680"/>
                    <a:pt x="5667" y="12073"/>
                  </a:cubicBezTo>
                  <a:cubicBezTo>
                    <a:pt x="5596" y="12835"/>
                    <a:pt x="5489" y="13585"/>
                    <a:pt x="5298" y="14335"/>
                  </a:cubicBezTo>
                  <a:lnTo>
                    <a:pt x="6084" y="13347"/>
                  </a:lnTo>
                  <a:cubicBezTo>
                    <a:pt x="6287" y="10513"/>
                    <a:pt x="6513" y="7632"/>
                    <a:pt x="6132" y="4810"/>
                  </a:cubicBezTo>
                  <a:cubicBezTo>
                    <a:pt x="6037" y="4203"/>
                    <a:pt x="5917" y="3572"/>
                    <a:pt x="5667" y="3013"/>
                  </a:cubicBezTo>
                  <a:cubicBezTo>
                    <a:pt x="5203" y="1977"/>
                    <a:pt x="4298" y="1203"/>
                    <a:pt x="3274" y="727"/>
                  </a:cubicBezTo>
                  <a:cubicBezTo>
                    <a:pt x="2262" y="250"/>
                    <a:pt x="1131" y="72"/>
                    <a:pt x="0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4" name="Google Shape;1434;p23"/>
            <p:cNvSpPr/>
            <p:nvPr/>
          </p:nvSpPr>
          <p:spPr>
            <a:xfrm>
              <a:off x="3940350" y="1811675"/>
              <a:ext cx="492950" cy="115500"/>
            </a:xfrm>
            <a:custGeom>
              <a:avLst/>
              <a:gdLst/>
              <a:ahLst/>
              <a:cxnLst/>
              <a:rect l="l" t="t" r="r" b="b"/>
              <a:pathLst>
                <a:path w="19718" h="4620" extrusionOk="0">
                  <a:moveTo>
                    <a:pt x="14595" y="0"/>
                  </a:moveTo>
                  <a:cubicBezTo>
                    <a:pt x="13560" y="0"/>
                    <a:pt x="12523" y="144"/>
                    <a:pt x="11502" y="333"/>
                  </a:cubicBezTo>
                  <a:cubicBezTo>
                    <a:pt x="7883" y="983"/>
                    <a:pt x="4369" y="2222"/>
                    <a:pt x="1138" y="3974"/>
                  </a:cubicBezTo>
                  <a:lnTo>
                    <a:pt x="1138" y="3974"/>
                  </a:lnTo>
                  <a:cubicBezTo>
                    <a:pt x="1164" y="3967"/>
                    <a:pt x="1190" y="3960"/>
                    <a:pt x="1215" y="3953"/>
                  </a:cubicBezTo>
                  <a:cubicBezTo>
                    <a:pt x="4263" y="3096"/>
                    <a:pt x="7335" y="2298"/>
                    <a:pt x="10407" y="1572"/>
                  </a:cubicBezTo>
                  <a:cubicBezTo>
                    <a:pt x="10931" y="1453"/>
                    <a:pt x="11467" y="1333"/>
                    <a:pt x="12002" y="1286"/>
                  </a:cubicBezTo>
                  <a:cubicBezTo>
                    <a:pt x="12130" y="1278"/>
                    <a:pt x="12259" y="1274"/>
                    <a:pt x="12388" y="1274"/>
                  </a:cubicBezTo>
                  <a:cubicBezTo>
                    <a:pt x="12811" y="1274"/>
                    <a:pt x="13235" y="1314"/>
                    <a:pt x="13646" y="1369"/>
                  </a:cubicBezTo>
                  <a:cubicBezTo>
                    <a:pt x="15384" y="1643"/>
                    <a:pt x="17063" y="2298"/>
                    <a:pt x="18539" y="3274"/>
                  </a:cubicBezTo>
                  <a:cubicBezTo>
                    <a:pt x="18863" y="3490"/>
                    <a:pt x="19206" y="3735"/>
                    <a:pt x="19595" y="3735"/>
                  </a:cubicBezTo>
                  <a:cubicBezTo>
                    <a:pt x="19635" y="3735"/>
                    <a:pt x="19676" y="3732"/>
                    <a:pt x="19718" y="3727"/>
                  </a:cubicBezTo>
                  <a:cubicBezTo>
                    <a:pt x="19682" y="3119"/>
                    <a:pt x="19372" y="2536"/>
                    <a:pt x="19015" y="2024"/>
                  </a:cubicBezTo>
                  <a:cubicBezTo>
                    <a:pt x="18610" y="1453"/>
                    <a:pt x="18134" y="893"/>
                    <a:pt x="17527" y="560"/>
                  </a:cubicBezTo>
                  <a:cubicBezTo>
                    <a:pt x="17051" y="286"/>
                    <a:pt x="16515" y="167"/>
                    <a:pt x="15979" y="95"/>
                  </a:cubicBezTo>
                  <a:cubicBezTo>
                    <a:pt x="15519" y="29"/>
                    <a:pt x="15058" y="0"/>
                    <a:pt x="14595" y="0"/>
                  </a:cubicBezTo>
                  <a:close/>
                  <a:moveTo>
                    <a:pt x="1138" y="3974"/>
                  </a:moveTo>
                  <a:lnTo>
                    <a:pt x="1138" y="3974"/>
                  </a:lnTo>
                  <a:cubicBezTo>
                    <a:pt x="762" y="4081"/>
                    <a:pt x="369" y="4215"/>
                    <a:pt x="108" y="4501"/>
                  </a:cubicBezTo>
                  <a:lnTo>
                    <a:pt x="108" y="4501"/>
                  </a:lnTo>
                  <a:cubicBezTo>
                    <a:pt x="108" y="4501"/>
                    <a:pt x="108" y="4501"/>
                    <a:pt x="108" y="4501"/>
                  </a:cubicBezTo>
                  <a:lnTo>
                    <a:pt x="108" y="4501"/>
                  </a:lnTo>
                  <a:lnTo>
                    <a:pt x="1" y="4620"/>
                  </a:lnTo>
                  <a:cubicBezTo>
                    <a:pt x="16" y="4611"/>
                    <a:pt x="30" y="4602"/>
                    <a:pt x="45" y="4593"/>
                  </a:cubicBezTo>
                  <a:lnTo>
                    <a:pt x="45" y="4593"/>
                  </a:lnTo>
                  <a:cubicBezTo>
                    <a:pt x="46" y="4594"/>
                    <a:pt x="48" y="4594"/>
                    <a:pt x="49" y="4594"/>
                  </a:cubicBezTo>
                  <a:cubicBezTo>
                    <a:pt x="60" y="4594"/>
                    <a:pt x="82" y="4581"/>
                    <a:pt x="98" y="4562"/>
                  </a:cubicBezTo>
                  <a:lnTo>
                    <a:pt x="98" y="4562"/>
                  </a:lnTo>
                  <a:cubicBezTo>
                    <a:pt x="441" y="4361"/>
                    <a:pt x="788" y="4164"/>
                    <a:pt x="1138" y="3974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5" name="Google Shape;1435;p23"/>
            <p:cNvSpPr/>
            <p:nvPr/>
          </p:nvSpPr>
          <p:spPr>
            <a:xfrm>
              <a:off x="3928450" y="1558900"/>
              <a:ext cx="125050" cy="293575"/>
            </a:xfrm>
            <a:custGeom>
              <a:avLst/>
              <a:gdLst/>
              <a:ahLst/>
              <a:cxnLst/>
              <a:rect l="l" t="t" r="r" b="b"/>
              <a:pathLst>
                <a:path w="5002" h="11743" extrusionOk="0">
                  <a:moveTo>
                    <a:pt x="119" y="1"/>
                  </a:moveTo>
                  <a:cubicBezTo>
                    <a:pt x="80" y="1"/>
                    <a:pt x="40" y="2"/>
                    <a:pt x="1" y="3"/>
                  </a:cubicBezTo>
                  <a:cubicBezTo>
                    <a:pt x="2025" y="967"/>
                    <a:pt x="3454" y="2955"/>
                    <a:pt x="3989" y="5134"/>
                  </a:cubicBezTo>
                  <a:cubicBezTo>
                    <a:pt x="4525" y="7301"/>
                    <a:pt x="4251" y="9623"/>
                    <a:pt x="3525" y="11742"/>
                  </a:cubicBezTo>
                  <a:lnTo>
                    <a:pt x="4251" y="11254"/>
                  </a:lnTo>
                  <a:cubicBezTo>
                    <a:pt x="4406" y="10694"/>
                    <a:pt x="4597" y="9920"/>
                    <a:pt x="4727" y="8992"/>
                  </a:cubicBezTo>
                  <a:cubicBezTo>
                    <a:pt x="4835" y="8218"/>
                    <a:pt x="5001" y="7099"/>
                    <a:pt x="4918" y="5753"/>
                  </a:cubicBezTo>
                  <a:cubicBezTo>
                    <a:pt x="4847" y="4384"/>
                    <a:pt x="4775" y="3420"/>
                    <a:pt x="4299" y="2515"/>
                  </a:cubicBezTo>
                  <a:cubicBezTo>
                    <a:pt x="3496" y="1002"/>
                    <a:pt x="1828" y="1"/>
                    <a:pt x="11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6" name="Google Shape;1436;p23"/>
            <p:cNvSpPr/>
            <p:nvPr/>
          </p:nvSpPr>
          <p:spPr>
            <a:xfrm>
              <a:off x="4020125" y="1728575"/>
              <a:ext cx="382525" cy="106625"/>
            </a:xfrm>
            <a:custGeom>
              <a:avLst/>
              <a:gdLst/>
              <a:ahLst/>
              <a:cxnLst/>
              <a:rect l="l" t="t" r="r" b="b"/>
              <a:pathLst>
                <a:path w="15301" h="4265" extrusionOk="0">
                  <a:moveTo>
                    <a:pt x="10691" y="0"/>
                  </a:moveTo>
                  <a:cubicBezTo>
                    <a:pt x="9995" y="0"/>
                    <a:pt x="9111" y="90"/>
                    <a:pt x="7966" y="336"/>
                  </a:cubicBezTo>
                  <a:cubicBezTo>
                    <a:pt x="6394" y="681"/>
                    <a:pt x="3978" y="1395"/>
                    <a:pt x="1251" y="3014"/>
                  </a:cubicBezTo>
                  <a:lnTo>
                    <a:pt x="1" y="4265"/>
                  </a:lnTo>
                  <a:cubicBezTo>
                    <a:pt x="3324" y="2297"/>
                    <a:pt x="7197" y="1246"/>
                    <a:pt x="11067" y="1246"/>
                  </a:cubicBezTo>
                  <a:cubicBezTo>
                    <a:pt x="11717" y="1246"/>
                    <a:pt x="12367" y="1276"/>
                    <a:pt x="13014" y="1336"/>
                  </a:cubicBezTo>
                  <a:cubicBezTo>
                    <a:pt x="13800" y="1407"/>
                    <a:pt x="14634" y="1550"/>
                    <a:pt x="15265" y="2050"/>
                  </a:cubicBezTo>
                  <a:cubicBezTo>
                    <a:pt x="15272" y="2056"/>
                    <a:pt x="15276" y="2059"/>
                    <a:pt x="15277" y="2059"/>
                  </a:cubicBezTo>
                  <a:cubicBezTo>
                    <a:pt x="15300" y="2059"/>
                    <a:pt x="14030" y="777"/>
                    <a:pt x="12598" y="300"/>
                  </a:cubicBezTo>
                  <a:cubicBezTo>
                    <a:pt x="12164" y="146"/>
                    <a:pt x="11580" y="0"/>
                    <a:pt x="10691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7" name="Google Shape;1437;p23"/>
            <p:cNvSpPr/>
            <p:nvPr/>
          </p:nvSpPr>
          <p:spPr>
            <a:xfrm>
              <a:off x="4021025" y="1515275"/>
              <a:ext cx="107175" cy="244025"/>
            </a:xfrm>
            <a:custGeom>
              <a:avLst/>
              <a:gdLst/>
              <a:ahLst/>
              <a:cxnLst/>
              <a:rect l="l" t="t" r="r" b="b"/>
              <a:pathLst>
                <a:path w="4287" h="9761" extrusionOk="0">
                  <a:moveTo>
                    <a:pt x="1634" y="0"/>
                  </a:moveTo>
                  <a:cubicBezTo>
                    <a:pt x="1042" y="0"/>
                    <a:pt x="451" y="205"/>
                    <a:pt x="1" y="581"/>
                  </a:cubicBezTo>
                  <a:cubicBezTo>
                    <a:pt x="148" y="545"/>
                    <a:pt x="297" y="528"/>
                    <a:pt x="447" y="528"/>
                  </a:cubicBezTo>
                  <a:cubicBezTo>
                    <a:pt x="1285" y="528"/>
                    <a:pt x="2121" y="1064"/>
                    <a:pt x="2596" y="1771"/>
                  </a:cubicBezTo>
                  <a:cubicBezTo>
                    <a:pt x="3168" y="2605"/>
                    <a:pt x="3358" y="3653"/>
                    <a:pt x="3453" y="4665"/>
                  </a:cubicBezTo>
                  <a:cubicBezTo>
                    <a:pt x="3620" y="6367"/>
                    <a:pt x="3537" y="8082"/>
                    <a:pt x="3251" y="9760"/>
                  </a:cubicBezTo>
                  <a:lnTo>
                    <a:pt x="3775" y="9272"/>
                  </a:lnTo>
                  <a:cubicBezTo>
                    <a:pt x="3894" y="8248"/>
                    <a:pt x="4192" y="5689"/>
                    <a:pt x="4263" y="3212"/>
                  </a:cubicBezTo>
                  <a:cubicBezTo>
                    <a:pt x="4287" y="2795"/>
                    <a:pt x="4263" y="2081"/>
                    <a:pt x="3870" y="1343"/>
                  </a:cubicBezTo>
                  <a:cubicBezTo>
                    <a:pt x="3513" y="676"/>
                    <a:pt x="2858" y="200"/>
                    <a:pt x="2108" y="45"/>
                  </a:cubicBezTo>
                  <a:cubicBezTo>
                    <a:pt x="1952" y="15"/>
                    <a:pt x="1793" y="0"/>
                    <a:pt x="1634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8" name="Google Shape;1438;p23"/>
            <p:cNvSpPr/>
            <p:nvPr/>
          </p:nvSpPr>
          <p:spPr>
            <a:xfrm>
              <a:off x="4121925" y="1657650"/>
              <a:ext cx="309000" cy="84375"/>
            </a:xfrm>
            <a:custGeom>
              <a:avLst/>
              <a:gdLst/>
              <a:ahLst/>
              <a:cxnLst/>
              <a:rect l="l" t="t" r="r" b="b"/>
              <a:pathLst>
                <a:path w="12360" h="3375" extrusionOk="0">
                  <a:moveTo>
                    <a:pt x="8540" y="1"/>
                  </a:moveTo>
                  <a:cubicBezTo>
                    <a:pt x="7711" y="1"/>
                    <a:pt x="6881" y="169"/>
                    <a:pt x="6085" y="398"/>
                  </a:cubicBezTo>
                  <a:cubicBezTo>
                    <a:pt x="4115" y="944"/>
                    <a:pt x="2233" y="1817"/>
                    <a:pt x="557" y="2974"/>
                  </a:cubicBezTo>
                  <a:lnTo>
                    <a:pt x="557" y="2974"/>
                  </a:lnTo>
                  <a:cubicBezTo>
                    <a:pt x="1414" y="2732"/>
                    <a:pt x="2278" y="2483"/>
                    <a:pt x="3132" y="2244"/>
                  </a:cubicBezTo>
                  <a:cubicBezTo>
                    <a:pt x="4649" y="1812"/>
                    <a:pt x="6231" y="1373"/>
                    <a:pt x="7792" y="1373"/>
                  </a:cubicBezTo>
                  <a:cubicBezTo>
                    <a:pt x="8338" y="1373"/>
                    <a:pt x="8882" y="1427"/>
                    <a:pt x="9419" y="1553"/>
                  </a:cubicBezTo>
                  <a:cubicBezTo>
                    <a:pt x="10419" y="1791"/>
                    <a:pt x="11347" y="2256"/>
                    <a:pt x="12359" y="2256"/>
                  </a:cubicBezTo>
                  <a:cubicBezTo>
                    <a:pt x="11967" y="1101"/>
                    <a:pt x="10835" y="351"/>
                    <a:pt x="9657" y="113"/>
                  </a:cubicBezTo>
                  <a:cubicBezTo>
                    <a:pt x="9287" y="35"/>
                    <a:pt x="8914" y="1"/>
                    <a:pt x="8540" y="1"/>
                  </a:cubicBezTo>
                  <a:close/>
                  <a:moveTo>
                    <a:pt x="557" y="2974"/>
                  </a:moveTo>
                  <a:cubicBezTo>
                    <a:pt x="435" y="3009"/>
                    <a:pt x="313" y="3043"/>
                    <a:pt x="191" y="3077"/>
                  </a:cubicBezTo>
                  <a:lnTo>
                    <a:pt x="1" y="3375"/>
                  </a:lnTo>
                  <a:cubicBezTo>
                    <a:pt x="184" y="3238"/>
                    <a:pt x="369" y="3104"/>
                    <a:pt x="557" y="2974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9" name="Google Shape;1439;p23"/>
            <p:cNvSpPr/>
            <p:nvPr/>
          </p:nvSpPr>
          <p:spPr>
            <a:xfrm>
              <a:off x="4139800" y="1510775"/>
              <a:ext cx="69675" cy="184725"/>
            </a:xfrm>
            <a:custGeom>
              <a:avLst/>
              <a:gdLst/>
              <a:ahLst/>
              <a:cxnLst/>
              <a:rect l="l" t="t" r="r" b="b"/>
              <a:pathLst>
                <a:path w="2787" h="7389" extrusionOk="0">
                  <a:moveTo>
                    <a:pt x="162" y="0"/>
                  </a:moveTo>
                  <a:cubicBezTo>
                    <a:pt x="131" y="0"/>
                    <a:pt x="123" y="11"/>
                    <a:pt x="119" y="23"/>
                  </a:cubicBezTo>
                  <a:cubicBezTo>
                    <a:pt x="0" y="165"/>
                    <a:pt x="857" y="737"/>
                    <a:pt x="1250" y="1689"/>
                  </a:cubicBezTo>
                  <a:cubicBezTo>
                    <a:pt x="1369" y="1963"/>
                    <a:pt x="1465" y="2356"/>
                    <a:pt x="1369" y="3737"/>
                  </a:cubicBezTo>
                  <a:cubicBezTo>
                    <a:pt x="1203" y="5928"/>
                    <a:pt x="738" y="7297"/>
                    <a:pt x="953" y="7381"/>
                  </a:cubicBezTo>
                  <a:cubicBezTo>
                    <a:pt x="957" y="7385"/>
                    <a:pt x="963" y="7388"/>
                    <a:pt x="974" y="7388"/>
                  </a:cubicBezTo>
                  <a:cubicBezTo>
                    <a:pt x="1021" y="7388"/>
                    <a:pt x="1146" y="7311"/>
                    <a:pt x="1441" y="6869"/>
                  </a:cubicBezTo>
                  <a:cubicBezTo>
                    <a:pt x="1941" y="6107"/>
                    <a:pt x="2786" y="4845"/>
                    <a:pt x="2691" y="3023"/>
                  </a:cubicBezTo>
                  <a:cubicBezTo>
                    <a:pt x="2655" y="2487"/>
                    <a:pt x="2584" y="1106"/>
                    <a:pt x="1798" y="630"/>
                  </a:cubicBezTo>
                  <a:cubicBezTo>
                    <a:pt x="1572" y="499"/>
                    <a:pt x="1107" y="320"/>
                    <a:pt x="786" y="201"/>
                  </a:cubicBezTo>
                  <a:cubicBezTo>
                    <a:pt x="381" y="42"/>
                    <a:pt x="225" y="0"/>
                    <a:pt x="162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0" name="Google Shape;1440;p23"/>
            <p:cNvSpPr/>
            <p:nvPr/>
          </p:nvSpPr>
          <p:spPr>
            <a:xfrm>
              <a:off x="4213600" y="1609225"/>
              <a:ext cx="205125" cy="50050"/>
            </a:xfrm>
            <a:custGeom>
              <a:avLst/>
              <a:gdLst/>
              <a:ahLst/>
              <a:cxnLst/>
              <a:rect l="l" t="t" r="r" b="b"/>
              <a:pathLst>
                <a:path w="8205" h="2002" extrusionOk="0">
                  <a:moveTo>
                    <a:pt x="5324" y="0"/>
                  </a:moveTo>
                  <a:cubicBezTo>
                    <a:pt x="5092" y="0"/>
                    <a:pt x="4861" y="15"/>
                    <a:pt x="4632" y="37"/>
                  </a:cubicBezTo>
                  <a:cubicBezTo>
                    <a:pt x="3335" y="168"/>
                    <a:pt x="2073" y="585"/>
                    <a:pt x="953" y="1264"/>
                  </a:cubicBezTo>
                  <a:lnTo>
                    <a:pt x="1346" y="883"/>
                  </a:lnTo>
                  <a:lnTo>
                    <a:pt x="1346" y="883"/>
                  </a:lnTo>
                  <a:cubicBezTo>
                    <a:pt x="834" y="1180"/>
                    <a:pt x="394" y="1561"/>
                    <a:pt x="1" y="2002"/>
                  </a:cubicBezTo>
                  <a:cubicBezTo>
                    <a:pt x="1128" y="1269"/>
                    <a:pt x="2491" y="963"/>
                    <a:pt x="3825" y="963"/>
                  </a:cubicBezTo>
                  <a:cubicBezTo>
                    <a:pt x="3900" y="963"/>
                    <a:pt x="3975" y="964"/>
                    <a:pt x="4049" y="966"/>
                  </a:cubicBezTo>
                  <a:cubicBezTo>
                    <a:pt x="5466" y="978"/>
                    <a:pt x="6847" y="1323"/>
                    <a:pt x="8204" y="1752"/>
                  </a:cubicBezTo>
                  <a:cubicBezTo>
                    <a:pt x="8026" y="1049"/>
                    <a:pt x="7430" y="514"/>
                    <a:pt x="6764" y="252"/>
                  </a:cubicBezTo>
                  <a:cubicBezTo>
                    <a:pt x="6310" y="65"/>
                    <a:pt x="5817" y="0"/>
                    <a:pt x="5324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1" name="Google Shape;1441;p23"/>
            <p:cNvSpPr/>
            <p:nvPr/>
          </p:nvSpPr>
          <p:spPr>
            <a:xfrm>
              <a:off x="4187725" y="1496100"/>
              <a:ext cx="66400" cy="139675"/>
            </a:xfrm>
            <a:custGeom>
              <a:avLst/>
              <a:gdLst/>
              <a:ahLst/>
              <a:cxnLst/>
              <a:rect l="l" t="t" r="r" b="b"/>
              <a:pathLst>
                <a:path w="2656" h="5587" extrusionOk="0">
                  <a:moveTo>
                    <a:pt x="859" y="1"/>
                  </a:moveTo>
                  <a:cubicBezTo>
                    <a:pt x="568" y="1"/>
                    <a:pt x="277" y="53"/>
                    <a:pt x="0" y="145"/>
                  </a:cubicBezTo>
                  <a:cubicBezTo>
                    <a:pt x="964" y="550"/>
                    <a:pt x="1631" y="1479"/>
                    <a:pt x="1881" y="2491"/>
                  </a:cubicBezTo>
                  <a:cubicBezTo>
                    <a:pt x="2155" y="3503"/>
                    <a:pt x="2048" y="4574"/>
                    <a:pt x="1798" y="5586"/>
                  </a:cubicBezTo>
                  <a:lnTo>
                    <a:pt x="1905" y="5336"/>
                  </a:lnTo>
                  <a:cubicBezTo>
                    <a:pt x="2167" y="4277"/>
                    <a:pt x="2393" y="3229"/>
                    <a:pt x="2572" y="2157"/>
                  </a:cubicBezTo>
                  <a:cubicBezTo>
                    <a:pt x="2619" y="1836"/>
                    <a:pt x="2655" y="1526"/>
                    <a:pt x="2596" y="1217"/>
                  </a:cubicBezTo>
                  <a:cubicBezTo>
                    <a:pt x="2500" y="693"/>
                    <a:pt x="2060" y="288"/>
                    <a:pt x="1560" y="110"/>
                  </a:cubicBezTo>
                  <a:cubicBezTo>
                    <a:pt x="1331" y="35"/>
                    <a:pt x="1095" y="1"/>
                    <a:pt x="85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2" name="Google Shape;1442;p23"/>
            <p:cNvSpPr/>
            <p:nvPr/>
          </p:nvSpPr>
          <p:spPr>
            <a:xfrm>
              <a:off x="4266600" y="1497350"/>
              <a:ext cx="33050" cy="115200"/>
            </a:xfrm>
            <a:custGeom>
              <a:avLst/>
              <a:gdLst/>
              <a:ahLst/>
              <a:cxnLst/>
              <a:rect l="l" t="t" r="r" b="b"/>
              <a:pathLst>
                <a:path w="1322" h="4608" extrusionOk="0">
                  <a:moveTo>
                    <a:pt x="179" y="0"/>
                  </a:moveTo>
                  <a:cubicBezTo>
                    <a:pt x="965" y="1417"/>
                    <a:pt x="893" y="3262"/>
                    <a:pt x="0" y="4608"/>
                  </a:cubicBezTo>
                  <a:lnTo>
                    <a:pt x="417" y="4203"/>
                  </a:lnTo>
                  <a:cubicBezTo>
                    <a:pt x="536" y="3953"/>
                    <a:pt x="643" y="3715"/>
                    <a:pt x="762" y="3453"/>
                  </a:cubicBezTo>
                  <a:cubicBezTo>
                    <a:pt x="1036" y="2834"/>
                    <a:pt x="1322" y="2191"/>
                    <a:pt x="1310" y="1512"/>
                  </a:cubicBezTo>
                  <a:cubicBezTo>
                    <a:pt x="1274" y="833"/>
                    <a:pt x="846" y="107"/>
                    <a:pt x="179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3" name="Google Shape;1443;p23"/>
            <p:cNvSpPr/>
            <p:nvPr/>
          </p:nvSpPr>
          <p:spPr>
            <a:xfrm>
              <a:off x="4299925" y="1572950"/>
              <a:ext cx="93800" cy="26800"/>
            </a:xfrm>
            <a:custGeom>
              <a:avLst/>
              <a:gdLst/>
              <a:ahLst/>
              <a:cxnLst/>
              <a:rect l="l" t="t" r="r" b="b"/>
              <a:pathLst>
                <a:path w="3752" h="1072" extrusionOk="0">
                  <a:moveTo>
                    <a:pt x="1855" y="0"/>
                  </a:moveTo>
                  <a:cubicBezTo>
                    <a:pt x="1724" y="0"/>
                    <a:pt x="1593" y="5"/>
                    <a:pt x="1465" y="12"/>
                  </a:cubicBezTo>
                  <a:cubicBezTo>
                    <a:pt x="1120" y="48"/>
                    <a:pt x="763" y="107"/>
                    <a:pt x="429" y="167"/>
                  </a:cubicBezTo>
                  <a:lnTo>
                    <a:pt x="1" y="667"/>
                  </a:lnTo>
                  <a:cubicBezTo>
                    <a:pt x="263" y="524"/>
                    <a:pt x="560" y="429"/>
                    <a:pt x="834" y="393"/>
                  </a:cubicBezTo>
                  <a:cubicBezTo>
                    <a:pt x="931" y="383"/>
                    <a:pt x="1027" y="378"/>
                    <a:pt x="1124" y="378"/>
                  </a:cubicBezTo>
                  <a:cubicBezTo>
                    <a:pt x="1467" y="378"/>
                    <a:pt x="1809" y="438"/>
                    <a:pt x="2144" y="512"/>
                  </a:cubicBezTo>
                  <a:cubicBezTo>
                    <a:pt x="2334" y="536"/>
                    <a:pt x="2537" y="584"/>
                    <a:pt x="2715" y="631"/>
                  </a:cubicBezTo>
                  <a:cubicBezTo>
                    <a:pt x="3084" y="726"/>
                    <a:pt x="3442" y="881"/>
                    <a:pt x="3751" y="1072"/>
                  </a:cubicBezTo>
                  <a:cubicBezTo>
                    <a:pt x="3632" y="631"/>
                    <a:pt x="3251" y="298"/>
                    <a:pt x="2811" y="131"/>
                  </a:cubicBezTo>
                  <a:cubicBezTo>
                    <a:pt x="2506" y="30"/>
                    <a:pt x="2178" y="0"/>
                    <a:pt x="1855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4" name="Google Shape;1444;p23"/>
            <p:cNvSpPr/>
            <p:nvPr/>
          </p:nvSpPr>
          <p:spPr>
            <a:xfrm>
              <a:off x="4311825" y="1505400"/>
              <a:ext cx="24450" cy="74125"/>
            </a:xfrm>
            <a:custGeom>
              <a:avLst/>
              <a:gdLst/>
              <a:ahLst/>
              <a:cxnLst/>
              <a:rect l="l" t="t" r="r" b="b"/>
              <a:pathLst>
                <a:path w="978" h="2965" extrusionOk="0">
                  <a:moveTo>
                    <a:pt x="217" y="0"/>
                  </a:moveTo>
                  <a:cubicBezTo>
                    <a:pt x="205" y="0"/>
                    <a:pt x="192" y="4"/>
                    <a:pt x="180" y="11"/>
                  </a:cubicBezTo>
                  <a:cubicBezTo>
                    <a:pt x="120" y="59"/>
                    <a:pt x="120" y="130"/>
                    <a:pt x="144" y="202"/>
                  </a:cubicBezTo>
                  <a:cubicBezTo>
                    <a:pt x="346" y="1107"/>
                    <a:pt x="299" y="2083"/>
                    <a:pt x="1" y="2952"/>
                  </a:cubicBezTo>
                  <a:lnTo>
                    <a:pt x="84" y="2964"/>
                  </a:lnTo>
                  <a:cubicBezTo>
                    <a:pt x="406" y="2619"/>
                    <a:pt x="751" y="2226"/>
                    <a:pt x="858" y="1750"/>
                  </a:cubicBezTo>
                  <a:cubicBezTo>
                    <a:pt x="977" y="1154"/>
                    <a:pt x="739" y="547"/>
                    <a:pt x="346" y="83"/>
                  </a:cubicBezTo>
                  <a:cubicBezTo>
                    <a:pt x="309" y="45"/>
                    <a:pt x="264" y="0"/>
                    <a:pt x="217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5" name="Google Shape;1445;p23"/>
            <p:cNvSpPr/>
            <p:nvPr/>
          </p:nvSpPr>
          <p:spPr>
            <a:xfrm>
              <a:off x="3753725" y="1536925"/>
              <a:ext cx="622725" cy="732550"/>
            </a:xfrm>
            <a:custGeom>
              <a:avLst/>
              <a:gdLst/>
              <a:ahLst/>
              <a:cxnLst/>
              <a:rect l="l" t="t" r="r" b="b"/>
              <a:pathLst>
                <a:path w="24909" h="29302" extrusionOk="0">
                  <a:moveTo>
                    <a:pt x="24909" y="1"/>
                  </a:moveTo>
                  <a:cubicBezTo>
                    <a:pt x="22075" y="1620"/>
                    <a:pt x="19408" y="3513"/>
                    <a:pt x="16896" y="5644"/>
                  </a:cubicBezTo>
                  <a:cubicBezTo>
                    <a:pt x="15646" y="6692"/>
                    <a:pt x="14455" y="7799"/>
                    <a:pt x="13300" y="8954"/>
                  </a:cubicBezTo>
                  <a:cubicBezTo>
                    <a:pt x="12717" y="9537"/>
                    <a:pt x="12145" y="10121"/>
                    <a:pt x="11597" y="10728"/>
                  </a:cubicBezTo>
                  <a:cubicBezTo>
                    <a:pt x="11335" y="11026"/>
                    <a:pt x="11050" y="11323"/>
                    <a:pt x="10776" y="11633"/>
                  </a:cubicBezTo>
                  <a:lnTo>
                    <a:pt x="9978" y="12562"/>
                  </a:lnTo>
                  <a:cubicBezTo>
                    <a:pt x="7859" y="15062"/>
                    <a:pt x="5942" y="17705"/>
                    <a:pt x="4275" y="20527"/>
                  </a:cubicBezTo>
                  <a:cubicBezTo>
                    <a:pt x="2608" y="23325"/>
                    <a:pt x="1156" y="26254"/>
                    <a:pt x="1" y="29302"/>
                  </a:cubicBezTo>
                  <a:cubicBezTo>
                    <a:pt x="751" y="27861"/>
                    <a:pt x="1513" y="26432"/>
                    <a:pt x="2322" y="25027"/>
                  </a:cubicBezTo>
                  <a:cubicBezTo>
                    <a:pt x="3132" y="23622"/>
                    <a:pt x="3989" y="22253"/>
                    <a:pt x="4870" y="20896"/>
                  </a:cubicBezTo>
                  <a:cubicBezTo>
                    <a:pt x="5323" y="20205"/>
                    <a:pt x="5763" y="19551"/>
                    <a:pt x="6228" y="18884"/>
                  </a:cubicBezTo>
                  <a:cubicBezTo>
                    <a:pt x="6454" y="18562"/>
                    <a:pt x="6692" y="18229"/>
                    <a:pt x="6930" y="17908"/>
                  </a:cubicBezTo>
                  <a:lnTo>
                    <a:pt x="7287" y="17407"/>
                  </a:lnTo>
                  <a:lnTo>
                    <a:pt x="7656" y="16931"/>
                  </a:lnTo>
                  <a:cubicBezTo>
                    <a:pt x="8609" y="15622"/>
                    <a:pt x="9621" y="14371"/>
                    <a:pt x="10657" y="13145"/>
                  </a:cubicBezTo>
                  <a:lnTo>
                    <a:pt x="11455" y="12216"/>
                  </a:lnTo>
                  <a:cubicBezTo>
                    <a:pt x="11705" y="11907"/>
                    <a:pt x="11990" y="11609"/>
                    <a:pt x="12252" y="11311"/>
                  </a:cubicBezTo>
                  <a:cubicBezTo>
                    <a:pt x="12526" y="11014"/>
                    <a:pt x="12788" y="10704"/>
                    <a:pt x="13074" y="10418"/>
                  </a:cubicBezTo>
                  <a:lnTo>
                    <a:pt x="13907" y="9537"/>
                  </a:lnTo>
                  <a:cubicBezTo>
                    <a:pt x="15026" y="8359"/>
                    <a:pt x="16181" y="7251"/>
                    <a:pt x="17372" y="6144"/>
                  </a:cubicBezTo>
                  <a:cubicBezTo>
                    <a:pt x="19753" y="3953"/>
                    <a:pt x="22289" y="1929"/>
                    <a:pt x="2490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446" name="Google Shape;1446;p23"/>
          <p:cNvGrpSpPr/>
          <p:nvPr/>
        </p:nvGrpSpPr>
        <p:grpSpPr>
          <a:xfrm rot="-4503580">
            <a:off x="11048879" y="4324245"/>
            <a:ext cx="1722469" cy="1621465"/>
            <a:chOff x="3611750" y="1496100"/>
            <a:chExt cx="821550" cy="773375"/>
          </a:xfrm>
        </p:grpSpPr>
        <p:sp>
          <p:nvSpPr>
            <p:cNvPr id="1447" name="Google Shape;1447;p23"/>
            <p:cNvSpPr/>
            <p:nvPr/>
          </p:nvSpPr>
          <p:spPr>
            <a:xfrm>
              <a:off x="3829175" y="2004725"/>
              <a:ext cx="455900" cy="178425"/>
            </a:xfrm>
            <a:custGeom>
              <a:avLst/>
              <a:gdLst/>
              <a:ahLst/>
              <a:cxnLst/>
              <a:rect l="l" t="t" r="r" b="b"/>
              <a:pathLst>
                <a:path w="18236" h="7137" extrusionOk="0">
                  <a:moveTo>
                    <a:pt x="9519" y="1"/>
                  </a:moveTo>
                  <a:cubicBezTo>
                    <a:pt x="5908" y="1"/>
                    <a:pt x="2471" y="1297"/>
                    <a:pt x="174" y="4148"/>
                  </a:cubicBezTo>
                  <a:lnTo>
                    <a:pt x="66" y="4351"/>
                  </a:lnTo>
                  <a:cubicBezTo>
                    <a:pt x="66" y="4343"/>
                    <a:pt x="63" y="4340"/>
                    <a:pt x="58" y="4340"/>
                  </a:cubicBezTo>
                  <a:cubicBezTo>
                    <a:pt x="40" y="4340"/>
                    <a:pt x="0" y="4380"/>
                    <a:pt x="19" y="4399"/>
                  </a:cubicBezTo>
                  <a:cubicBezTo>
                    <a:pt x="33" y="4409"/>
                    <a:pt x="48" y="4414"/>
                    <a:pt x="62" y="4414"/>
                  </a:cubicBezTo>
                  <a:cubicBezTo>
                    <a:pt x="95" y="4414"/>
                    <a:pt x="129" y="4391"/>
                    <a:pt x="162" y="4375"/>
                  </a:cubicBezTo>
                  <a:cubicBezTo>
                    <a:pt x="1007" y="3779"/>
                    <a:pt x="1912" y="3244"/>
                    <a:pt x="2817" y="2720"/>
                  </a:cubicBezTo>
                  <a:cubicBezTo>
                    <a:pt x="3507" y="2315"/>
                    <a:pt x="4186" y="1934"/>
                    <a:pt x="4936" y="1660"/>
                  </a:cubicBezTo>
                  <a:cubicBezTo>
                    <a:pt x="5650" y="1410"/>
                    <a:pt x="6389" y="1291"/>
                    <a:pt x="7151" y="1196"/>
                  </a:cubicBezTo>
                  <a:cubicBezTo>
                    <a:pt x="7689" y="1141"/>
                    <a:pt x="8220" y="1100"/>
                    <a:pt x="8755" y="1100"/>
                  </a:cubicBezTo>
                  <a:cubicBezTo>
                    <a:pt x="8918" y="1100"/>
                    <a:pt x="9082" y="1104"/>
                    <a:pt x="9246" y="1112"/>
                  </a:cubicBezTo>
                  <a:cubicBezTo>
                    <a:pt x="11151" y="1172"/>
                    <a:pt x="13056" y="1755"/>
                    <a:pt x="14652" y="2791"/>
                  </a:cubicBezTo>
                  <a:cubicBezTo>
                    <a:pt x="16247" y="3839"/>
                    <a:pt x="17533" y="5363"/>
                    <a:pt x="18235" y="7137"/>
                  </a:cubicBezTo>
                  <a:cubicBezTo>
                    <a:pt x="17973" y="5827"/>
                    <a:pt x="17509" y="4553"/>
                    <a:pt x="16783" y="3422"/>
                  </a:cubicBezTo>
                  <a:cubicBezTo>
                    <a:pt x="16057" y="2291"/>
                    <a:pt x="15056" y="1339"/>
                    <a:pt x="13830" y="767"/>
                  </a:cubicBezTo>
                  <a:cubicBezTo>
                    <a:pt x="13032" y="398"/>
                    <a:pt x="12151" y="208"/>
                    <a:pt x="11270" y="100"/>
                  </a:cubicBezTo>
                  <a:cubicBezTo>
                    <a:pt x="10685" y="34"/>
                    <a:pt x="10099" y="1"/>
                    <a:pt x="95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8" name="Google Shape;1448;p23"/>
            <p:cNvSpPr/>
            <p:nvPr/>
          </p:nvSpPr>
          <p:spPr>
            <a:xfrm>
              <a:off x="3611750" y="1770000"/>
              <a:ext cx="259275" cy="343500"/>
            </a:xfrm>
            <a:custGeom>
              <a:avLst/>
              <a:gdLst/>
              <a:ahLst/>
              <a:cxnLst/>
              <a:rect l="l" t="t" r="r" b="b"/>
              <a:pathLst>
                <a:path w="10371" h="13740" extrusionOk="0">
                  <a:moveTo>
                    <a:pt x="3734" y="0"/>
                  </a:moveTo>
                  <a:cubicBezTo>
                    <a:pt x="3240" y="0"/>
                    <a:pt x="2747" y="88"/>
                    <a:pt x="2263" y="167"/>
                  </a:cubicBezTo>
                  <a:cubicBezTo>
                    <a:pt x="1453" y="322"/>
                    <a:pt x="643" y="512"/>
                    <a:pt x="0" y="1024"/>
                  </a:cubicBezTo>
                  <a:cubicBezTo>
                    <a:pt x="12" y="1024"/>
                    <a:pt x="203" y="1048"/>
                    <a:pt x="191" y="1048"/>
                  </a:cubicBezTo>
                  <a:cubicBezTo>
                    <a:pt x="298" y="1060"/>
                    <a:pt x="405" y="1072"/>
                    <a:pt x="489" y="1095"/>
                  </a:cubicBezTo>
                  <a:cubicBezTo>
                    <a:pt x="703" y="1119"/>
                    <a:pt x="893" y="1143"/>
                    <a:pt x="1096" y="1167"/>
                  </a:cubicBezTo>
                  <a:cubicBezTo>
                    <a:pt x="1548" y="1215"/>
                    <a:pt x="1989" y="1238"/>
                    <a:pt x="2441" y="1286"/>
                  </a:cubicBezTo>
                  <a:cubicBezTo>
                    <a:pt x="3275" y="1357"/>
                    <a:pt x="4120" y="1453"/>
                    <a:pt x="4942" y="1691"/>
                  </a:cubicBezTo>
                  <a:cubicBezTo>
                    <a:pt x="5299" y="1798"/>
                    <a:pt x="5644" y="1941"/>
                    <a:pt x="5965" y="2108"/>
                  </a:cubicBezTo>
                  <a:cubicBezTo>
                    <a:pt x="6025" y="2131"/>
                    <a:pt x="6085" y="2167"/>
                    <a:pt x="6144" y="2179"/>
                  </a:cubicBezTo>
                  <a:cubicBezTo>
                    <a:pt x="6239" y="2215"/>
                    <a:pt x="6323" y="2227"/>
                    <a:pt x="6394" y="2274"/>
                  </a:cubicBezTo>
                  <a:cubicBezTo>
                    <a:pt x="6632" y="2393"/>
                    <a:pt x="6811" y="2667"/>
                    <a:pt x="6978" y="2893"/>
                  </a:cubicBezTo>
                  <a:cubicBezTo>
                    <a:pt x="7168" y="3167"/>
                    <a:pt x="7347" y="3429"/>
                    <a:pt x="7489" y="3727"/>
                  </a:cubicBezTo>
                  <a:cubicBezTo>
                    <a:pt x="7501" y="3762"/>
                    <a:pt x="7513" y="3774"/>
                    <a:pt x="7513" y="3798"/>
                  </a:cubicBezTo>
                  <a:cubicBezTo>
                    <a:pt x="7811" y="4417"/>
                    <a:pt x="8025" y="5072"/>
                    <a:pt x="8180" y="5727"/>
                  </a:cubicBezTo>
                  <a:cubicBezTo>
                    <a:pt x="8833" y="8224"/>
                    <a:pt x="9089" y="10842"/>
                    <a:pt x="8949" y="13433"/>
                  </a:cubicBezTo>
                  <a:lnTo>
                    <a:pt x="8949" y="13433"/>
                  </a:lnTo>
                  <a:lnTo>
                    <a:pt x="9454" y="12847"/>
                  </a:lnTo>
                  <a:cubicBezTo>
                    <a:pt x="10371" y="10192"/>
                    <a:pt x="10049" y="7215"/>
                    <a:pt x="9013" y="4596"/>
                  </a:cubicBezTo>
                  <a:cubicBezTo>
                    <a:pt x="8573" y="3477"/>
                    <a:pt x="8001" y="2405"/>
                    <a:pt x="7168" y="1560"/>
                  </a:cubicBezTo>
                  <a:cubicBezTo>
                    <a:pt x="6335" y="703"/>
                    <a:pt x="5227" y="83"/>
                    <a:pt x="4037" y="12"/>
                  </a:cubicBezTo>
                  <a:cubicBezTo>
                    <a:pt x="3936" y="4"/>
                    <a:pt x="3835" y="0"/>
                    <a:pt x="3734" y="0"/>
                  </a:cubicBezTo>
                  <a:close/>
                  <a:moveTo>
                    <a:pt x="8949" y="13433"/>
                  </a:moveTo>
                  <a:lnTo>
                    <a:pt x="8859" y="13537"/>
                  </a:lnTo>
                  <a:cubicBezTo>
                    <a:pt x="8871" y="13609"/>
                    <a:pt x="8894" y="13668"/>
                    <a:pt x="8930" y="13740"/>
                  </a:cubicBezTo>
                  <a:cubicBezTo>
                    <a:pt x="8937" y="13638"/>
                    <a:pt x="8943" y="13535"/>
                    <a:pt x="8949" y="134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9" name="Google Shape;1449;p23"/>
            <p:cNvSpPr/>
            <p:nvPr/>
          </p:nvSpPr>
          <p:spPr>
            <a:xfrm>
              <a:off x="3872500" y="1902275"/>
              <a:ext cx="492950" cy="148125"/>
            </a:xfrm>
            <a:custGeom>
              <a:avLst/>
              <a:gdLst/>
              <a:ahLst/>
              <a:cxnLst/>
              <a:rect l="l" t="t" r="r" b="b"/>
              <a:pathLst>
                <a:path w="19718" h="5925" extrusionOk="0">
                  <a:moveTo>
                    <a:pt x="12112" y="0"/>
                  </a:moveTo>
                  <a:cubicBezTo>
                    <a:pt x="10553" y="0"/>
                    <a:pt x="8982" y="306"/>
                    <a:pt x="7513" y="817"/>
                  </a:cubicBezTo>
                  <a:cubicBezTo>
                    <a:pt x="5120" y="1662"/>
                    <a:pt x="2929" y="3055"/>
                    <a:pt x="905" y="4579"/>
                  </a:cubicBezTo>
                  <a:lnTo>
                    <a:pt x="0" y="5925"/>
                  </a:lnTo>
                  <a:cubicBezTo>
                    <a:pt x="1786" y="4472"/>
                    <a:pt x="3810" y="3317"/>
                    <a:pt x="5965" y="2508"/>
                  </a:cubicBezTo>
                  <a:cubicBezTo>
                    <a:pt x="7670" y="1893"/>
                    <a:pt x="9443" y="1459"/>
                    <a:pt x="11262" y="1459"/>
                  </a:cubicBezTo>
                  <a:cubicBezTo>
                    <a:pt x="11310" y="1459"/>
                    <a:pt x="11358" y="1459"/>
                    <a:pt x="11407" y="1460"/>
                  </a:cubicBezTo>
                  <a:cubicBezTo>
                    <a:pt x="13264" y="1472"/>
                    <a:pt x="15133" y="1948"/>
                    <a:pt x="16681" y="2960"/>
                  </a:cubicBezTo>
                  <a:cubicBezTo>
                    <a:pt x="17848" y="3722"/>
                    <a:pt x="18788" y="4758"/>
                    <a:pt x="19717" y="5782"/>
                  </a:cubicBezTo>
                  <a:cubicBezTo>
                    <a:pt x="19527" y="4496"/>
                    <a:pt x="18788" y="3365"/>
                    <a:pt x="17955" y="2365"/>
                  </a:cubicBezTo>
                  <a:cubicBezTo>
                    <a:pt x="17526" y="1877"/>
                    <a:pt x="17086" y="1400"/>
                    <a:pt x="16550" y="1043"/>
                  </a:cubicBezTo>
                  <a:cubicBezTo>
                    <a:pt x="16086" y="734"/>
                    <a:pt x="15550" y="531"/>
                    <a:pt x="15014" y="388"/>
                  </a:cubicBezTo>
                  <a:cubicBezTo>
                    <a:pt x="14071" y="122"/>
                    <a:pt x="13094" y="0"/>
                    <a:pt x="12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0" name="Google Shape;1450;p23"/>
            <p:cNvSpPr/>
            <p:nvPr/>
          </p:nvSpPr>
          <p:spPr>
            <a:xfrm>
              <a:off x="3665925" y="1657925"/>
              <a:ext cx="233075" cy="371350"/>
            </a:xfrm>
            <a:custGeom>
              <a:avLst/>
              <a:gdLst/>
              <a:ahLst/>
              <a:cxnLst/>
              <a:rect l="l" t="t" r="r" b="b"/>
              <a:pathLst>
                <a:path w="9323" h="14854" extrusionOk="0">
                  <a:moveTo>
                    <a:pt x="2490" y="1"/>
                  </a:moveTo>
                  <a:cubicBezTo>
                    <a:pt x="1596" y="1"/>
                    <a:pt x="714" y="246"/>
                    <a:pt x="0" y="780"/>
                  </a:cubicBezTo>
                  <a:cubicBezTo>
                    <a:pt x="1905" y="816"/>
                    <a:pt x="3929" y="1102"/>
                    <a:pt x="5418" y="2304"/>
                  </a:cubicBezTo>
                  <a:cubicBezTo>
                    <a:pt x="6430" y="3102"/>
                    <a:pt x="7097" y="4269"/>
                    <a:pt x="7585" y="5459"/>
                  </a:cubicBezTo>
                  <a:cubicBezTo>
                    <a:pt x="8775" y="8400"/>
                    <a:pt x="8894" y="11663"/>
                    <a:pt x="8871" y="14853"/>
                  </a:cubicBezTo>
                  <a:lnTo>
                    <a:pt x="9323" y="14115"/>
                  </a:lnTo>
                  <a:cubicBezTo>
                    <a:pt x="9228" y="12567"/>
                    <a:pt x="9144" y="11020"/>
                    <a:pt x="9013" y="9496"/>
                  </a:cubicBezTo>
                  <a:cubicBezTo>
                    <a:pt x="8859" y="7781"/>
                    <a:pt x="8656" y="6067"/>
                    <a:pt x="8037" y="4471"/>
                  </a:cubicBezTo>
                  <a:cubicBezTo>
                    <a:pt x="7418" y="2864"/>
                    <a:pt x="6358" y="1399"/>
                    <a:pt x="4858" y="590"/>
                  </a:cubicBezTo>
                  <a:cubicBezTo>
                    <a:pt x="4140" y="208"/>
                    <a:pt x="3310" y="1"/>
                    <a:pt x="2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1" name="Google Shape;1451;p23"/>
            <p:cNvSpPr/>
            <p:nvPr/>
          </p:nvSpPr>
          <p:spPr>
            <a:xfrm>
              <a:off x="3803450" y="1601225"/>
              <a:ext cx="162825" cy="358400"/>
            </a:xfrm>
            <a:custGeom>
              <a:avLst/>
              <a:gdLst/>
              <a:ahLst/>
              <a:cxnLst/>
              <a:rect l="l" t="t" r="r" b="b"/>
              <a:pathLst>
                <a:path w="6513" h="14336" extrusionOk="0">
                  <a:moveTo>
                    <a:pt x="0" y="0"/>
                  </a:moveTo>
                  <a:cubicBezTo>
                    <a:pt x="2274" y="750"/>
                    <a:pt x="4024" y="2727"/>
                    <a:pt x="4905" y="4953"/>
                  </a:cubicBezTo>
                  <a:cubicBezTo>
                    <a:pt x="5787" y="7204"/>
                    <a:pt x="5894" y="9680"/>
                    <a:pt x="5667" y="12073"/>
                  </a:cubicBezTo>
                  <a:cubicBezTo>
                    <a:pt x="5596" y="12835"/>
                    <a:pt x="5489" y="13585"/>
                    <a:pt x="5298" y="14335"/>
                  </a:cubicBezTo>
                  <a:lnTo>
                    <a:pt x="6084" y="13347"/>
                  </a:lnTo>
                  <a:cubicBezTo>
                    <a:pt x="6287" y="10513"/>
                    <a:pt x="6513" y="7632"/>
                    <a:pt x="6132" y="4810"/>
                  </a:cubicBezTo>
                  <a:cubicBezTo>
                    <a:pt x="6037" y="4203"/>
                    <a:pt x="5917" y="3572"/>
                    <a:pt x="5667" y="3013"/>
                  </a:cubicBezTo>
                  <a:cubicBezTo>
                    <a:pt x="5203" y="1977"/>
                    <a:pt x="4298" y="1203"/>
                    <a:pt x="3274" y="727"/>
                  </a:cubicBezTo>
                  <a:cubicBezTo>
                    <a:pt x="2262" y="250"/>
                    <a:pt x="1131" y="7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2" name="Google Shape;1452;p23"/>
            <p:cNvSpPr/>
            <p:nvPr/>
          </p:nvSpPr>
          <p:spPr>
            <a:xfrm>
              <a:off x="3940350" y="1811675"/>
              <a:ext cx="492950" cy="115500"/>
            </a:xfrm>
            <a:custGeom>
              <a:avLst/>
              <a:gdLst/>
              <a:ahLst/>
              <a:cxnLst/>
              <a:rect l="l" t="t" r="r" b="b"/>
              <a:pathLst>
                <a:path w="19718" h="4620" extrusionOk="0">
                  <a:moveTo>
                    <a:pt x="14595" y="0"/>
                  </a:moveTo>
                  <a:cubicBezTo>
                    <a:pt x="13560" y="0"/>
                    <a:pt x="12523" y="144"/>
                    <a:pt x="11502" y="333"/>
                  </a:cubicBezTo>
                  <a:cubicBezTo>
                    <a:pt x="7883" y="983"/>
                    <a:pt x="4369" y="2222"/>
                    <a:pt x="1138" y="3974"/>
                  </a:cubicBezTo>
                  <a:lnTo>
                    <a:pt x="1138" y="3974"/>
                  </a:lnTo>
                  <a:cubicBezTo>
                    <a:pt x="1164" y="3967"/>
                    <a:pt x="1190" y="3960"/>
                    <a:pt x="1215" y="3953"/>
                  </a:cubicBezTo>
                  <a:cubicBezTo>
                    <a:pt x="4263" y="3096"/>
                    <a:pt x="7335" y="2298"/>
                    <a:pt x="10407" y="1572"/>
                  </a:cubicBezTo>
                  <a:cubicBezTo>
                    <a:pt x="10931" y="1453"/>
                    <a:pt x="11467" y="1333"/>
                    <a:pt x="12002" y="1286"/>
                  </a:cubicBezTo>
                  <a:cubicBezTo>
                    <a:pt x="12130" y="1278"/>
                    <a:pt x="12259" y="1274"/>
                    <a:pt x="12388" y="1274"/>
                  </a:cubicBezTo>
                  <a:cubicBezTo>
                    <a:pt x="12811" y="1274"/>
                    <a:pt x="13235" y="1314"/>
                    <a:pt x="13646" y="1369"/>
                  </a:cubicBezTo>
                  <a:cubicBezTo>
                    <a:pt x="15384" y="1643"/>
                    <a:pt x="17063" y="2298"/>
                    <a:pt x="18539" y="3274"/>
                  </a:cubicBezTo>
                  <a:cubicBezTo>
                    <a:pt x="18863" y="3490"/>
                    <a:pt x="19206" y="3735"/>
                    <a:pt x="19595" y="3735"/>
                  </a:cubicBezTo>
                  <a:cubicBezTo>
                    <a:pt x="19635" y="3735"/>
                    <a:pt x="19676" y="3732"/>
                    <a:pt x="19718" y="3727"/>
                  </a:cubicBezTo>
                  <a:cubicBezTo>
                    <a:pt x="19682" y="3119"/>
                    <a:pt x="19372" y="2536"/>
                    <a:pt x="19015" y="2024"/>
                  </a:cubicBezTo>
                  <a:cubicBezTo>
                    <a:pt x="18610" y="1453"/>
                    <a:pt x="18134" y="893"/>
                    <a:pt x="17527" y="560"/>
                  </a:cubicBezTo>
                  <a:cubicBezTo>
                    <a:pt x="17051" y="286"/>
                    <a:pt x="16515" y="167"/>
                    <a:pt x="15979" y="95"/>
                  </a:cubicBezTo>
                  <a:cubicBezTo>
                    <a:pt x="15519" y="29"/>
                    <a:pt x="15058" y="0"/>
                    <a:pt x="14595" y="0"/>
                  </a:cubicBezTo>
                  <a:close/>
                  <a:moveTo>
                    <a:pt x="1138" y="3974"/>
                  </a:moveTo>
                  <a:lnTo>
                    <a:pt x="1138" y="3974"/>
                  </a:lnTo>
                  <a:cubicBezTo>
                    <a:pt x="762" y="4081"/>
                    <a:pt x="369" y="4215"/>
                    <a:pt x="108" y="4501"/>
                  </a:cubicBezTo>
                  <a:lnTo>
                    <a:pt x="108" y="4501"/>
                  </a:lnTo>
                  <a:cubicBezTo>
                    <a:pt x="108" y="4501"/>
                    <a:pt x="108" y="4501"/>
                    <a:pt x="108" y="4501"/>
                  </a:cubicBezTo>
                  <a:lnTo>
                    <a:pt x="108" y="4501"/>
                  </a:lnTo>
                  <a:lnTo>
                    <a:pt x="1" y="4620"/>
                  </a:lnTo>
                  <a:cubicBezTo>
                    <a:pt x="16" y="4611"/>
                    <a:pt x="30" y="4602"/>
                    <a:pt x="45" y="4593"/>
                  </a:cubicBezTo>
                  <a:lnTo>
                    <a:pt x="45" y="4593"/>
                  </a:lnTo>
                  <a:cubicBezTo>
                    <a:pt x="46" y="4594"/>
                    <a:pt x="48" y="4594"/>
                    <a:pt x="49" y="4594"/>
                  </a:cubicBezTo>
                  <a:cubicBezTo>
                    <a:pt x="60" y="4594"/>
                    <a:pt x="82" y="4581"/>
                    <a:pt x="98" y="4562"/>
                  </a:cubicBezTo>
                  <a:lnTo>
                    <a:pt x="98" y="4562"/>
                  </a:lnTo>
                  <a:cubicBezTo>
                    <a:pt x="441" y="4361"/>
                    <a:pt x="788" y="4164"/>
                    <a:pt x="1138" y="39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3" name="Google Shape;1453;p23"/>
            <p:cNvSpPr/>
            <p:nvPr/>
          </p:nvSpPr>
          <p:spPr>
            <a:xfrm>
              <a:off x="3928450" y="1558900"/>
              <a:ext cx="125050" cy="293575"/>
            </a:xfrm>
            <a:custGeom>
              <a:avLst/>
              <a:gdLst/>
              <a:ahLst/>
              <a:cxnLst/>
              <a:rect l="l" t="t" r="r" b="b"/>
              <a:pathLst>
                <a:path w="5002" h="11743" extrusionOk="0">
                  <a:moveTo>
                    <a:pt x="119" y="1"/>
                  </a:moveTo>
                  <a:cubicBezTo>
                    <a:pt x="80" y="1"/>
                    <a:pt x="40" y="2"/>
                    <a:pt x="1" y="3"/>
                  </a:cubicBezTo>
                  <a:cubicBezTo>
                    <a:pt x="2025" y="967"/>
                    <a:pt x="3454" y="2955"/>
                    <a:pt x="3989" y="5134"/>
                  </a:cubicBezTo>
                  <a:cubicBezTo>
                    <a:pt x="4525" y="7301"/>
                    <a:pt x="4251" y="9623"/>
                    <a:pt x="3525" y="11742"/>
                  </a:cubicBezTo>
                  <a:lnTo>
                    <a:pt x="4251" y="11254"/>
                  </a:lnTo>
                  <a:cubicBezTo>
                    <a:pt x="4406" y="10694"/>
                    <a:pt x="4597" y="9920"/>
                    <a:pt x="4727" y="8992"/>
                  </a:cubicBezTo>
                  <a:cubicBezTo>
                    <a:pt x="4835" y="8218"/>
                    <a:pt x="5001" y="7099"/>
                    <a:pt x="4918" y="5753"/>
                  </a:cubicBezTo>
                  <a:cubicBezTo>
                    <a:pt x="4847" y="4384"/>
                    <a:pt x="4775" y="3420"/>
                    <a:pt x="4299" y="2515"/>
                  </a:cubicBezTo>
                  <a:cubicBezTo>
                    <a:pt x="3496" y="1002"/>
                    <a:pt x="1828" y="1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4" name="Google Shape;1454;p23"/>
            <p:cNvSpPr/>
            <p:nvPr/>
          </p:nvSpPr>
          <p:spPr>
            <a:xfrm>
              <a:off x="4020125" y="1728575"/>
              <a:ext cx="382525" cy="106625"/>
            </a:xfrm>
            <a:custGeom>
              <a:avLst/>
              <a:gdLst/>
              <a:ahLst/>
              <a:cxnLst/>
              <a:rect l="l" t="t" r="r" b="b"/>
              <a:pathLst>
                <a:path w="15301" h="4265" extrusionOk="0">
                  <a:moveTo>
                    <a:pt x="10691" y="0"/>
                  </a:moveTo>
                  <a:cubicBezTo>
                    <a:pt x="9995" y="0"/>
                    <a:pt x="9111" y="90"/>
                    <a:pt x="7966" y="336"/>
                  </a:cubicBezTo>
                  <a:cubicBezTo>
                    <a:pt x="6394" y="681"/>
                    <a:pt x="3978" y="1395"/>
                    <a:pt x="1251" y="3014"/>
                  </a:cubicBezTo>
                  <a:lnTo>
                    <a:pt x="1" y="4265"/>
                  </a:lnTo>
                  <a:cubicBezTo>
                    <a:pt x="3324" y="2297"/>
                    <a:pt x="7197" y="1246"/>
                    <a:pt x="11067" y="1246"/>
                  </a:cubicBezTo>
                  <a:cubicBezTo>
                    <a:pt x="11717" y="1246"/>
                    <a:pt x="12367" y="1276"/>
                    <a:pt x="13014" y="1336"/>
                  </a:cubicBezTo>
                  <a:cubicBezTo>
                    <a:pt x="13800" y="1407"/>
                    <a:pt x="14634" y="1550"/>
                    <a:pt x="15265" y="2050"/>
                  </a:cubicBezTo>
                  <a:cubicBezTo>
                    <a:pt x="15272" y="2056"/>
                    <a:pt x="15276" y="2059"/>
                    <a:pt x="15277" y="2059"/>
                  </a:cubicBezTo>
                  <a:cubicBezTo>
                    <a:pt x="15300" y="2059"/>
                    <a:pt x="14030" y="777"/>
                    <a:pt x="12598" y="300"/>
                  </a:cubicBezTo>
                  <a:cubicBezTo>
                    <a:pt x="12164" y="146"/>
                    <a:pt x="11580" y="0"/>
                    <a:pt x="10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5" name="Google Shape;1455;p23"/>
            <p:cNvSpPr/>
            <p:nvPr/>
          </p:nvSpPr>
          <p:spPr>
            <a:xfrm>
              <a:off x="4021025" y="1515275"/>
              <a:ext cx="107175" cy="244025"/>
            </a:xfrm>
            <a:custGeom>
              <a:avLst/>
              <a:gdLst/>
              <a:ahLst/>
              <a:cxnLst/>
              <a:rect l="l" t="t" r="r" b="b"/>
              <a:pathLst>
                <a:path w="4287" h="9761" extrusionOk="0">
                  <a:moveTo>
                    <a:pt x="1634" y="0"/>
                  </a:moveTo>
                  <a:cubicBezTo>
                    <a:pt x="1042" y="0"/>
                    <a:pt x="451" y="205"/>
                    <a:pt x="1" y="581"/>
                  </a:cubicBezTo>
                  <a:cubicBezTo>
                    <a:pt x="148" y="545"/>
                    <a:pt x="297" y="528"/>
                    <a:pt x="447" y="528"/>
                  </a:cubicBezTo>
                  <a:cubicBezTo>
                    <a:pt x="1285" y="528"/>
                    <a:pt x="2121" y="1064"/>
                    <a:pt x="2596" y="1771"/>
                  </a:cubicBezTo>
                  <a:cubicBezTo>
                    <a:pt x="3168" y="2605"/>
                    <a:pt x="3358" y="3653"/>
                    <a:pt x="3453" y="4665"/>
                  </a:cubicBezTo>
                  <a:cubicBezTo>
                    <a:pt x="3620" y="6367"/>
                    <a:pt x="3537" y="8082"/>
                    <a:pt x="3251" y="9760"/>
                  </a:cubicBezTo>
                  <a:lnTo>
                    <a:pt x="3775" y="9272"/>
                  </a:lnTo>
                  <a:cubicBezTo>
                    <a:pt x="3894" y="8248"/>
                    <a:pt x="4192" y="5689"/>
                    <a:pt x="4263" y="3212"/>
                  </a:cubicBezTo>
                  <a:cubicBezTo>
                    <a:pt x="4287" y="2795"/>
                    <a:pt x="4263" y="2081"/>
                    <a:pt x="3870" y="1343"/>
                  </a:cubicBezTo>
                  <a:cubicBezTo>
                    <a:pt x="3513" y="676"/>
                    <a:pt x="2858" y="200"/>
                    <a:pt x="2108" y="45"/>
                  </a:cubicBezTo>
                  <a:cubicBezTo>
                    <a:pt x="1952" y="15"/>
                    <a:pt x="1793" y="0"/>
                    <a:pt x="1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6" name="Google Shape;1456;p23"/>
            <p:cNvSpPr/>
            <p:nvPr/>
          </p:nvSpPr>
          <p:spPr>
            <a:xfrm>
              <a:off x="4121925" y="1657650"/>
              <a:ext cx="309000" cy="84375"/>
            </a:xfrm>
            <a:custGeom>
              <a:avLst/>
              <a:gdLst/>
              <a:ahLst/>
              <a:cxnLst/>
              <a:rect l="l" t="t" r="r" b="b"/>
              <a:pathLst>
                <a:path w="12360" h="3375" extrusionOk="0">
                  <a:moveTo>
                    <a:pt x="8540" y="1"/>
                  </a:moveTo>
                  <a:cubicBezTo>
                    <a:pt x="7711" y="1"/>
                    <a:pt x="6881" y="169"/>
                    <a:pt x="6085" y="398"/>
                  </a:cubicBezTo>
                  <a:cubicBezTo>
                    <a:pt x="4115" y="944"/>
                    <a:pt x="2233" y="1817"/>
                    <a:pt x="557" y="2974"/>
                  </a:cubicBezTo>
                  <a:lnTo>
                    <a:pt x="557" y="2974"/>
                  </a:lnTo>
                  <a:cubicBezTo>
                    <a:pt x="1414" y="2732"/>
                    <a:pt x="2278" y="2483"/>
                    <a:pt x="3132" y="2244"/>
                  </a:cubicBezTo>
                  <a:cubicBezTo>
                    <a:pt x="4649" y="1812"/>
                    <a:pt x="6231" y="1373"/>
                    <a:pt x="7792" y="1373"/>
                  </a:cubicBezTo>
                  <a:cubicBezTo>
                    <a:pt x="8338" y="1373"/>
                    <a:pt x="8882" y="1427"/>
                    <a:pt x="9419" y="1553"/>
                  </a:cubicBezTo>
                  <a:cubicBezTo>
                    <a:pt x="10419" y="1791"/>
                    <a:pt x="11347" y="2256"/>
                    <a:pt x="12359" y="2256"/>
                  </a:cubicBezTo>
                  <a:cubicBezTo>
                    <a:pt x="11967" y="1101"/>
                    <a:pt x="10835" y="351"/>
                    <a:pt x="9657" y="113"/>
                  </a:cubicBezTo>
                  <a:cubicBezTo>
                    <a:pt x="9287" y="35"/>
                    <a:pt x="8914" y="1"/>
                    <a:pt x="8540" y="1"/>
                  </a:cubicBezTo>
                  <a:close/>
                  <a:moveTo>
                    <a:pt x="557" y="2974"/>
                  </a:moveTo>
                  <a:cubicBezTo>
                    <a:pt x="435" y="3009"/>
                    <a:pt x="313" y="3043"/>
                    <a:pt x="191" y="3077"/>
                  </a:cubicBezTo>
                  <a:lnTo>
                    <a:pt x="1" y="3375"/>
                  </a:lnTo>
                  <a:cubicBezTo>
                    <a:pt x="184" y="3238"/>
                    <a:pt x="369" y="3104"/>
                    <a:pt x="557" y="29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7" name="Google Shape;1457;p23"/>
            <p:cNvSpPr/>
            <p:nvPr/>
          </p:nvSpPr>
          <p:spPr>
            <a:xfrm>
              <a:off x="4139800" y="1510775"/>
              <a:ext cx="69675" cy="184725"/>
            </a:xfrm>
            <a:custGeom>
              <a:avLst/>
              <a:gdLst/>
              <a:ahLst/>
              <a:cxnLst/>
              <a:rect l="l" t="t" r="r" b="b"/>
              <a:pathLst>
                <a:path w="2787" h="7389" extrusionOk="0">
                  <a:moveTo>
                    <a:pt x="162" y="0"/>
                  </a:moveTo>
                  <a:cubicBezTo>
                    <a:pt x="131" y="0"/>
                    <a:pt x="123" y="11"/>
                    <a:pt x="119" y="23"/>
                  </a:cubicBezTo>
                  <a:cubicBezTo>
                    <a:pt x="0" y="165"/>
                    <a:pt x="857" y="737"/>
                    <a:pt x="1250" y="1689"/>
                  </a:cubicBezTo>
                  <a:cubicBezTo>
                    <a:pt x="1369" y="1963"/>
                    <a:pt x="1465" y="2356"/>
                    <a:pt x="1369" y="3737"/>
                  </a:cubicBezTo>
                  <a:cubicBezTo>
                    <a:pt x="1203" y="5928"/>
                    <a:pt x="738" y="7297"/>
                    <a:pt x="953" y="7381"/>
                  </a:cubicBezTo>
                  <a:cubicBezTo>
                    <a:pt x="957" y="7385"/>
                    <a:pt x="963" y="7388"/>
                    <a:pt x="974" y="7388"/>
                  </a:cubicBezTo>
                  <a:cubicBezTo>
                    <a:pt x="1021" y="7388"/>
                    <a:pt x="1146" y="7311"/>
                    <a:pt x="1441" y="6869"/>
                  </a:cubicBezTo>
                  <a:cubicBezTo>
                    <a:pt x="1941" y="6107"/>
                    <a:pt x="2786" y="4845"/>
                    <a:pt x="2691" y="3023"/>
                  </a:cubicBezTo>
                  <a:cubicBezTo>
                    <a:pt x="2655" y="2487"/>
                    <a:pt x="2584" y="1106"/>
                    <a:pt x="1798" y="630"/>
                  </a:cubicBezTo>
                  <a:cubicBezTo>
                    <a:pt x="1572" y="499"/>
                    <a:pt x="1107" y="320"/>
                    <a:pt x="786" y="201"/>
                  </a:cubicBezTo>
                  <a:cubicBezTo>
                    <a:pt x="381" y="42"/>
                    <a:pt x="225" y="0"/>
                    <a:pt x="1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8" name="Google Shape;1458;p23"/>
            <p:cNvSpPr/>
            <p:nvPr/>
          </p:nvSpPr>
          <p:spPr>
            <a:xfrm>
              <a:off x="4213600" y="1609225"/>
              <a:ext cx="205125" cy="50050"/>
            </a:xfrm>
            <a:custGeom>
              <a:avLst/>
              <a:gdLst/>
              <a:ahLst/>
              <a:cxnLst/>
              <a:rect l="l" t="t" r="r" b="b"/>
              <a:pathLst>
                <a:path w="8205" h="2002" extrusionOk="0">
                  <a:moveTo>
                    <a:pt x="5324" y="0"/>
                  </a:moveTo>
                  <a:cubicBezTo>
                    <a:pt x="5092" y="0"/>
                    <a:pt x="4861" y="15"/>
                    <a:pt x="4632" y="37"/>
                  </a:cubicBezTo>
                  <a:cubicBezTo>
                    <a:pt x="3335" y="168"/>
                    <a:pt x="2073" y="585"/>
                    <a:pt x="953" y="1264"/>
                  </a:cubicBezTo>
                  <a:lnTo>
                    <a:pt x="1346" y="883"/>
                  </a:lnTo>
                  <a:lnTo>
                    <a:pt x="1346" y="883"/>
                  </a:lnTo>
                  <a:cubicBezTo>
                    <a:pt x="834" y="1180"/>
                    <a:pt x="394" y="1561"/>
                    <a:pt x="1" y="2002"/>
                  </a:cubicBezTo>
                  <a:cubicBezTo>
                    <a:pt x="1128" y="1269"/>
                    <a:pt x="2491" y="963"/>
                    <a:pt x="3825" y="963"/>
                  </a:cubicBezTo>
                  <a:cubicBezTo>
                    <a:pt x="3900" y="963"/>
                    <a:pt x="3975" y="964"/>
                    <a:pt x="4049" y="966"/>
                  </a:cubicBezTo>
                  <a:cubicBezTo>
                    <a:pt x="5466" y="978"/>
                    <a:pt x="6847" y="1323"/>
                    <a:pt x="8204" y="1752"/>
                  </a:cubicBezTo>
                  <a:cubicBezTo>
                    <a:pt x="8026" y="1049"/>
                    <a:pt x="7430" y="514"/>
                    <a:pt x="6764" y="252"/>
                  </a:cubicBezTo>
                  <a:cubicBezTo>
                    <a:pt x="6310" y="65"/>
                    <a:pt x="5817" y="0"/>
                    <a:pt x="5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9" name="Google Shape;1459;p23"/>
            <p:cNvSpPr/>
            <p:nvPr/>
          </p:nvSpPr>
          <p:spPr>
            <a:xfrm>
              <a:off x="4187725" y="1496100"/>
              <a:ext cx="66400" cy="139675"/>
            </a:xfrm>
            <a:custGeom>
              <a:avLst/>
              <a:gdLst/>
              <a:ahLst/>
              <a:cxnLst/>
              <a:rect l="l" t="t" r="r" b="b"/>
              <a:pathLst>
                <a:path w="2656" h="5587" extrusionOk="0">
                  <a:moveTo>
                    <a:pt x="859" y="1"/>
                  </a:moveTo>
                  <a:cubicBezTo>
                    <a:pt x="568" y="1"/>
                    <a:pt x="277" y="53"/>
                    <a:pt x="0" y="145"/>
                  </a:cubicBezTo>
                  <a:cubicBezTo>
                    <a:pt x="964" y="550"/>
                    <a:pt x="1631" y="1479"/>
                    <a:pt x="1881" y="2491"/>
                  </a:cubicBezTo>
                  <a:cubicBezTo>
                    <a:pt x="2155" y="3503"/>
                    <a:pt x="2048" y="4574"/>
                    <a:pt x="1798" y="5586"/>
                  </a:cubicBezTo>
                  <a:lnTo>
                    <a:pt x="1905" y="5336"/>
                  </a:lnTo>
                  <a:cubicBezTo>
                    <a:pt x="2167" y="4277"/>
                    <a:pt x="2393" y="3229"/>
                    <a:pt x="2572" y="2157"/>
                  </a:cubicBezTo>
                  <a:cubicBezTo>
                    <a:pt x="2619" y="1836"/>
                    <a:pt x="2655" y="1526"/>
                    <a:pt x="2596" y="1217"/>
                  </a:cubicBezTo>
                  <a:cubicBezTo>
                    <a:pt x="2500" y="693"/>
                    <a:pt x="2060" y="288"/>
                    <a:pt x="1560" y="110"/>
                  </a:cubicBezTo>
                  <a:cubicBezTo>
                    <a:pt x="1331" y="35"/>
                    <a:pt x="1095" y="1"/>
                    <a:pt x="8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0" name="Google Shape;1460;p23"/>
            <p:cNvSpPr/>
            <p:nvPr/>
          </p:nvSpPr>
          <p:spPr>
            <a:xfrm>
              <a:off x="4266600" y="1497350"/>
              <a:ext cx="33050" cy="115200"/>
            </a:xfrm>
            <a:custGeom>
              <a:avLst/>
              <a:gdLst/>
              <a:ahLst/>
              <a:cxnLst/>
              <a:rect l="l" t="t" r="r" b="b"/>
              <a:pathLst>
                <a:path w="1322" h="4608" extrusionOk="0">
                  <a:moveTo>
                    <a:pt x="179" y="0"/>
                  </a:moveTo>
                  <a:cubicBezTo>
                    <a:pt x="965" y="1417"/>
                    <a:pt x="893" y="3262"/>
                    <a:pt x="0" y="4608"/>
                  </a:cubicBezTo>
                  <a:lnTo>
                    <a:pt x="417" y="4203"/>
                  </a:lnTo>
                  <a:cubicBezTo>
                    <a:pt x="536" y="3953"/>
                    <a:pt x="643" y="3715"/>
                    <a:pt x="762" y="3453"/>
                  </a:cubicBezTo>
                  <a:cubicBezTo>
                    <a:pt x="1036" y="2834"/>
                    <a:pt x="1322" y="2191"/>
                    <a:pt x="1310" y="1512"/>
                  </a:cubicBezTo>
                  <a:cubicBezTo>
                    <a:pt x="1274" y="833"/>
                    <a:pt x="846" y="107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1" name="Google Shape;1461;p23"/>
            <p:cNvSpPr/>
            <p:nvPr/>
          </p:nvSpPr>
          <p:spPr>
            <a:xfrm>
              <a:off x="4299925" y="1572950"/>
              <a:ext cx="93800" cy="26800"/>
            </a:xfrm>
            <a:custGeom>
              <a:avLst/>
              <a:gdLst/>
              <a:ahLst/>
              <a:cxnLst/>
              <a:rect l="l" t="t" r="r" b="b"/>
              <a:pathLst>
                <a:path w="3752" h="1072" extrusionOk="0">
                  <a:moveTo>
                    <a:pt x="1855" y="0"/>
                  </a:moveTo>
                  <a:cubicBezTo>
                    <a:pt x="1724" y="0"/>
                    <a:pt x="1593" y="5"/>
                    <a:pt x="1465" y="12"/>
                  </a:cubicBezTo>
                  <a:cubicBezTo>
                    <a:pt x="1120" y="48"/>
                    <a:pt x="763" y="107"/>
                    <a:pt x="429" y="167"/>
                  </a:cubicBezTo>
                  <a:lnTo>
                    <a:pt x="1" y="667"/>
                  </a:lnTo>
                  <a:cubicBezTo>
                    <a:pt x="263" y="524"/>
                    <a:pt x="560" y="429"/>
                    <a:pt x="834" y="393"/>
                  </a:cubicBezTo>
                  <a:cubicBezTo>
                    <a:pt x="931" y="383"/>
                    <a:pt x="1027" y="378"/>
                    <a:pt x="1124" y="378"/>
                  </a:cubicBezTo>
                  <a:cubicBezTo>
                    <a:pt x="1467" y="378"/>
                    <a:pt x="1809" y="438"/>
                    <a:pt x="2144" y="512"/>
                  </a:cubicBezTo>
                  <a:cubicBezTo>
                    <a:pt x="2334" y="536"/>
                    <a:pt x="2537" y="584"/>
                    <a:pt x="2715" y="631"/>
                  </a:cubicBezTo>
                  <a:cubicBezTo>
                    <a:pt x="3084" y="726"/>
                    <a:pt x="3442" y="881"/>
                    <a:pt x="3751" y="1072"/>
                  </a:cubicBezTo>
                  <a:cubicBezTo>
                    <a:pt x="3632" y="631"/>
                    <a:pt x="3251" y="298"/>
                    <a:pt x="2811" y="131"/>
                  </a:cubicBezTo>
                  <a:cubicBezTo>
                    <a:pt x="2506" y="30"/>
                    <a:pt x="2178" y="0"/>
                    <a:pt x="1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2" name="Google Shape;1462;p23"/>
            <p:cNvSpPr/>
            <p:nvPr/>
          </p:nvSpPr>
          <p:spPr>
            <a:xfrm>
              <a:off x="4311825" y="1505400"/>
              <a:ext cx="24450" cy="74125"/>
            </a:xfrm>
            <a:custGeom>
              <a:avLst/>
              <a:gdLst/>
              <a:ahLst/>
              <a:cxnLst/>
              <a:rect l="l" t="t" r="r" b="b"/>
              <a:pathLst>
                <a:path w="978" h="2965" extrusionOk="0">
                  <a:moveTo>
                    <a:pt x="217" y="0"/>
                  </a:moveTo>
                  <a:cubicBezTo>
                    <a:pt x="205" y="0"/>
                    <a:pt x="192" y="4"/>
                    <a:pt x="180" y="11"/>
                  </a:cubicBezTo>
                  <a:cubicBezTo>
                    <a:pt x="120" y="59"/>
                    <a:pt x="120" y="130"/>
                    <a:pt x="144" y="202"/>
                  </a:cubicBezTo>
                  <a:cubicBezTo>
                    <a:pt x="346" y="1107"/>
                    <a:pt x="299" y="2083"/>
                    <a:pt x="1" y="2952"/>
                  </a:cubicBezTo>
                  <a:lnTo>
                    <a:pt x="84" y="2964"/>
                  </a:lnTo>
                  <a:cubicBezTo>
                    <a:pt x="406" y="2619"/>
                    <a:pt x="751" y="2226"/>
                    <a:pt x="858" y="1750"/>
                  </a:cubicBezTo>
                  <a:cubicBezTo>
                    <a:pt x="977" y="1154"/>
                    <a:pt x="739" y="547"/>
                    <a:pt x="346" y="83"/>
                  </a:cubicBezTo>
                  <a:cubicBezTo>
                    <a:pt x="309" y="45"/>
                    <a:pt x="264" y="0"/>
                    <a:pt x="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3" name="Google Shape;1463;p23"/>
            <p:cNvSpPr/>
            <p:nvPr/>
          </p:nvSpPr>
          <p:spPr>
            <a:xfrm>
              <a:off x="3753725" y="1536925"/>
              <a:ext cx="622725" cy="732550"/>
            </a:xfrm>
            <a:custGeom>
              <a:avLst/>
              <a:gdLst/>
              <a:ahLst/>
              <a:cxnLst/>
              <a:rect l="l" t="t" r="r" b="b"/>
              <a:pathLst>
                <a:path w="24909" h="29302" extrusionOk="0">
                  <a:moveTo>
                    <a:pt x="24909" y="1"/>
                  </a:moveTo>
                  <a:cubicBezTo>
                    <a:pt x="22075" y="1620"/>
                    <a:pt x="19408" y="3513"/>
                    <a:pt x="16896" y="5644"/>
                  </a:cubicBezTo>
                  <a:cubicBezTo>
                    <a:pt x="15646" y="6692"/>
                    <a:pt x="14455" y="7799"/>
                    <a:pt x="13300" y="8954"/>
                  </a:cubicBezTo>
                  <a:cubicBezTo>
                    <a:pt x="12717" y="9537"/>
                    <a:pt x="12145" y="10121"/>
                    <a:pt x="11597" y="10728"/>
                  </a:cubicBezTo>
                  <a:cubicBezTo>
                    <a:pt x="11335" y="11026"/>
                    <a:pt x="11050" y="11323"/>
                    <a:pt x="10776" y="11633"/>
                  </a:cubicBezTo>
                  <a:lnTo>
                    <a:pt x="9978" y="12562"/>
                  </a:lnTo>
                  <a:cubicBezTo>
                    <a:pt x="7859" y="15062"/>
                    <a:pt x="5942" y="17705"/>
                    <a:pt x="4275" y="20527"/>
                  </a:cubicBezTo>
                  <a:cubicBezTo>
                    <a:pt x="2608" y="23325"/>
                    <a:pt x="1156" y="26254"/>
                    <a:pt x="1" y="29302"/>
                  </a:cubicBezTo>
                  <a:cubicBezTo>
                    <a:pt x="751" y="27861"/>
                    <a:pt x="1513" y="26432"/>
                    <a:pt x="2322" y="25027"/>
                  </a:cubicBezTo>
                  <a:cubicBezTo>
                    <a:pt x="3132" y="23622"/>
                    <a:pt x="3989" y="22253"/>
                    <a:pt x="4870" y="20896"/>
                  </a:cubicBezTo>
                  <a:cubicBezTo>
                    <a:pt x="5323" y="20205"/>
                    <a:pt x="5763" y="19551"/>
                    <a:pt x="6228" y="18884"/>
                  </a:cubicBezTo>
                  <a:cubicBezTo>
                    <a:pt x="6454" y="18562"/>
                    <a:pt x="6692" y="18229"/>
                    <a:pt x="6930" y="17908"/>
                  </a:cubicBezTo>
                  <a:lnTo>
                    <a:pt x="7287" y="17407"/>
                  </a:lnTo>
                  <a:lnTo>
                    <a:pt x="7656" y="16931"/>
                  </a:lnTo>
                  <a:cubicBezTo>
                    <a:pt x="8609" y="15622"/>
                    <a:pt x="9621" y="14371"/>
                    <a:pt x="10657" y="13145"/>
                  </a:cubicBezTo>
                  <a:lnTo>
                    <a:pt x="11455" y="12216"/>
                  </a:lnTo>
                  <a:cubicBezTo>
                    <a:pt x="11705" y="11907"/>
                    <a:pt x="11990" y="11609"/>
                    <a:pt x="12252" y="11311"/>
                  </a:cubicBezTo>
                  <a:cubicBezTo>
                    <a:pt x="12526" y="11014"/>
                    <a:pt x="12788" y="10704"/>
                    <a:pt x="13074" y="10418"/>
                  </a:cubicBezTo>
                  <a:lnTo>
                    <a:pt x="13907" y="9537"/>
                  </a:lnTo>
                  <a:cubicBezTo>
                    <a:pt x="15026" y="8359"/>
                    <a:pt x="16181" y="7251"/>
                    <a:pt x="17372" y="6144"/>
                  </a:cubicBezTo>
                  <a:cubicBezTo>
                    <a:pt x="19753" y="3953"/>
                    <a:pt x="22289" y="1929"/>
                    <a:pt x="249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464" name="Google Shape;1464;p23"/>
          <p:cNvGrpSpPr/>
          <p:nvPr/>
        </p:nvGrpSpPr>
        <p:grpSpPr>
          <a:xfrm rot="-4503338">
            <a:off x="10988411" y="5656738"/>
            <a:ext cx="1466728" cy="1380721"/>
            <a:chOff x="3611750" y="1496100"/>
            <a:chExt cx="821550" cy="773375"/>
          </a:xfrm>
        </p:grpSpPr>
        <p:sp>
          <p:nvSpPr>
            <p:cNvPr id="1465" name="Google Shape;1465;p23"/>
            <p:cNvSpPr/>
            <p:nvPr/>
          </p:nvSpPr>
          <p:spPr>
            <a:xfrm>
              <a:off x="3829175" y="2004725"/>
              <a:ext cx="455900" cy="178425"/>
            </a:xfrm>
            <a:custGeom>
              <a:avLst/>
              <a:gdLst/>
              <a:ahLst/>
              <a:cxnLst/>
              <a:rect l="l" t="t" r="r" b="b"/>
              <a:pathLst>
                <a:path w="18236" h="7137" extrusionOk="0">
                  <a:moveTo>
                    <a:pt x="9519" y="1"/>
                  </a:moveTo>
                  <a:cubicBezTo>
                    <a:pt x="5908" y="1"/>
                    <a:pt x="2471" y="1297"/>
                    <a:pt x="174" y="4148"/>
                  </a:cubicBezTo>
                  <a:lnTo>
                    <a:pt x="66" y="4351"/>
                  </a:lnTo>
                  <a:cubicBezTo>
                    <a:pt x="66" y="4343"/>
                    <a:pt x="63" y="4340"/>
                    <a:pt x="58" y="4340"/>
                  </a:cubicBezTo>
                  <a:cubicBezTo>
                    <a:pt x="40" y="4340"/>
                    <a:pt x="0" y="4380"/>
                    <a:pt x="19" y="4399"/>
                  </a:cubicBezTo>
                  <a:cubicBezTo>
                    <a:pt x="33" y="4409"/>
                    <a:pt x="48" y="4414"/>
                    <a:pt x="62" y="4414"/>
                  </a:cubicBezTo>
                  <a:cubicBezTo>
                    <a:pt x="95" y="4414"/>
                    <a:pt x="129" y="4391"/>
                    <a:pt x="162" y="4375"/>
                  </a:cubicBezTo>
                  <a:cubicBezTo>
                    <a:pt x="1007" y="3779"/>
                    <a:pt x="1912" y="3244"/>
                    <a:pt x="2817" y="2720"/>
                  </a:cubicBezTo>
                  <a:cubicBezTo>
                    <a:pt x="3507" y="2315"/>
                    <a:pt x="4186" y="1934"/>
                    <a:pt x="4936" y="1660"/>
                  </a:cubicBezTo>
                  <a:cubicBezTo>
                    <a:pt x="5650" y="1410"/>
                    <a:pt x="6389" y="1291"/>
                    <a:pt x="7151" y="1196"/>
                  </a:cubicBezTo>
                  <a:cubicBezTo>
                    <a:pt x="7689" y="1141"/>
                    <a:pt x="8220" y="1100"/>
                    <a:pt x="8755" y="1100"/>
                  </a:cubicBezTo>
                  <a:cubicBezTo>
                    <a:pt x="8918" y="1100"/>
                    <a:pt x="9082" y="1104"/>
                    <a:pt x="9246" y="1112"/>
                  </a:cubicBezTo>
                  <a:cubicBezTo>
                    <a:pt x="11151" y="1172"/>
                    <a:pt x="13056" y="1755"/>
                    <a:pt x="14652" y="2791"/>
                  </a:cubicBezTo>
                  <a:cubicBezTo>
                    <a:pt x="16247" y="3839"/>
                    <a:pt x="17533" y="5363"/>
                    <a:pt x="18235" y="7137"/>
                  </a:cubicBezTo>
                  <a:cubicBezTo>
                    <a:pt x="17973" y="5827"/>
                    <a:pt x="17509" y="4553"/>
                    <a:pt x="16783" y="3422"/>
                  </a:cubicBezTo>
                  <a:cubicBezTo>
                    <a:pt x="16057" y="2291"/>
                    <a:pt x="15056" y="1339"/>
                    <a:pt x="13830" y="767"/>
                  </a:cubicBezTo>
                  <a:cubicBezTo>
                    <a:pt x="13032" y="398"/>
                    <a:pt x="12151" y="208"/>
                    <a:pt x="11270" y="100"/>
                  </a:cubicBezTo>
                  <a:cubicBezTo>
                    <a:pt x="10685" y="34"/>
                    <a:pt x="10099" y="1"/>
                    <a:pt x="9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6" name="Google Shape;1466;p23"/>
            <p:cNvSpPr/>
            <p:nvPr/>
          </p:nvSpPr>
          <p:spPr>
            <a:xfrm>
              <a:off x="3611750" y="1770000"/>
              <a:ext cx="259275" cy="343500"/>
            </a:xfrm>
            <a:custGeom>
              <a:avLst/>
              <a:gdLst/>
              <a:ahLst/>
              <a:cxnLst/>
              <a:rect l="l" t="t" r="r" b="b"/>
              <a:pathLst>
                <a:path w="10371" h="13740" extrusionOk="0">
                  <a:moveTo>
                    <a:pt x="3734" y="0"/>
                  </a:moveTo>
                  <a:cubicBezTo>
                    <a:pt x="3240" y="0"/>
                    <a:pt x="2747" y="88"/>
                    <a:pt x="2263" y="167"/>
                  </a:cubicBezTo>
                  <a:cubicBezTo>
                    <a:pt x="1453" y="322"/>
                    <a:pt x="643" y="512"/>
                    <a:pt x="0" y="1024"/>
                  </a:cubicBezTo>
                  <a:cubicBezTo>
                    <a:pt x="12" y="1024"/>
                    <a:pt x="203" y="1048"/>
                    <a:pt x="191" y="1048"/>
                  </a:cubicBezTo>
                  <a:cubicBezTo>
                    <a:pt x="298" y="1060"/>
                    <a:pt x="405" y="1072"/>
                    <a:pt x="489" y="1095"/>
                  </a:cubicBezTo>
                  <a:cubicBezTo>
                    <a:pt x="703" y="1119"/>
                    <a:pt x="893" y="1143"/>
                    <a:pt x="1096" y="1167"/>
                  </a:cubicBezTo>
                  <a:cubicBezTo>
                    <a:pt x="1548" y="1215"/>
                    <a:pt x="1989" y="1238"/>
                    <a:pt x="2441" y="1286"/>
                  </a:cubicBezTo>
                  <a:cubicBezTo>
                    <a:pt x="3275" y="1357"/>
                    <a:pt x="4120" y="1453"/>
                    <a:pt x="4942" y="1691"/>
                  </a:cubicBezTo>
                  <a:cubicBezTo>
                    <a:pt x="5299" y="1798"/>
                    <a:pt x="5644" y="1941"/>
                    <a:pt x="5965" y="2108"/>
                  </a:cubicBezTo>
                  <a:cubicBezTo>
                    <a:pt x="6025" y="2131"/>
                    <a:pt x="6085" y="2167"/>
                    <a:pt x="6144" y="2179"/>
                  </a:cubicBezTo>
                  <a:cubicBezTo>
                    <a:pt x="6239" y="2215"/>
                    <a:pt x="6323" y="2227"/>
                    <a:pt x="6394" y="2274"/>
                  </a:cubicBezTo>
                  <a:cubicBezTo>
                    <a:pt x="6632" y="2393"/>
                    <a:pt x="6811" y="2667"/>
                    <a:pt x="6978" y="2893"/>
                  </a:cubicBezTo>
                  <a:cubicBezTo>
                    <a:pt x="7168" y="3167"/>
                    <a:pt x="7347" y="3429"/>
                    <a:pt x="7489" y="3727"/>
                  </a:cubicBezTo>
                  <a:cubicBezTo>
                    <a:pt x="7501" y="3762"/>
                    <a:pt x="7513" y="3774"/>
                    <a:pt x="7513" y="3798"/>
                  </a:cubicBezTo>
                  <a:cubicBezTo>
                    <a:pt x="7811" y="4417"/>
                    <a:pt x="8025" y="5072"/>
                    <a:pt x="8180" y="5727"/>
                  </a:cubicBezTo>
                  <a:cubicBezTo>
                    <a:pt x="8833" y="8224"/>
                    <a:pt x="9089" y="10842"/>
                    <a:pt x="8949" y="13433"/>
                  </a:cubicBezTo>
                  <a:lnTo>
                    <a:pt x="8949" y="13433"/>
                  </a:lnTo>
                  <a:lnTo>
                    <a:pt x="9454" y="12847"/>
                  </a:lnTo>
                  <a:cubicBezTo>
                    <a:pt x="10371" y="10192"/>
                    <a:pt x="10049" y="7215"/>
                    <a:pt x="9013" y="4596"/>
                  </a:cubicBezTo>
                  <a:cubicBezTo>
                    <a:pt x="8573" y="3477"/>
                    <a:pt x="8001" y="2405"/>
                    <a:pt x="7168" y="1560"/>
                  </a:cubicBezTo>
                  <a:cubicBezTo>
                    <a:pt x="6335" y="703"/>
                    <a:pt x="5227" y="83"/>
                    <a:pt x="4037" y="12"/>
                  </a:cubicBezTo>
                  <a:cubicBezTo>
                    <a:pt x="3936" y="4"/>
                    <a:pt x="3835" y="0"/>
                    <a:pt x="3734" y="0"/>
                  </a:cubicBezTo>
                  <a:close/>
                  <a:moveTo>
                    <a:pt x="8949" y="13433"/>
                  </a:moveTo>
                  <a:lnTo>
                    <a:pt x="8859" y="13537"/>
                  </a:lnTo>
                  <a:cubicBezTo>
                    <a:pt x="8871" y="13609"/>
                    <a:pt x="8894" y="13668"/>
                    <a:pt x="8930" y="13740"/>
                  </a:cubicBezTo>
                  <a:cubicBezTo>
                    <a:pt x="8937" y="13638"/>
                    <a:pt x="8943" y="13535"/>
                    <a:pt x="8949" y="134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7" name="Google Shape;1467;p23"/>
            <p:cNvSpPr/>
            <p:nvPr/>
          </p:nvSpPr>
          <p:spPr>
            <a:xfrm>
              <a:off x="3872500" y="1902275"/>
              <a:ext cx="492950" cy="148125"/>
            </a:xfrm>
            <a:custGeom>
              <a:avLst/>
              <a:gdLst/>
              <a:ahLst/>
              <a:cxnLst/>
              <a:rect l="l" t="t" r="r" b="b"/>
              <a:pathLst>
                <a:path w="19718" h="5925" extrusionOk="0">
                  <a:moveTo>
                    <a:pt x="12112" y="0"/>
                  </a:moveTo>
                  <a:cubicBezTo>
                    <a:pt x="10553" y="0"/>
                    <a:pt x="8982" y="306"/>
                    <a:pt x="7513" y="817"/>
                  </a:cubicBezTo>
                  <a:cubicBezTo>
                    <a:pt x="5120" y="1662"/>
                    <a:pt x="2929" y="3055"/>
                    <a:pt x="905" y="4579"/>
                  </a:cubicBezTo>
                  <a:lnTo>
                    <a:pt x="0" y="5925"/>
                  </a:lnTo>
                  <a:cubicBezTo>
                    <a:pt x="1786" y="4472"/>
                    <a:pt x="3810" y="3317"/>
                    <a:pt x="5965" y="2508"/>
                  </a:cubicBezTo>
                  <a:cubicBezTo>
                    <a:pt x="7670" y="1893"/>
                    <a:pt x="9443" y="1459"/>
                    <a:pt x="11262" y="1459"/>
                  </a:cubicBezTo>
                  <a:cubicBezTo>
                    <a:pt x="11310" y="1459"/>
                    <a:pt x="11358" y="1459"/>
                    <a:pt x="11407" y="1460"/>
                  </a:cubicBezTo>
                  <a:cubicBezTo>
                    <a:pt x="13264" y="1472"/>
                    <a:pt x="15133" y="1948"/>
                    <a:pt x="16681" y="2960"/>
                  </a:cubicBezTo>
                  <a:cubicBezTo>
                    <a:pt x="17848" y="3722"/>
                    <a:pt x="18788" y="4758"/>
                    <a:pt x="19717" y="5782"/>
                  </a:cubicBezTo>
                  <a:cubicBezTo>
                    <a:pt x="19527" y="4496"/>
                    <a:pt x="18788" y="3365"/>
                    <a:pt x="17955" y="2365"/>
                  </a:cubicBezTo>
                  <a:cubicBezTo>
                    <a:pt x="17526" y="1877"/>
                    <a:pt x="17086" y="1400"/>
                    <a:pt x="16550" y="1043"/>
                  </a:cubicBezTo>
                  <a:cubicBezTo>
                    <a:pt x="16086" y="734"/>
                    <a:pt x="15550" y="531"/>
                    <a:pt x="15014" y="388"/>
                  </a:cubicBezTo>
                  <a:cubicBezTo>
                    <a:pt x="14071" y="122"/>
                    <a:pt x="13094" y="0"/>
                    <a:pt x="12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8" name="Google Shape;1468;p23"/>
            <p:cNvSpPr/>
            <p:nvPr/>
          </p:nvSpPr>
          <p:spPr>
            <a:xfrm>
              <a:off x="3665925" y="1657925"/>
              <a:ext cx="233075" cy="371350"/>
            </a:xfrm>
            <a:custGeom>
              <a:avLst/>
              <a:gdLst/>
              <a:ahLst/>
              <a:cxnLst/>
              <a:rect l="l" t="t" r="r" b="b"/>
              <a:pathLst>
                <a:path w="9323" h="14854" extrusionOk="0">
                  <a:moveTo>
                    <a:pt x="2490" y="1"/>
                  </a:moveTo>
                  <a:cubicBezTo>
                    <a:pt x="1596" y="1"/>
                    <a:pt x="714" y="246"/>
                    <a:pt x="0" y="780"/>
                  </a:cubicBezTo>
                  <a:cubicBezTo>
                    <a:pt x="1905" y="816"/>
                    <a:pt x="3929" y="1102"/>
                    <a:pt x="5418" y="2304"/>
                  </a:cubicBezTo>
                  <a:cubicBezTo>
                    <a:pt x="6430" y="3102"/>
                    <a:pt x="7097" y="4269"/>
                    <a:pt x="7585" y="5459"/>
                  </a:cubicBezTo>
                  <a:cubicBezTo>
                    <a:pt x="8775" y="8400"/>
                    <a:pt x="8894" y="11663"/>
                    <a:pt x="8871" y="14853"/>
                  </a:cubicBezTo>
                  <a:lnTo>
                    <a:pt x="9323" y="14115"/>
                  </a:lnTo>
                  <a:cubicBezTo>
                    <a:pt x="9228" y="12567"/>
                    <a:pt x="9144" y="11020"/>
                    <a:pt x="9013" y="9496"/>
                  </a:cubicBezTo>
                  <a:cubicBezTo>
                    <a:pt x="8859" y="7781"/>
                    <a:pt x="8656" y="6067"/>
                    <a:pt x="8037" y="4471"/>
                  </a:cubicBezTo>
                  <a:cubicBezTo>
                    <a:pt x="7418" y="2864"/>
                    <a:pt x="6358" y="1399"/>
                    <a:pt x="4858" y="590"/>
                  </a:cubicBezTo>
                  <a:cubicBezTo>
                    <a:pt x="4140" y="208"/>
                    <a:pt x="3310" y="1"/>
                    <a:pt x="2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9" name="Google Shape;1469;p23"/>
            <p:cNvSpPr/>
            <p:nvPr/>
          </p:nvSpPr>
          <p:spPr>
            <a:xfrm>
              <a:off x="3803450" y="1601225"/>
              <a:ext cx="162825" cy="358400"/>
            </a:xfrm>
            <a:custGeom>
              <a:avLst/>
              <a:gdLst/>
              <a:ahLst/>
              <a:cxnLst/>
              <a:rect l="l" t="t" r="r" b="b"/>
              <a:pathLst>
                <a:path w="6513" h="14336" extrusionOk="0">
                  <a:moveTo>
                    <a:pt x="0" y="0"/>
                  </a:moveTo>
                  <a:cubicBezTo>
                    <a:pt x="2274" y="750"/>
                    <a:pt x="4024" y="2727"/>
                    <a:pt x="4905" y="4953"/>
                  </a:cubicBezTo>
                  <a:cubicBezTo>
                    <a:pt x="5787" y="7204"/>
                    <a:pt x="5894" y="9680"/>
                    <a:pt x="5667" y="12073"/>
                  </a:cubicBezTo>
                  <a:cubicBezTo>
                    <a:pt x="5596" y="12835"/>
                    <a:pt x="5489" y="13585"/>
                    <a:pt x="5298" y="14335"/>
                  </a:cubicBezTo>
                  <a:lnTo>
                    <a:pt x="6084" y="13347"/>
                  </a:lnTo>
                  <a:cubicBezTo>
                    <a:pt x="6287" y="10513"/>
                    <a:pt x="6513" y="7632"/>
                    <a:pt x="6132" y="4810"/>
                  </a:cubicBezTo>
                  <a:cubicBezTo>
                    <a:pt x="6037" y="4203"/>
                    <a:pt x="5917" y="3572"/>
                    <a:pt x="5667" y="3013"/>
                  </a:cubicBezTo>
                  <a:cubicBezTo>
                    <a:pt x="5203" y="1977"/>
                    <a:pt x="4298" y="1203"/>
                    <a:pt x="3274" y="727"/>
                  </a:cubicBezTo>
                  <a:cubicBezTo>
                    <a:pt x="2262" y="250"/>
                    <a:pt x="1131" y="7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0" name="Google Shape;1470;p23"/>
            <p:cNvSpPr/>
            <p:nvPr/>
          </p:nvSpPr>
          <p:spPr>
            <a:xfrm>
              <a:off x="3940350" y="1811675"/>
              <a:ext cx="492950" cy="115500"/>
            </a:xfrm>
            <a:custGeom>
              <a:avLst/>
              <a:gdLst/>
              <a:ahLst/>
              <a:cxnLst/>
              <a:rect l="l" t="t" r="r" b="b"/>
              <a:pathLst>
                <a:path w="19718" h="4620" extrusionOk="0">
                  <a:moveTo>
                    <a:pt x="14595" y="0"/>
                  </a:moveTo>
                  <a:cubicBezTo>
                    <a:pt x="13560" y="0"/>
                    <a:pt x="12523" y="144"/>
                    <a:pt x="11502" y="333"/>
                  </a:cubicBezTo>
                  <a:cubicBezTo>
                    <a:pt x="7883" y="983"/>
                    <a:pt x="4369" y="2222"/>
                    <a:pt x="1138" y="3974"/>
                  </a:cubicBezTo>
                  <a:lnTo>
                    <a:pt x="1138" y="3974"/>
                  </a:lnTo>
                  <a:cubicBezTo>
                    <a:pt x="1164" y="3967"/>
                    <a:pt x="1190" y="3960"/>
                    <a:pt x="1215" y="3953"/>
                  </a:cubicBezTo>
                  <a:cubicBezTo>
                    <a:pt x="4263" y="3096"/>
                    <a:pt x="7335" y="2298"/>
                    <a:pt x="10407" y="1572"/>
                  </a:cubicBezTo>
                  <a:cubicBezTo>
                    <a:pt x="10931" y="1453"/>
                    <a:pt x="11467" y="1333"/>
                    <a:pt x="12002" y="1286"/>
                  </a:cubicBezTo>
                  <a:cubicBezTo>
                    <a:pt x="12130" y="1278"/>
                    <a:pt x="12259" y="1274"/>
                    <a:pt x="12388" y="1274"/>
                  </a:cubicBezTo>
                  <a:cubicBezTo>
                    <a:pt x="12811" y="1274"/>
                    <a:pt x="13235" y="1314"/>
                    <a:pt x="13646" y="1369"/>
                  </a:cubicBezTo>
                  <a:cubicBezTo>
                    <a:pt x="15384" y="1643"/>
                    <a:pt x="17063" y="2298"/>
                    <a:pt x="18539" y="3274"/>
                  </a:cubicBezTo>
                  <a:cubicBezTo>
                    <a:pt x="18863" y="3490"/>
                    <a:pt x="19206" y="3735"/>
                    <a:pt x="19595" y="3735"/>
                  </a:cubicBezTo>
                  <a:cubicBezTo>
                    <a:pt x="19635" y="3735"/>
                    <a:pt x="19676" y="3732"/>
                    <a:pt x="19718" y="3727"/>
                  </a:cubicBezTo>
                  <a:cubicBezTo>
                    <a:pt x="19682" y="3119"/>
                    <a:pt x="19372" y="2536"/>
                    <a:pt x="19015" y="2024"/>
                  </a:cubicBezTo>
                  <a:cubicBezTo>
                    <a:pt x="18610" y="1453"/>
                    <a:pt x="18134" y="893"/>
                    <a:pt x="17527" y="560"/>
                  </a:cubicBezTo>
                  <a:cubicBezTo>
                    <a:pt x="17051" y="286"/>
                    <a:pt x="16515" y="167"/>
                    <a:pt x="15979" y="95"/>
                  </a:cubicBezTo>
                  <a:cubicBezTo>
                    <a:pt x="15519" y="29"/>
                    <a:pt x="15058" y="0"/>
                    <a:pt x="14595" y="0"/>
                  </a:cubicBezTo>
                  <a:close/>
                  <a:moveTo>
                    <a:pt x="1138" y="3974"/>
                  </a:moveTo>
                  <a:lnTo>
                    <a:pt x="1138" y="3974"/>
                  </a:lnTo>
                  <a:cubicBezTo>
                    <a:pt x="762" y="4081"/>
                    <a:pt x="369" y="4215"/>
                    <a:pt x="108" y="4501"/>
                  </a:cubicBezTo>
                  <a:lnTo>
                    <a:pt x="108" y="4501"/>
                  </a:lnTo>
                  <a:cubicBezTo>
                    <a:pt x="108" y="4501"/>
                    <a:pt x="108" y="4501"/>
                    <a:pt x="108" y="4501"/>
                  </a:cubicBezTo>
                  <a:lnTo>
                    <a:pt x="108" y="4501"/>
                  </a:lnTo>
                  <a:lnTo>
                    <a:pt x="1" y="4620"/>
                  </a:lnTo>
                  <a:cubicBezTo>
                    <a:pt x="16" y="4611"/>
                    <a:pt x="30" y="4602"/>
                    <a:pt x="45" y="4593"/>
                  </a:cubicBezTo>
                  <a:lnTo>
                    <a:pt x="45" y="4593"/>
                  </a:lnTo>
                  <a:cubicBezTo>
                    <a:pt x="46" y="4594"/>
                    <a:pt x="48" y="4594"/>
                    <a:pt x="49" y="4594"/>
                  </a:cubicBezTo>
                  <a:cubicBezTo>
                    <a:pt x="60" y="4594"/>
                    <a:pt x="82" y="4581"/>
                    <a:pt x="98" y="4562"/>
                  </a:cubicBezTo>
                  <a:lnTo>
                    <a:pt x="98" y="4562"/>
                  </a:lnTo>
                  <a:cubicBezTo>
                    <a:pt x="441" y="4361"/>
                    <a:pt x="788" y="4164"/>
                    <a:pt x="1138" y="3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1" name="Google Shape;1471;p23"/>
            <p:cNvSpPr/>
            <p:nvPr/>
          </p:nvSpPr>
          <p:spPr>
            <a:xfrm>
              <a:off x="3928450" y="1558900"/>
              <a:ext cx="125050" cy="293575"/>
            </a:xfrm>
            <a:custGeom>
              <a:avLst/>
              <a:gdLst/>
              <a:ahLst/>
              <a:cxnLst/>
              <a:rect l="l" t="t" r="r" b="b"/>
              <a:pathLst>
                <a:path w="5002" h="11743" extrusionOk="0">
                  <a:moveTo>
                    <a:pt x="119" y="1"/>
                  </a:moveTo>
                  <a:cubicBezTo>
                    <a:pt x="80" y="1"/>
                    <a:pt x="40" y="2"/>
                    <a:pt x="1" y="3"/>
                  </a:cubicBezTo>
                  <a:cubicBezTo>
                    <a:pt x="2025" y="967"/>
                    <a:pt x="3454" y="2955"/>
                    <a:pt x="3989" y="5134"/>
                  </a:cubicBezTo>
                  <a:cubicBezTo>
                    <a:pt x="4525" y="7301"/>
                    <a:pt x="4251" y="9623"/>
                    <a:pt x="3525" y="11742"/>
                  </a:cubicBezTo>
                  <a:lnTo>
                    <a:pt x="4251" y="11254"/>
                  </a:lnTo>
                  <a:cubicBezTo>
                    <a:pt x="4406" y="10694"/>
                    <a:pt x="4597" y="9920"/>
                    <a:pt x="4727" y="8992"/>
                  </a:cubicBezTo>
                  <a:cubicBezTo>
                    <a:pt x="4835" y="8218"/>
                    <a:pt x="5001" y="7099"/>
                    <a:pt x="4918" y="5753"/>
                  </a:cubicBezTo>
                  <a:cubicBezTo>
                    <a:pt x="4847" y="4384"/>
                    <a:pt x="4775" y="3420"/>
                    <a:pt x="4299" y="2515"/>
                  </a:cubicBezTo>
                  <a:cubicBezTo>
                    <a:pt x="3496" y="1002"/>
                    <a:pt x="1828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2" name="Google Shape;1472;p23"/>
            <p:cNvSpPr/>
            <p:nvPr/>
          </p:nvSpPr>
          <p:spPr>
            <a:xfrm>
              <a:off x="4020125" y="1728575"/>
              <a:ext cx="382525" cy="106625"/>
            </a:xfrm>
            <a:custGeom>
              <a:avLst/>
              <a:gdLst/>
              <a:ahLst/>
              <a:cxnLst/>
              <a:rect l="l" t="t" r="r" b="b"/>
              <a:pathLst>
                <a:path w="15301" h="4265" extrusionOk="0">
                  <a:moveTo>
                    <a:pt x="10691" y="0"/>
                  </a:moveTo>
                  <a:cubicBezTo>
                    <a:pt x="9995" y="0"/>
                    <a:pt x="9111" y="90"/>
                    <a:pt x="7966" y="336"/>
                  </a:cubicBezTo>
                  <a:cubicBezTo>
                    <a:pt x="6394" y="681"/>
                    <a:pt x="3978" y="1395"/>
                    <a:pt x="1251" y="3014"/>
                  </a:cubicBezTo>
                  <a:lnTo>
                    <a:pt x="1" y="4265"/>
                  </a:lnTo>
                  <a:cubicBezTo>
                    <a:pt x="3324" y="2297"/>
                    <a:pt x="7197" y="1246"/>
                    <a:pt x="11067" y="1246"/>
                  </a:cubicBezTo>
                  <a:cubicBezTo>
                    <a:pt x="11717" y="1246"/>
                    <a:pt x="12367" y="1276"/>
                    <a:pt x="13014" y="1336"/>
                  </a:cubicBezTo>
                  <a:cubicBezTo>
                    <a:pt x="13800" y="1407"/>
                    <a:pt x="14634" y="1550"/>
                    <a:pt x="15265" y="2050"/>
                  </a:cubicBezTo>
                  <a:cubicBezTo>
                    <a:pt x="15272" y="2056"/>
                    <a:pt x="15276" y="2059"/>
                    <a:pt x="15277" y="2059"/>
                  </a:cubicBezTo>
                  <a:cubicBezTo>
                    <a:pt x="15300" y="2059"/>
                    <a:pt x="14030" y="777"/>
                    <a:pt x="12598" y="300"/>
                  </a:cubicBezTo>
                  <a:cubicBezTo>
                    <a:pt x="12164" y="146"/>
                    <a:pt x="11580" y="0"/>
                    <a:pt x="106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3" name="Google Shape;1473;p23"/>
            <p:cNvSpPr/>
            <p:nvPr/>
          </p:nvSpPr>
          <p:spPr>
            <a:xfrm>
              <a:off x="4021025" y="1515275"/>
              <a:ext cx="107175" cy="244025"/>
            </a:xfrm>
            <a:custGeom>
              <a:avLst/>
              <a:gdLst/>
              <a:ahLst/>
              <a:cxnLst/>
              <a:rect l="l" t="t" r="r" b="b"/>
              <a:pathLst>
                <a:path w="4287" h="9761" extrusionOk="0">
                  <a:moveTo>
                    <a:pt x="1634" y="0"/>
                  </a:moveTo>
                  <a:cubicBezTo>
                    <a:pt x="1042" y="0"/>
                    <a:pt x="451" y="205"/>
                    <a:pt x="1" y="581"/>
                  </a:cubicBezTo>
                  <a:cubicBezTo>
                    <a:pt x="148" y="545"/>
                    <a:pt x="297" y="528"/>
                    <a:pt x="447" y="528"/>
                  </a:cubicBezTo>
                  <a:cubicBezTo>
                    <a:pt x="1285" y="528"/>
                    <a:pt x="2121" y="1064"/>
                    <a:pt x="2596" y="1771"/>
                  </a:cubicBezTo>
                  <a:cubicBezTo>
                    <a:pt x="3168" y="2605"/>
                    <a:pt x="3358" y="3653"/>
                    <a:pt x="3453" y="4665"/>
                  </a:cubicBezTo>
                  <a:cubicBezTo>
                    <a:pt x="3620" y="6367"/>
                    <a:pt x="3537" y="8082"/>
                    <a:pt x="3251" y="9760"/>
                  </a:cubicBezTo>
                  <a:lnTo>
                    <a:pt x="3775" y="9272"/>
                  </a:lnTo>
                  <a:cubicBezTo>
                    <a:pt x="3894" y="8248"/>
                    <a:pt x="4192" y="5689"/>
                    <a:pt x="4263" y="3212"/>
                  </a:cubicBezTo>
                  <a:cubicBezTo>
                    <a:pt x="4287" y="2795"/>
                    <a:pt x="4263" y="2081"/>
                    <a:pt x="3870" y="1343"/>
                  </a:cubicBezTo>
                  <a:cubicBezTo>
                    <a:pt x="3513" y="676"/>
                    <a:pt x="2858" y="200"/>
                    <a:pt x="2108" y="45"/>
                  </a:cubicBezTo>
                  <a:cubicBezTo>
                    <a:pt x="1952" y="15"/>
                    <a:pt x="1793" y="0"/>
                    <a:pt x="1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4" name="Google Shape;1474;p23"/>
            <p:cNvSpPr/>
            <p:nvPr/>
          </p:nvSpPr>
          <p:spPr>
            <a:xfrm>
              <a:off x="4121925" y="1657650"/>
              <a:ext cx="309000" cy="84375"/>
            </a:xfrm>
            <a:custGeom>
              <a:avLst/>
              <a:gdLst/>
              <a:ahLst/>
              <a:cxnLst/>
              <a:rect l="l" t="t" r="r" b="b"/>
              <a:pathLst>
                <a:path w="12360" h="3375" extrusionOk="0">
                  <a:moveTo>
                    <a:pt x="8540" y="1"/>
                  </a:moveTo>
                  <a:cubicBezTo>
                    <a:pt x="7711" y="1"/>
                    <a:pt x="6881" y="169"/>
                    <a:pt x="6085" y="398"/>
                  </a:cubicBezTo>
                  <a:cubicBezTo>
                    <a:pt x="4115" y="944"/>
                    <a:pt x="2233" y="1817"/>
                    <a:pt x="557" y="2974"/>
                  </a:cubicBezTo>
                  <a:lnTo>
                    <a:pt x="557" y="2974"/>
                  </a:lnTo>
                  <a:cubicBezTo>
                    <a:pt x="1414" y="2732"/>
                    <a:pt x="2278" y="2483"/>
                    <a:pt x="3132" y="2244"/>
                  </a:cubicBezTo>
                  <a:cubicBezTo>
                    <a:pt x="4649" y="1812"/>
                    <a:pt x="6231" y="1373"/>
                    <a:pt x="7792" y="1373"/>
                  </a:cubicBezTo>
                  <a:cubicBezTo>
                    <a:pt x="8338" y="1373"/>
                    <a:pt x="8882" y="1427"/>
                    <a:pt x="9419" y="1553"/>
                  </a:cubicBezTo>
                  <a:cubicBezTo>
                    <a:pt x="10419" y="1791"/>
                    <a:pt x="11347" y="2256"/>
                    <a:pt x="12359" y="2256"/>
                  </a:cubicBezTo>
                  <a:cubicBezTo>
                    <a:pt x="11967" y="1101"/>
                    <a:pt x="10835" y="351"/>
                    <a:pt x="9657" y="113"/>
                  </a:cubicBezTo>
                  <a:cubicBezTo>
                    <a:pt x="9287" y="35"/>
                    <a:pt x="8914" y="1"/>
                    <a:pt x="8540" y="1"/>
                  </a:cubicBezTo>
                  <a:close/>
                  <a:moveTo>
                    <a:pt x="557" y="2974"/>
                  </a:moveTo>
                  <a:cubicBezTo>
                    <a:pt x="435" y="3009"/>
                    <a:pt x="313" y="3043"/>
                    <a:pt x="191" y="3077"/>
                  </a:cubicBezTo>
                  <a:lnTo>
                    <a:pt x="1" y="3375"/>
                  </a:lnTo>
                  <a:cubicBezTo>
                    <a:pt x="184" y="3238"/>
                    <a:pt x="369" y="3104"/>
                    <a:pt x="557" y="2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5" name="Google Shape;1475;p23"/>
            <p:cNvSpPr/>
            <p:nvPr/>
          </p:nvSpPr>
          <p:spPr>
            <a:xfrm>
              <a:off x="4139800" y="1510775"/>
              <a:ext cx="69675" cy="184725"/>
            </a:xfrm>
            <a:custGeom>
              <a:avLst/>
              <a:gdLst/>
              <a:ahLst/>
              <a:cxnLst/>
              <a:rect l="l" t="t" r="r" b="b"/>
              <a:pathLst>
                <a:path w="2787" h="7389" extrusionOk="0">
                  <a:moveTo>
                    <a:pt x="162" y="0"/>
                  </a:moveTo>
                  <a:cubicBezTo>
                    <a:pt x="131" y="0"/>
                    <a:pt x="123" y="11"/>
                    <a:pt x="119" y="23"/>
                  </a:cubicBezTo>
                  <a:cubicBezTo>
                    <a:pt x="0" y="165"/>
                    <a:pt x="857" y="737"/>
                    <a:pt x="1250" y="1689"/>
                  </a:cubicBezTo>
                  <a:cubicBezTo>
                    <a:pt x="1369" y="1963"/>
                    <a:pt x="1465" y="2356"/>
                    <a:pt x="1369" y="3737"/>
                  </a:cubicBezTo>
                  <a:cubicBezTo>
                    <a:pt x="1203" y="5928"/>
                    <a:pt x="738" y="7297"/>
                    <a:pt x="953" y="7381"/>
                  </a:cubicBezTo>
                  <a:cubicBezTo>
                    <a:pt x="957" y="7385"/>
                    <a:pt x="963" y="7388"/>
                    <a:pt x="974" y="7388"/>
                  </a:cubicBezTo>
                  <a:cubicBezTo>
                    <a:pt x="1021" y="7388"/>
                    <a:pt x="1146" y="7311"/>
                    <a:pt x="1441" y="6869"/>
                  </a:cubicBezTo>
                  <a:cubicBezTo>
                    <a:pt x="1941" y="6107"/>
                    <a:pt x="2786" y="4845"/>
                    <a:pt x="2691" y="3023"/>
                  </a:cubicBezTo>
                  <a:cubicBezTo>
                    <a:pt x="2655" y="2487"/>
                    <a:pt x="2584" y="1106"/>
                    <a:pt x="1798" y="630"/>
                  </a:cubicBezTo>
                  <a:cubicBezTo>
                    <a:pt x="1572" y="499"/>
                    <a:pt x="1107" y="320"/>
                    <a:pt x="786" y="201"/>
                  </a:cubicBezTo>
                  <a:cubicBezTo>
                    <a:pt x="381" y="42"/>
                    <a:pt x="225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6" name="Google Shape;1476;p23"/>
            <p:cNvSpPr/>
            <p:nvPr/>
          </p:nvSpPr>
          <p:spPr>
            <a:xfrm>
              <a:off x="4213600" y="1609225"/>
              <a:ext cx="205125" cy="50050"/>
            </a:xfrm>
            <a:custGeom>
              <a:avLst/>
              <a:gdLst/>
              <a:ahLst/>
              <a:cxnLst/>
              <a:rect l="l" t="t" r="r" b="b"/>
              <a:pathLst>
                <a:path w="8205" h="2002" extrusionOk="0">
                  <a:moveTo>
                    <a:pt x="5324" y="0"/>
                  </a:moveTo>
                  <a:cubicBezTo>
                    <a:pt x="5092" y="0"/>
                    <a:pt x="4861" y="15"/>
                    <a:pt x="4632" y="37"/>
                  </a:cubicBezTo>
                  <a:cubicBezTo>
                    <a:pt x="3335" y="168"/>
                    <a:pt x="2073" y="585"/>
                    <a:pt x="953" y="1264"/>
                  </a:cubicBezTo>
                  <a:lnTo>
                    <a:pt x="1346" y="883"/>
                  </a:lnTo>
                  <a:lnTo>
                    <a:pt x="1346" y="883"/>
                  </a:lnTo>
                  <a:cubicBezTo>
                    <a:pt x="834" y="1180"/>
                    <a:pt x="394" y="1561"/>
                    <a:pt x="1" y="2002"/>
                  </a:cubicBezTo>
                  <a:cubicBezTo>
                    <a:pt x="1128" y="1269"/>
                    <a:pt x="2491" y="963"/>
                    <a:pt x="3825" y="963"/>
                  </a:cubicBezTo>
                  <a:cubicBezTo>
                    <a:pt x="3900" y="963"/>
                    <a:pt x="3975" y="964"/>
                    <a:pt x="4049" y="966"/>
                  </a:cubicBezTo>
                  <a:cubicBezTo>
                    <a:pt x="5466" y="978"/>
                    <a:pt x="6847" y="1323"/>
                    <a:pt x="8204" y="1752"/>
                  </a:cubicBezTo>
                  <a:cubicBezTo>
                    <a:pt x="8026" y="1049"/>
                    <a:pt x="7430" y="514"/>
                    <a:pt x="6764" y="252"/>
                  </a:cubicBezTo>
                  <a:cubicBezTo>
                    <a:pt x="6310" y="65"/>
                    <a:pt x="5817" y="0"/>
                    <a:pt x="5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7" name="Google Shape;1477;p23"/>
            <p:cNvSpPr/>
            <p:nvPr/>
          </p:nvSpPr>
          <p:spPr>
            <a:xfrm>
              <a:off x="4187725" y="1496100"/>
              <a:ext cx="66400" cy="139675"/>
            </a:xfrm>
            <a:custGeom>
              <a:avLst/>
              <a:gdLst/>
              <a:ahLst/>
              <a:cxnLst/>
              <a:rect l="l" t="t" r="r" b="b"/>
              <a:pathLst>
                <a:path w="2656" h="5587" extrusionOk="0">
                  <a:moveTo>
                    <a:pt x="859" y="1"/>
                  </a:moveTo>
                  <a:cubicBezTo>
                    <a:pt x="568" y="1"/>
                    <a:pt x="277" y="53"/>
                    <a:pt x="0" y="145"/>
                  </a:cubicBezTo>
                  <a:cubicBezTo>
                    <a:pt x="964" y="550"/>
                    <a:pt x="1631" y="1479"/>
                    <a:pt x="1881" y="2491"/>
                  </a:cubicBezTo>
                  <a:cubicBezTo>
                    <a:pt x="2155" y="3503"/>
                    <a:pt x="2048" y="4574"/>
                    <a:pt x="1798" y="5586"/>
                  </a:cubicBezTo>
                  <a:lnTo>
                    <a:pt x="1905" y="5336"/>
                  </a:lnTo>
                  <a:cubicBezTo>
                    <a:pt x="2167" y="4277"/>
                    <a:pt x="2393" y="3229"/>
                    <a:pt x="2572" y="2157"/>
                  </a:cubicBezTo>
                  <a:cubicBezTo>
                    <a:pt x="2619" y="1836"/>
                    <a:pt x="2655" y="1526"/>
                    <a:pt x="2596" y="1217"/>
                  </a:cubicBezTo>
                  <a:cubicBezTo>
                    <a:pt x="2500" y="693"/>
                    <a:pt x="2060" y="288"/>
                    <a:pt x="1560" y="110"/>
                  </a:cubicBezTo>
                  <a:cubicBezTo>
                    <a:pt x="1331" y="35"/>
                    <a:pt x="1095" y="1"/>
                    <a:pt x="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8" name="Google Shape;1478;p23"/>
            <p:cNvSpPr/>
            <p:nvPr/>
          </p:nvSpPr>
          <p:spPr>
            <a:xfrm>
              <a:off x="4266600" y="1497350"/>
              <a:ext cx="33050" cy="115200"/>
            </a:xfrm>
            <a:custGeom>
              <a:avLst/>
              <a:gdLst/>
              <a:ahLst/>
              <a:cxnLst/>
              <a:rect l="l" t="t" r="r" b="b"/>
              <a:pathLst>
                <a:path w="1322" h="4608" extrusionOk="0">
                  <a:moveTo>
                    <a:pt x="179" y="0"/>
                  </a:moveTo>
                  <a:cubicBezTo>
                    <a:pt x="965" y="1417"/>
                    <a:pt x="893" y="3262"/>
                    <a:pt x="0" y="4608"/>
                  </a:cubicBezTo>
                  <a:lnTo>
                    <a:pt x="417" y="4203"/>
                  </a:lnTo>
                  <a:cubicBezTo>
                    <a:pt x="536" y="3953"/>
                    <a:pt x="643" y="3715"/>
                    <a:pt x="762" y="3453"/>
                  </a:cubicBezTo>
                  <a:cubicBezTo>
                    <a:pt x="1036" y="2834"/>
                    <a:pt x="1322" y="2191"/>
                    <a:pt x="1310" y="1512"/>
                  </a:cubicBezTo>
                  <a:cubicBezTo>
                    <a:pt x="1274" y="833"/>
                    <a:pt x="846" y="107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9" name="Google Shape;1479;p23"/>
            <p:cNvSpPr/>
            <p:nvPr/>
          </p:nvSpPr>
          <p:spPr>
            <a:xfrm>
              <a:off x="4299925" y="1572950"/>
              <a:ext cx="93800" cy="26800"/>
            </a:xfrm>
            <a:custGeom>
              <a:avLst/>
              <a:gdLst/>
              <a:ahLst/>
              <a:cxnLst/>
              <a:rect l="l" t="t" r="r" b="b"/>
              <a:pathLst>
                <a:path w="3752" h="1072" extrusionOk="0">
                  <a:moveTo>
                    <a:pt x="1855" y="0"/>
                  </a:moveTo>
                  <a:cubicBezTo>
                    <a:pt x="1724" y="0"/>
                    <a:pt x="1593" y="5"/>
                    <a:pt x="1465" y="12"/>
                  </a:cubicBezTo>
                  <a:cubicBezTo>
                    <a:pt x="1120" y="48"/>
                    <a:pt x="763" y="107"/>
                    <a:pt x="429" y="167"/>
                  </a:cubicBezTo>
                  <a:lnTo>
                    <a:pt x="1" y="667"/>
                  </a:lnTo>
                  <a:cubicBezTo>
                    <a:pt x="263" y="524"/>
                    <a:pt x="560" y="429"/>
                    <a:pt x="834" y="393"/>
                  </a:cubicBezTo>
                  <a:cubicBezTo>
                    <a:pt x="931" y="383"/>
                    <a:pt x="1027" y="378"/>
                    <a:pt x="1124" y="378"/>
                  </a:cubicBezTo>
                  <a:cubicBezTo>
                    <a:pt x="1467" y="378"/>
                    <a:pt x="1809" y="438"/>
                    <a:pt x="2144" y="512"/>
                  </a:cubicBezTo>
                  <a:cubicBezTo>
                    <a:pt x="2334" y="536"/>
                    <a:pt x="2537" y="584"/>
                    <a:pt x="2715" y="631"/>
                  </a:cubicBezTo>
                  <a:cubicBezTo>
                    <a:pt x="3084" y="726"/>
                    <a:pt x="3442" y="881"/>
                    <a:pt x="3751" y="1072"/>
                  </a:cubicBezTo>
                  <a:cubicBezTo>
                    <a:pt x="3632" y="631"/>
                    <a:pt x="3251" y="298"/>
                    <a:pt x="2811" y="131"/>
                  </a:cubicBezTo>
                  <a:cubicBezTo>
                    <a:pt x="2506" y="30"/>
                    <a:pt x="2178" y="0"/>
                    <a:pt x="1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0" name="Google Shape;1480;p23"/>
            <p:cNvSpPr/>
            <p:nvPr/>
          </p:nvSpPr>
          <p:spPr>
            <a:xfrm>
              <a:off x="4311825" y="1505400"/>
              <a:ext cx="24450" cy="74125"/>
            </a:xfrm>
            <a:custGeom>
              <a:avLst/>
              <a:gdLst/>
              <a:ahLst/>
              <a:cxnLst/>
              <a:rect l="l" t="t" r="r" b="b"/>
              <a:pathLst>
                <a:path w="978" h="2965" extrusionOk="0">
                  <a:moveTo>
                    <a:pt x="217" y="0"/>
                  </a:moveTo>
                  <a:cubicBezTo>
                    <a:pt x="205" y="0"/>
                    <a:pt x="192" y="4"/>
                    <a:pt x="180" y="11"/>
                  </a:cubicBezTo>
                  <a:cubicBezTo>
                    <a:pt x="120" y="59"/>
                    <a:pt x="120" y="130"/>
                    <a:pt x="144" y="202"/>
                  </a:cubicBezTo>
                  <a:cubicBezTo>
                    <a:pt x="346" y="1107"/>
                    <a:pt x="299" y="2083"/>
                    <a:pt x="1" y="2952"/>
                  </a:cubicBezTo>
                  <a:lnTo>
                    <a:pt x="84" y="2964"/>
                  </a:lnTo>
                  <a:cubicBezTo>
                    <a:pt x="406" y="2619"/>
                    <a:pt x="751" y="2226"/>
                    <a:pt x="858" y="1750"/>
                  </a:cubicBezTo>
                  <a:cubicBezTo>
                    <a:pt x="977" y="1154"/>
                    <a:pt x="739" y="547"/>
                    <a:pt x="346" y="83"/>
                  </a:cubicBezTo>
                  <a:cubicBezTo>
                    <a:pt x="309" y="45"/>
                    <a:pt x="264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1" name="Google Shape;1481;p23"/>
            <p:cNvSpPr/>
            <p:nvPr/>
          </p:nvSpPr>
          <p:spPr>
            <a:xfrm>
              <a:off x="3753725" y="1536925"/>
              <a:ext cx="622725" cy="732550"/>
            </a:xfrm>
            <a:custGeom>
              <a:avLst/>
              <a:gdLst/>
              <a:ahLst/>
              <a:cxnLst/>
              <a:rect l="l" t="t" r="r" b="b"/>
              <a:pathLst>
                <a:path w="24909" h="29302" extrusionOk="0">
                  <a:moveTo>
                    <a:pt x="24909" y="1"/>
                  </a:moveTo>
                  <a:cubicBezTo>
                    <a:pt x="22075" y="1620"/>
                    <a:pt x="19408" y="3513"/>
                    <a:pt x="16896" y="5644"/>
                  </a:cubicBezTo>
                  <a:cubicBezTo>
                    <a:pt x="15646" y="6692"/>
                    <a:pt x="14455" y="7799"/>
                    <a:pt x="13300" y="8954"/>
                  </a:cubicBezTo>
                  <a:cubicBezTo>
                    <a:pt x="12717" y="9537"/>
                    <a:pt x="12145" y="10121"/>
                    <a:pt x="11597" y="10728"/>
                  </a:cubicBezTo>
                  <a:cubicBezTo>
                    <a:pt x="11335" y="11026"/>
                    <a:pt x="11050" y="11323"/>
                    <a:pt x="10776" y="11633"/>
                  </a:cubicBezTo>
                  <a:lnTo>
                    <a:pt x="9978" y="12562"/>
                  </a:lnTo>
                  <a:cubicBezTo>
                    <a:pt x="7859" y="15062"/>
                    <a:pt x="5942" y="17705"/>
                    <a:pt x="4275" y="20527"/>
                  </a:cubicBezTo>
                  <a:cubicBezTo>
                    <a:pt x="2608" y="23325"/>
                    <a:pt x="1156" y="26254"/>
                    <a:pt x="1" y="29302"/>
                  </a:cubicBezTo>
                  <a:cubicBezTo>
                    <a:pt x="751" y="27861"/>
                    <a:pt x="1513" y="26432"/>
                    <a:pt x="2322" y="25027"/>
                  </a:cubicBezTo>
                  <a:cubicBezTo>
                    <a:pt x="3132" y="23622"/>
                    <a:pt x="3989" y="22253"/>
                    <a:pt x="4870" y="20896"/>
                  </a:cubicBezTo>
                  <a:cubicBezTo>
                    <a:pt x="5323" y="20205"/>
                    <a:pt x="5763" y="19551"/>
                    <a:pt x="6228" y="18884"/>
                  </a:cubicBezTo>
                  <a:cubicBezTo>
                    <a:pt x="6454" y="18562"/>
                    <a:pt x="6692" y="18229"/>
                    <a:pt x="6930" y="17908"/>
                  </a:cubicBezTo>
                  <a:lnTo>
                    <a:pt x="7287" y="17407"/>
                  </a:lnTo>
                  <a:lnTo>
                    <a:pt x="7656" y="16931"/>
                  </a:lnTo>
                  <a:cubicBezTo>
                    <a:pt x="8609" y="15622"/>
                    <a:pt x="9621" y="14371"/>
                    <a:pt x="10657" y="13145"/>
                  </a:cubicBezTo>
                  <a:lnTo>
                    <a:pt x="11455" y="12216"/>
                  </a:lnTo>
                  <a:cubicBezTo>
                    <a:pt x="11705" y="11907"/>
                    <a:pt x="11990" y="11609"/>
                    <a:pt x="12252" y="11311"/>
                  </a:cubicBezTo>
                  <a:cubicBezTo>
                    <a:pt x="12526" y="11014"/>
                    <a:pt x="12788" y="10704"/>
                    <a:pt x="13074" y="10418"/>
                  </a:cubicBezTo>
                  <a:lnTo>
                    <a:pt x="13907" y="9537"/>
                  </a:lnTo>
                  <a:cubicBezTo>
                    <a:pt x="15026" y="8359"/>
                    <a:pt x="16181" y="7251"/>
                    <a:pt x="17372" y="6144"/>
                  </a:cubicBezTo>
                  <a:cubicBezTo>
                    <a:pt x="19753" y="3953"/>
                    <a:pt x="22289" y="1929"/>
                    <a:pt x="249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97089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9895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" name="Google Shape;1484;p25"/>
          <p:cNvGrpSpPr/>
          <p:nvPr/>
        </p:nvGrpSpPr>
        <p:grpSpPr>
          <a:xfrm rot="-430491" flipH="1">
            <a:off x="-657753" y="2795704"/>
            <a:ext cx="2479217" cy="4493573"/>
            <a:chOff x="5329525" y="1305350"/>
            <a:chExt cx="595325" cy="1079025"/>
          </a:xfrm>
        </p:grpSpPr>
        <p:sp>
          <p:nvSpPr>
            <p:cNvPr id="1485" name="Google Shape;1485;p25"/>
            <p:cNvSpPr/>
            <p:nvPr/>
          </p:nvSpPr>
          <p:spPr>
            <a:xfrm>
              <a:off x="5350650" y="1843500"/>
              <a:ext cx="574200" cy="517650"/>
            </a:xfrm>
            <a:custGeom>
              <a:avLst/>
              <a:gdLst/>
              <a:ahLst/>
              <a:cxnLst/>
              <a:rect l="l" t="t" r="r" b="b"/>
              <a:pathLst>
                <a:path w="22968" h="20706" extrusionOk="0">
                  <a:moveTo>
                    <a:pt x="22968" y="1"/>
                  </a:moveTo>
                  <a:lnTo>
                    <a:pt x="22968" y="1"/>
                  </a:lnTo>
                  <a:cubicBezTo>
                    <a:pt x="20444" y="4871"/>
                    <a:pt x="17229" y="9371"/>
                    <a:pt x="13431" y="13348"/>
                  </a:cubicBezTo>
                  <a:cubicBezTo>
                    <a:pt x="12883" y="13931"/>
                    <a:pt x="12312" y="14491"/>
                    <a:pt x="11705" y="15003"/>
                  </a:cubicBezTo>
                  <a:cubicBezTo>
                    <a:pt x="10585" y="15943"/>
                    <a:pt x="9323" y="16693"/>
                    <a:pt x="8037" y="17384"/>
                  </a:cubicBezTo>
                  <a:cubicBezTo>
                    <a:pt x="5573" y="18694"/>
                    <a:pt x="3001" y="19789"/>
                    <a:pt x="334" y="20623"/>
                  </a:cubicBezTo>
                  <a:lnTo>
                    <a:pt x="1" y="20706"/>
                  </a:lnTo>
                  <a:cubicBezTo>
                    <a:pt x="4168" y="20551"/>
                    <a:pt x="8204" y="18956"/>
                    <a:pt x="11728" y="16729"/>
                  </a:cubicBezTo>
                  <a:cubicBezTo>
                    <a:pt x="14681" y="14872"/>
                    <a:pt x="17348" y="12514"/>
                    <a:pt x="19348" y="9669"/>
                  </a:cubicBezTo>
                  <a:cubicBezTo>
                    <a:pt x="21372" y="6835"/>
                    <a:pt x="22718" y="3478"/>
                    <a:pt x="229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6" name="Google Shape;1486;p25"/>
            <p:cNvSpPr/>
            <p:nvPr/>
          </p:nvSpPr>
          <p:spPr>
            <a:xfrm>
              <a:off x="5501575" y="1305350"/>
              <a:ext cx="91400" cy="290825"/>
            </a:xfrm>
            <a:custGeom>
              <a:avLst/>
              <a:gdLst/>
              <a:ahLst/>
              <a:cxnLst/>
              <a:rect l="l" t="t" r="r" b="b"/>
              <a:pathLst>
                <a:path w="3656" h="11633" extrusionOk="0">
                  <a:moveTo>
                    <a:pt x="2810" y="0"/>
                  </a:moveTo>
                  <a:cubicBezTo>
                    <a:pt x="1810" y="3775"/>
                    <a:pt x="869" y="7549"/>
                    <a:pt x="0" y="11347"/>
                  </a:cubicBezTo>
                  <a:lnTo>
                    <a:pt x="143" y="11633"/>
                  </a:lnTo>
                  <a:cubicBezTo>
                    <a:pt x="2655" y="8382"/>
                    <a:pt x="3655" y="4001"/>
                    <a:pt x="28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7" name="Google Shape;1487;p25"/>
            <p:cNvSpPr/>
            <p:nvPr/>
          </p:nvSpPr>
          <p:spPr>
            <a:xfrm>
              <a:off x="5483700" y="1317250"/>
              <a:ext cx="37550" cy="188450"/>
            </a:xfrm>
            <a:custGeom>
              <a:avLst/>
              <a:gdLst/>
              <a:ahLst/>
              <a:cxnLst/>
              <a:rect l="l" t="t" r="r" b="b"/>
              <a:pathLst>
                <a:path w="1502" h="7538" extrusionOk="0">
                  <a:moveTo>
                    <a:pt x="1144" y="1"/>
                  </a:moveTo>
                  <a:cubicBezTo>
                    <a:pt x="918" y="60"/>
                    <a:pt x="834" y="334"/>
                    <a:pt x="787" y="548"/>
                  </a:cubicBezTo>
                  <a:cubicBezTo>
                    <a:pt x="275" y="2846"/>
                    <a:pt x="13" y="5180"/>
                    <a:pt x="1" y="7537"/>
                  </a:cubicBezTo>
                  <a:lnTo>
                    <a:pt x="275" y="7525"/>
                  </a:lnTo>
                  <a:cubicBezTo>
                    <a:pt x="1203" y="5144"/>
                    <a:pt x="1501" y="2537"/>
                    <a:pt x="1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8" name="Google Shape;1488;p25"/>
            <p:cNvSpPr/>
            <p:nvPr/>
          </p:nvSpPr>
          <p:spPr>
            <a:xfrm>
              <a:off x="5510500" y="1323200"/>
              <a:ext cx="171175" cy="330425"/>
            </a:xfrm>
            <a:custGeom>
              <a:avLst/>
              <a:gdLst/>
              <a:ahLst/>
              <a:cxnLst/>
              <a:rect l="l" t="t" r="r" b="b"/>
              <a:pathLst>
                <a:path w="6847" h="13217" extrusionOk="0">
                  <a:moveTo>
                    <a:pt x="6442" y="1"/>
                  </a:moveTo>
                  <a:cubicBezTo>
                    <a:pt x="5263" y="4501"/>
                    <a:pt x="3537" y="9073"/>
                    <a:pt x="96" y="12193"/>
                  </a:cubicBezTo>
                  <a:lnTo>
                    <a:pt x="84" y="12145"/>
                  </a:lnTo>
                  <a:lnTo>
                    <a:pt x="84" y="12145"/>
                  </a:lnTo>
                  <a:cubicBezTo>
                    <a:pt x="0" y="12526"/>
                    <a:pt x="84" y="12919"/>
                    <a:pt x="310" y="13217"/>
                  </a:cubicBezTo>
                  <a:cubicBezTo>
                    <a:pt x="1846" y="12181"/>
                    <a:pt x="3120" y="10824"/>
                    <a:pt x="4406" y="9466"/>
                  </a:cubicBezTo>
                  <a:cubicBezTo>
                    <a:pt x="4930" y="8919"/>
                    <a:pt x="5453" y="8335"/>
                    <a:pt x="5787" y="7657"/>
                  </a:cubicBezTo>
                  <a:cubicBezTo>
                    <a:pt x="6013" y="7192"/>
                    <a:pt x="6108" y="6692"/>
                    <a:pt x="6215" y="6180"/>
                  </a:cubicBezTo>
                  <a:cubicBezTo>
                    <a:pt x="6489" y="4859"/>
                    <a:pt x="6668" y="3513"/>
                    <a:pt x="6763" y="2168"/>
                  </a:cubicBezTo>
                  <a:cubicBezTo>
                    <a:pt x="6823" y="1418"/>
                    <a:pt x="6847" y="632"/>
                    <a:pt x="6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9" name="Google Shape;1489;p25"/>
            <p:cNvSpPr/>
            <p:nvPr/>
          </p:nvSpPr>
          <p:spPr>
            <a:xfrm>
              <a:off x="5517950" y="1381250"/>
              <a:ext cx="256300" cy="365850"/>
            </a:xfrm>
            <a:custGeom>
              <a:avLst/>
              <a:gdLst/>
              <a:ahLst/>
              <a:cxnLst/>
              <a:rect l="l" t="t" r="r" b="b"/>
              <a:pathLst>
                <a:path w="10252" h="14634" extrusionOk="0">
                  <a:moveTo>
                    <a:pt x="9644" y="1"/>
                  </a:moveTo>
                  <a:cubicBezTo>
                    <a:pt x="8823" y="2656"/>
                    <a:pt x="7739" y="5239"/>
                    <a:pt x="6156" y="7525"/>
                  </a:cubicBezTo>
                  <a:cubicBezTo>
                    <a:pt x="4584" y="9811"/>
                    <a:pt x="2500" y="11776"/>
                    <a:pt x="0" y="12978"/>
                  </a:cubicBezTo>
                  <a:lnTo>
                    <a:pt x="36" y="14633"/>
                  </a:lnTo>
                  <a:cubicBezTo>
                    <a:pt x="1786" y="12895"/>
                    <a:pt x="4191" y="11990"/>
                    <a:pt x="6108" y="10419"/>
                  </a:cubicBezTo>
                  <a:cubicBezTo>
                    <a:pt x="8239" y="8680"/>
                    <a:pt x="9704" y="6120"/>
                    <a:pt x="10085" y="3394"/>
                  </a:cubicBezTo>
                  <a:cubicBezTo>
                    <a:pt x="10251" y="2251"/>
                    <a:pt x="10216" y="1013"/>
                    <a:pt x="9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0" name="Google Shape;1490;p25"/>
            <p:cNvSpPr/>
            <p:nvPr/>
          </p:nvSpPr>
          <p:spPr>
            <a:xfrm>
              <a:off x="5383400" y="1737550"/>
              <a:ext cx="506925" cy="567950"/>
            </a:xfrm>
            <a:custGeom>
              <a:avLst/>
              <a:gdLst/>
              <a:ahLst/>
              <a:cxnLst/>
              <a:rect l="l" t="t" r="r" b="b"/>
              <a:pathLst>
                <a:path w="20277" h="22718" extrusionOk="0">
                  <a:moveTo>
                    <a:pt x="20277" y="0"/>
                  </a:moveTo>
                  <a:cubicBezTo>
                    <a:pt x="19574" y="1048"/>
                    <a:pt x="18896" y="2108"/>
                    <a:pt x="18193" y="3167"/>
                  </a:cubicBezTo>
                  <a:cubicBezTo>
                    <a:pt x="17598" y="4072"/>
                    <a:pt x="16991" y="5001"/>
                    <a:pt x="16360" y="5870"/>
                  </a:cubicBezTo>
                  <a:cubicBezTo>
                    <a:pt x="14824" y="8013"/>
                    <a:pt x="13097" y="10025"/>
                    <a:pt x="11371" y="12026"/>
                  </a:cubicBezTo>
                  <a:cubicBezTo>
                    <a:pt x="10645" y="12859"/>
                    <a:pt x="9918" y="13704"/>
                    <a:pt x="9192" y="14538"/>
                  </a:cubicBezTo>
                  <a:cubicBezTo>
                    <a:pt x="6692" y="17419"/>
                    <a:pt x="4037" y="20420"/>
                    <a:pt x="441" y="21693"/>
                  </a:cubicBezTo>
                  <a:lnTo>
                    <a:pt x="0" y="22717"/>
                  </a:lnTo>
                  <a:cubicBezTo>
                    <a:pt x="7656" y="18967"/>
                    <a:pt x="14157" y="12895"/>
                    <a:pt x="18419" y="5513"/>
                  </a:cubicBezTo>
                  <a:cubicBezTo>
                    <a:pt x="19396" y="3822"/>
                    <a:pt x="20277" y="1965"/>
                    <a:pt x="20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1" name="Google Shape;1491;p25"/>
            <p:cNvSpPr/>
            <p:nvPr/>
          </p:nvSpPr>
          <p:spPr>
            <a:xfrm>
              <a:off x="5417325" y="1638725"/>
              <a:ext cx="443250" cy="595325"/>
            </a:xfrm>
            <a:custGeom>
              <a:avLst/>
              <a:gdLst/>
              <a:ahLst/>
              <a:cxnLst/>
              <a:rect l="l" t="t" r="r" b="b"/>
              <a:pathLst>
                <a:path w="17730" h="23813" extrusionOk="0">
                  <a:moveTo>
                    <a:pt x="17729" y="0"/>
                  </a:moveTo>
                  <a:lnTo>
                    <a:pt x="17729" y="0"/>
                  </a:lnTo>
                  <a:cubicBezTo>
                    <a:pt x="15943" y="3251"/>
                    <a:pt x="13455" y="6120"/>
                    <a:pt x="10466" y="8323"/>
                  </a:cubicBezTo>
                  <a:cubicBezTo>
                    <a:pt x="9895" y="8740"/>
                    <a:pt x="9300" y="9144"/>
                    <a:pt x="8764" y="9597"/>
                  </a:cubicBezTo>
                  <a:cubicBezTo>
                    <a:pt x="7454" y="10704"/>
                    <a:pt x="6466" y="12133"/>
                    <a:pt x="5501" y="13562"/>
                  </a:cubicBezTo>
                  <a:cubicBezTo>
                    <a:pt x="3858" y="16038"/>
                    <a:pt x="2311" y="18574"/>
                    <a:pt x="858" y="21182"/>
                  </a:cubicBezTo>
                  <a:lnTo>
                    <a:pt x="1" y="23813"/>
                  </a:lnTo>
                  <a:lnTo>
                    <a:pt x="10538" y="11895"/>
                  </a:lnTo>
                  <a:cubicBezTo>
                    <a:pt x="13645" y="8382"/>
                    <a:pt x="16884" y="4620"/>
                    <a:pt x="177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2" name="Google Shape;1492;p25"/>
            <p:cNvSpPr/>
            <p:nvPr/>
          </p:nvSpPr>
          <p:spPr>
            <a:xfrm>
              <a:off x="5498900" y="1635750"/>
              <a:ext cx="311350" cy="371200"/>
            </a:xfrm>
            <a:custGeom>
              <a:avLst/>
              <a:gdLst/>
              <a:ahLst/>
              <a:cxnLst/>
              <a:rect l="l" t="t" r="r" b="b"/>
              <a:pathLst>
                <a:path w="12454" h="14848" extrusionOk="0">
                  <a:moveTo>
                    <a:pt x="12359" y="0"/>
                  </a:moveTo>
                  <a:cubicBezTo>
                    <a:pt x="11930" y="1358"/>
                    <a:pt x="10609" y="2179"/>
                    <a:pt x="9382" y="2906"/>
                  </a:cubicBezTo>
                  <a:cubicBezTo>
                    <a:pt x="7108" y="4275"/>
                    <a:pt x="4846" y="5715"/>
                    <a:pt x="3060" y="7680"/>
                  </a:cubicBezTo>
                  <a:cubicBezTo>
                    <a:pt x="1274" y="9644"/>
                    <a:pt x="0" y="12192"/>
                    <a:pt x="72" y="14847"/>
                  </a:cubicBezTo>
                  <a:cubicBezTo>
                    <a:pt x="2286" y="11061"/>
                    <a:pt x="5084" y="7620"/>
                    <a:pt x="8358" y="4691"/>
                  </a:cubicBezTo>
                  <a:cubicBezTo>
                    <a:pt x="9835" y="3382"/>
                    <a:pt x="11418" y="2144"/>
                    <a:pt x="12454" y="477"/>
                  </a:cubicBezTo>
                  <a:lnTo>
                    <a:pt x="123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3" name="Google Shape;1493;p25"/>
            <p:cNvSpPr/>
            <p:nvPr/>
          </p:nvSpPr>
          <p:spPr>
            <a:xfrm>
              <a:off x="5521500" y="1511700"/>
              <a:ext cx="295025" cy="318750"/>
            </a:xfrm>
            <a:custGeom>
              <a:avLst/>
              <a:gdLst/>
              <a:ahLst/>
              <a:cxnLst/>
              <a:rect l="l" t="t" r="r" b="b"/>
              <a:pathLst>
                <a:path w="11801" h="12750" extrusionOk="0">
                  <a:moveTo>
                    <a:pt x="11693" y="1"/>
                  </a:moveTo>
                  <a:cubicBezTo>
                    <a:pt x="11556" y="1"/>
                    <a:pt x="11394" y="211"/>
                    <a:pt x="11348" y="379"/>
                  </a:cubicBezTo>
                  <a:cubicBezTo>
                    <a:pt x="10645" y="2736"/>
                    <a:pt x="8978" y="4760"/>
                    <a:pt x="6895" y="6046"/>
                  </a:cubicBezTo>
                  <a:cubicBezTo>
                    <a:pt x="5466" y="6927"/>
                    <a:pt x="3847" y="7510"/>
                    <a:pt x="2477" y="8499"/>
                  </a:cubicBezTo>
                  <a:cubicBezTo>
                    <a:pt x="1108" y="9475"/>
                    <a:pt x="1" y="11082"/>
                    <a:pt x="275" y="12749"/>
                  </a:cubicBezTo>
                  <a:cubicBezTo>
                    <a:pt x="334" y="11916"/>
                    <a:pt x="942" y="11249"/>
                    <a:pt x="1549" y="10677"/>
                  </a:cubicBezTo>
                  <a:cubicBezTo>
                    <a:pt x="2335" y="9951"/>
                    <a:pt x="3204" y="9296"/>
                    <a:pt x="4121" y="8725"/>
                  </a:cubicBezTo>
                  <a:cubicBezTo>
                    <a:pt x="5835" y="7677"/>
                    <a:pt x="7776" y="6903"/>
                    <a:pt x="9145" y="5427"/>
                  </a:cubicBezTo>
                  <a:cubicBezTo>
                    <a:pt x="10478" y="3998"/>
                    <a:pt x="11145" y="2081"/>
                    <a:pt x="11764" y="224"/>
                  </a:cubicBezTo>
                  <a:lnTo>
                    <a:pt x="11800" y="57"/>
                  </a:lnTo>
                  <a:cubicBezTo>
                    <a:pt x="11769" y="18"/>
                    <a:pt x="11732" y="1"/>
                    <a:pt x="116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4" name="Google Shape;1494;p25"/>
            <p:cNvSpPr/>
            <p:nvPr/>
          </p:nvSpPr>
          <p:spPr>
            <a:xfrm>
              <a:off x="5329525" y="1399100"/>
              <a:ext cx="200650" cy="985275"/>
            </a:xfrm>
            <a:custGeom>
              <a:avLst/>
              <a:gdLst/>
              <a:ahLst/>
              <a:cxnLst/>
              <a:rect l="l" t="t" r="r" b="b"/>
              <a:pathLst>
                <a:path w="8026" h="39411" extrusionOk="0">
                  <a:moveTo>
                    <a:pt x="5180" y="1"/>
                  </a:moveTo>
                  <a:lnTo>
                    <a:pt x="5180" y="1"/>
                  </a:lnTo>
                  <a:cubicBezTo>
                    <a:pt x="6168" y="3311"/>
                    <a:pt x="6858" y="6692"/>
                    <a:pt x="7156" y="10074"/>
                  </a:cubicBezTo>
                  <a:cubicBezTo>
                    <a:pt x="7323" y="11788"/>
                    <a:pt x="7370" y="13503"/>
                    <a:pt x="7335" y="15217"/>
                  </a:cubicBezTo>
                  <a:cubicBezTo>
                    <a:pt x="7299" y="16932"/>
                    <a:pt x="7204" y="18634"/>
                    <a:pt x="7013" y="20337"/>
                  </a:cubicBezTo>
                  <a:cubicBezTo>
                    <a:pt x="6835" y="22027"/>
                    <a:pt x="6549" y="23730"/>
                    <a:pt x="6180" y="25397"/>
                  </a:cubicBezTo>
                  <a:cubicBezTo>
                    <a:pt x="5811" y="27064"/>
                    <a:pt x="5334" y="28695"/>
                    <a:pt x="4751" y="30302"/>
                  </a:cubicBezTo>
                  <a:cubicBezTo>
                    <a:pt x="4168" y="31910"/>
                    <a:pt x="3465" y="33481"/>
                    <a:pt x="2667" y="34993"/>
                  </a:cubicBezTo>
                  <a:cubicBezTo>
                    <a:pt x="1882" y="36529"/>
                    <a:pt x="953" y="37970"/>
                    <a:pt x="0" y="39411"/>
                  </a:cubicBezTo>
                  <a:cubicBezTo>
                    <a:pt x="1084" y="38077"/>
                    <a:pt x="2096" y="36672"/>
                    <a:pt x="2989" y="35184"/>
                  </a:cubicBezTo>
                  <a:cubicBezTo>
                    <a:pt x="3441" y="34446"/>
                    <a:pt x="3858" y="33684"/>
                    <a:pt x="4239" y="32910"/>
                  </a:cubicBezTo>
                  <a:cubicBezTo>
                    <a:pt x="4632" y="32136"/>
                    <a:pt x="4977" y="31326"/>
                    <a:pt x="5299" y="30529"/>
                  </a:cubicBezTo>
                  <a:cubicBezTo>
                    <a:pt x="5465" y="30124"/>
                    <a:pt x="5608" y="29707"/>
                    <a:pt x="5763" y="29314"/>
                  </a:cubicBezTo>
                  <a:cubicBezTo>
                    <a:pt x="5906" y="28909"/>
                    <a:pt x="6061" y="28493"/>
                    <a:pt x="6180" y="28076"/>
                  </a:cubicBezTo>
                  <a:cubicBezTo>
                    <a:pt x="6442" y="27242"/>
                    <a:pt x="6668" y="26409"/>
                    <a:pt x="6882" y="25564"/>
                  </a:cubicBezTo>
                  <a:cubicBezTo>
                    <a:pt x="7275" y="23861"/>
                    <a:pt x="7573" y="22147"/>
                    <a:pt x="7751" y="20420"/>
                  </a:cubicBezTo>
                  <a:cubicBezTo>
                    <a:pt x="7930" y="18694"/>
                    <a:pt x="8025" y="16967"/>
                    <a:pt x="8025" y="15229"/>
                  </a:cubicBezTo>
                  <a:cubicBezTo>
                    <a:pt x="8025" y="14360"/>
                    <a:pt x="7990" y="13491"/>
                    <a:pt x="7954" y="12622"/>
                  </a:cubicBezTo>
                  <a:cubicBezTo>
                    <a:pt x="7918" y="12193"/>
                    <a:pt x="7894" y="11764"/>
                    <a:pt x="7847" y="11336"/>
                  </a:cubicBezTo>
                  <a:cubicBezTo>
                    <a:pt x="7799" y="10895"/>
                    <a:pt x="7775" y="10467"/>
                    <a:pt x="7716" y="10038"/>
                  </a:cubicBezTo>
                  <a:cubicBezTo>
                    <a:pt x="7299" y="6597"/>
                    <a:pt x="6442" y="3216"/>
                    <a:pt x="5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495" name="Google Shape;1495;p25"/>
          <p:cNvGrpSpPr/>
          <p:nvPr/>
        </p:nvGrpSpPr>
        <p:grpSpPr>
          <a:xfrm rot="-2552483">
            <a:off x="396201" y="3096685"/>
            <a:ext cx="1643363" cy="2978591"/>
            <a:chOff x="5329525" y="1305350"/>
            <a:chExt cx="595325" cy="1079025"/>
          </a:xfrm>
        </p:grpSpPr>
        <p:sp>
          <p:nvSpPr>
            <p:cNvPr id="1496" name="Google Shape;1496;p25"/>
            <p:cNvSpPr/>
            <p:nvPr/>
          </p:nvSpPr>
          <p:spPr>
            <a:xfrm>
              <a:off x="5350650" y="1843500"/>
              <a:ext cx="574200" cy="517650"/>
            </a:xfrm>
            <a:custGeom>
              <a:avLst/>
              <a:gdLst/>
              <a:ahLst/>
              <a:cxnLst/>
              <a:rect l="l" t="t" r="r" b="b"/>
              <a:pathLst>
                <a:path w="22968" h="20706" extrusionOk="0">
                  <a:moveTo>
                    <a:pt x="22968" y="1"/>
                  </a:moveTo>
                  <a:lnTo>
                    <a:pt x="22968" y="1"/>
                  </a:lnTo>
                  <a:cubicBezTo>
                    <a:pt x="20444" y="4871"/>
                    <a:pt x="17229" y="9371"/>
                    <a:pt x="13431" y="13348"/>
                  </a:cubicBezTo>
                  <a:cubicBezTo>
                    <a:pt x="12883" y="13931"/>
                    <a:pt x="12312" y="14491"/>
                    <a:pt x="11705" y="15003"/>
                  </a:cubicBezTo>
                  <a:cubicBezTo>
                    <a:pt x="10585" y="15943"/>
                    <a:pt x="9323" y="16693"/>
                    <a:pt x="8037" y="17384"/>
                  </a:cubicBezTo>
                  <a:cubicBezTo>
                    <a:pt x="5573" y="18694"/>
                    <a:pt x="3001" y="19789"/>
                    <a:pt x="334" y="20623"/>
                  </a:cubicBezTo>
                  <a:lnTo>
                    <a:pt x="1" y="20706"/>
                  </a:lnTo>
                  <a:cubicBezTo>
                    <a:pt x="4168" y="20551"/>
                    <a:pt x="8204" y="18956"/>
                    <a:pt x="11728" y="16729"/>
                  </a:cubicBezTo>
                  <a:cubicBezTo>
                    <a:pt x="14681" y="14872"/>
                    <a:pt x="17348" y="12514"/>
                    <a:pt x="19348" y="9669"/>
                  </a:cubicBezTo>
                  <a:cubicBezTo>
                    <a:pt x="21372" y="6835"/>
                    <a:pt x="22718" y="3478"/>
                    <a:pt x="229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7" name="Google Shape;1497;p25"/>
            <p:cNvSpPr/>
            <p:nvPr/>
          </p:nvSpPr>
          <p:spPr>
            <a:xfrm>
              <a:off x="5501575" y="1305350"/>
              <a:ext cx="91400" cy="290825"/>
            </a:xfrm>
            <a:custGeom>
              <a:avLst/>
              <a:gdLst/>
              <a:ahLst/>
              <a:cxnLst/>
              <a:rect l="l" t="t" r="r" b="b"/>
              <a:pathLst>
                <a:path w="3656" h="11633" extrusionOk="0">
                  <a:moveTo>
                    <a:pt x="2810" y="0"/>
                  </a:moveTo>
                  <a:cubicBezTo>
                    <a:pt x="1810" y="3775"/>
                    <a:pt x="869" y="7549"/>
                    <a:pt x="0" y="11347"/>
                  </a:cubicBezTo>
                  <a:lnTo>
                    <a:pt x="143" y="11633"/>
                  </a:lnTo>
                  <a:cubicBezTo>
                    <a:pt x="2655" y="8382"/>
                    <a:pt x="3655" y="4001"/>
                    <a:pt x="2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8" name="Google Shape;1498;p25"/>
            <p:cNvSpPr/>
            <p:nvPr/>
          </p:nvSpPr>
          <p:spPr>
            <a:xfrm>
              <a:off x="5483700" y="1317250"/>
              <a:ext cx="37550" cy="188450"/>
            </a:xfrm>
            <a:custGeom>
              <a:avLst/>
              <a:gdLst/>
              <a:ahLst/>
              <a:cxnLst/>
              <a:rect l="l" t="t" r="r" b="b"/>
              <a:pathLst>
                <a:path w="1502" h="7538" extrusionOk="0">
                  <a:moveTo>
                    <a:pt x="1144" y="1"/>
                  </a:moveTo>
                  <a:cubicBezTo>
                    <a:pt x="918" y="60"/>
                    <a:pt x="834" y="334"/>
                    <a:pt x="787" y="548"/>
                  </a:cubicBezTo>
                  <a:cubicBezTo>
                    <a:pt x="275" y="2846"/>
                    <a:pt x="13" y="5180"/>
                    <a:pt x="1" y="7537"/>
                  </a:cubicBezTo>
                  <a:lnTo>
                    <a:pt x="275" y="7525"/>
                  </a:lnTo>
                  <a:cubicBezTo>
                    <a:pt x="1203" y="5144"/>
                    <a:pt x="1501" y="2537"/>
                    <a:pt x="1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9" name="Google Shape;1499;p25"/>
            <p:cNvSpPr/>
            <p:nvPr/>
          </p:nvSpPr>
          <p:spPr>
            <a:xfrm>
              <a:off x="5510500" y="1323200"/>
              <a:ext cx="171175" cy="330425"/>
            </a:xfrm>
            <a:custGeom>
              <a:avLst/>
              <a:gdLst/>
              <a:ahLst/>
              <a:cxnLst/>
              <a:rect l="l" t="t" r="r" b="b"/>
              <a:pathLst>
                <a:path w="6847" h="13217" extrusionOk="0">
                  <a:moveTo>
                    <a:pt x="6442" y="1"/>
                  </a:moveTo>
                  <a:cubicBezTo>
                    <a:pt x="5263" y="4501"/>
                    <a:pt x="3537" y="9073"/>
                    <a:pt x="96" y="12193"/>
                  </a:cubicBezTo>
                  <a:lnTo>
                    <a:pt x="84" y="12145"/>
                  </a:lnTo>
                  <a:lnTo>
                    <a:pt x="84" y="12145"/>
                  </a:lnTo>
                  <a:cubicBezTo>
                    <a:pt x="0" y="12526"/>
                    <a:pt x="84" y="12919"/>
                    <a:pt x="310" y="13217"/>
                  </a:cubicBezTo>
                  <a:cubicBezTo>
                    <a:pt x="1846" y="12181"/>
                    <a:pt x="3120" y="10824"/>
                    <a:pt x="4406" y="9466"/>
                  </a:cubicBezTo>
                  <a:cubicBezTo>
                    <a:pt x="4930" y="8919"/>
                    <a:pt x="5453" y="8335"/>
                    <a:pt x="5787" y="7657"/>
                  </a:cubicBezTo>
                  <a:cubicBezTo>
                    <a:pt x="6013" y="7192"/>
                    <a:pt x="6108" y="6692"/>
                    <a:pt x="6215" y="6180"/>
                  </a:cubicBezTo>
                  <a:cubicBezTo>
                    <a:pt x="6489" y="4859"/>
                    <a:pt x="6668" y="3513"/>
                    <a:pt x="6763" y="2168"/>
                  </a:cubicBezTo>
                  <a:cubicBezTo>
                    <a:pt x="6823" y="1418"/>
                    <a:pt x="6847" y="632"/>
                    <a:pt x="6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0" name="Google Shape;1500;p25"/>
            <p:cNvSpPr/>
            <p:nvPr/>
          </p:nvSpPr>
          <p:spPr>
            <a:xfrm>
              <a:off x="5517950" y="1381250"/>
              <a:ext cx="256300" cy="365850"/>
            </a:xfrm>
            <a:custGeom>
              <a:avLst/>
              <a:gdLst/>
              <a:ahLst/>
              <a:cxnLst/>
              <a:rect l="l" t="t" r="r" b="b"/>
              <a:pathLst>
                <a:path w="10252" h="14634" extrusionOk="0">
                  <a:moveTo>
                    <a:pt x="9644" y="1"/>
                  </a:moveTo>
                  <a:cubicBezTo>
                    <a:pt x="8823" y="2656"/>
                    <a:pt x="7739" y="5239"/>
                    <a:pt x="6156" y="7525"/>
                  </a:cubicBezTo>
                  <a:cubicBezTo>
                    <a:pt x="4584" y="9811"/>
                    <a:pt x="2500" y="11776"/>
                    <a:pt x="0" y="12978"/>
                  </a:cubicBezTo>
                  <a:lnTo>
                    <a:pt x="36" y="14633"/>
                  </a:lnTo>
                  <a:cubicBezTo>
                    <a:pt x="1786" y="12895"/>
                    <a:pt x="4191" y="11990"/>
                    <a:pt x="6108" y="10419"/>
                  </a:cubicBezTo>
                  <a:cubicBezTo>
                    <a:pt x="8239" y="8680"/>
                    <a:pt x="9704" y="6120"/>
                    <a:pt x="10085" y="3394"/>
                  </a:cubicBezTo>
                  <a:cubicBezTo>
                    <a:pt x="10251" y="2251"/>
                    <a:pt x="10216" y="1013"/>
                    <a:pt x="9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1" name="Google Shape;1501;p25"/>
            <p:cNvSpPr/>
            <p:nvPr/>
          </p:nvSpPr>
          <p:spPr>
            <a:xfrm>
              <a:off x="5383400" y="1737550"/>
              <a:ext cx="506925" cy="567950"/>
            </a:xfrm>
            <a:custGeom>
              <a:avLst/>
              <a:gdLst/>
              <a:ahLst/>
              <a:cxnLst/>
              <a:rect l="l" t="t" r="r" b="b"/>
              <a:pathLst>
                <a:path w="20277" h="22718" extrusionOk="0">
                  <a:moveTo>
                    <a:pt x="20277" y="0"/>
                  </a:moveTo>
                  <a:cubicBezTo>
                    <a:pt x="19574" y="1048"/>
                    <a:pt x="18896" y="2108"/>
                    <a:pt x="18193" y="3167"/>
                  </a:cubicBezTo>
                  <a:cubicBezTo>
                    <a:pt x="17598" y="4072"/>
                    <a:pt x="16991" y="5001"/>
                    <a:pt x="16360" y="5870"/>
                  </a:cubicBezTo>
                  <a:cubicBezTo>
                    <a:pt x="14824" y="8013"/>
                    <a:pt x="13097" y="10025"/>
                    <a:pt x="11371" y="12026"/>
                  </a:cubicBezTo>
                  <a:cubicBezTo>
                    <a:pt x="10645" y="12859"/>
                    <a:pt x="9918" y="13704"/>
                    <a:pt x="9192" y="14538"/>
                  </a:cubicBezTo>
                  <a:cubicBezTo>
                    <a:pt x="6692" y="17419"/>
                    <a:pt x="4037" y="20420"/>
                    <a:pt x="441" y="21693"/>
                  </a:cubicBezTo>
                  <a:lnTo>
                    <a:pt x="0" y="22717"/>
                  </a:lnTo>
                  <a:cubicBezTo>
                    <a:pt x="7656" y="18967"/>
                    <a:pt x="14157" y="12895"/>
                    <a:pt x="18419" y="5513"/>
                  </a:cubicBezTo>
                  <a:cubicBezTo>
                    <a:pt x="19396" y="3822"/>
                    <a:pt x="20277" y="1965"/>
                    <a:pt x="20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2" name="Google Shape;1502;p25"/>
            <p:cNvSpPr/>
            <p:nvPr/>
          </p:nvSpPr>
          <p:spPr>
            <a:xfrm>
              <a:off x="5417325" y="1638725"/>
              <a:ext cx="443250" cy="595325"/>
            </a:xfrm>
            <a:custGeom>
              <a:avLst/>
              <a:gdLst/>
              <a:ahLst/>
              <a:cxnLst/>
              <a:rect l="l" t="t" r="r" b="b"/>
              <a:pathLst>
                <a:path w="17730" h="23813" extrusionOk="0">
                  <a:moveTo>
                    <a:pt x="17729" y="0"/>
                  </a:moveTo>
                  <a:lnTo>
                    <a:pt x="17729" y="0"/>
                  </a:lnTo>
                  <a:cubicBezTo>
                    <a:pt x="15943" y="3251"/>
                    <a:pt x="13455" y="6120"/>
                    <a:pt x="10466" y="8323"/>
                  </a:cubicBezTo>
                  <a:cubicBezTo>
                    <a:pt x="9895" y="8740"/>
                    <a:pt x="9300" y="9144"/>
                    <a:pt x="8764" y="9597"/>
                  </a:cubicBezTo>
                  <a:cubicBezTo>
                    <a:pt x="7454" y="10704"/>
                    <a:pt x="6466" y="12133"/>
                    <a:pt x="5501" y="13562"/>
                  </a:cubicBezTo>
                  <a:cubicBezTo>
                    <a:pt x="3858" y="16038"/>
                    <a:pt x="2311" y="18574"/>
                    <a:pt x="858" y="21182"/>
                  </a:cubicBezTo>
                  <a:lnTo>
                    <a:pt x="1" y="23813"/>
                  </a:lnTo>
                  <a:lnTo>
                    <a:pt x="10538" y="11895"/>
                  </a:lnTo>
                  <a:cubicBezTo>
                    <a:pt x="13645" y="8382"/>
                    <a:pt x="16884" y="4620"/>
                    <a:pt x="17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3" name="Google Shape;1503;p25"/>
            <p:cNvSpPr/>
            <p:nvPr/>
          </p:nvSpPr>
          <p:spPr>
            <a:xfrm>
              <a:off x="5498900" y="1635750"/>
              <a:ext cx="311350" cy="371200"/>
            </a:xfrm>
            <a:custGeom>
              <a:avLst/>
              <a:gdLst/>
              <a:ahLst/>
              <a:cxnLst/>
              <a:rect l="l" t="t" r="r" b="b"/>
              <a:pathLst>
                <a:path w="12454" h="14848" extrusionOk="0">
                  <a:moveTo>
                    <a:pt x="12359" y="0"/>
                  </a:moveTo>
                  <a:cubicBezTo>
                    <a:pt x="11930" y="1358"/>
                    <a:pt x="10609" y="2179"/>
                    <a:pt x="9382" y="2906"/>
                  </a:cubicBezTo>
                  <a:cubicBezTo>
                    <a:pt x="7108" y="4275"/>
                    <a:pt x="4846" y="5715"/>
                    <a:pt x="3060" y="7680"/>
                  </a:cubicBezTo>
                  <a:cubicBezTo>
                    <a:pt x="1274" y="9644"/>
                    <a:pt x="0" y="12192"/>
                    <a:pt x="72" y="14847"/>
                  </a:cubicBezTo>
                  <a:cubicBezTo>
                    <a:pt x="2286" y="11061"/>
                    <a:pt x="5084" y="7620"/>
                    <a:pt x="8358" y="4691"/>
                  </a:cubicBezTo>
                  <a:cubicBezTo>
                    <a:pt x="9835" y="3382"/>
                    <a:pt x="11418" y="2144"/>
                    <a:pt x="12454" y="477"/>
                  </a:cubicBezTo>
                  <a:lnTo>
                    <a:pt x="123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4" name="Google Shape;1504;p25"/>
            <p:cNvSpPr/>
            <p:nvPr/>
          </p:nvSpPr>
          <p:spPr>
            <a:xfrm>
              <a:off x="5521500" y="1511700"/>
              <a:ext cx="295025" cy="318750"/>
            </a:xfrm>
            <a:custGeom>
              <a:avLst/>
              <a:gdLst/>
              <a:ahLst/>
              <a:cxnLst/>
              <a:rect l="l" t="t" r="r" b="b"/>
              <a:pathLst>
                <a:path w="11801" h="12750" extrusionOk="0">
                  <a:moveTo>
                    <a:pt x="11693" y="1"/>
                  </a:moveTo>
                  <a:cubicBezTo>
                    <a:pt x="11556" y="1"/>
                    <a:pt x="11394" y="211"/>
                    <a:pt x="11348" y="379"/>
                  </a:cubicBezTo>
                  <a:cubicBezTo>
                    <a:pt x="10645" y="2736"/>
                    <a:pt x="8978" y="4760"/>
                    <a:pt x="6895" y="6046"/>
                  </a:cubicBezTo>
                  <a:cubicBezTo>
                    <a:pt x="5466" y="6927"/>
                    <a:pt x="3847" y="7510"/>
                    <a:pt x="2477" y="8499"/>
                  </a:cubicBezTo>
                  <a:cubicBezTo>
                    <a:pt x="1108" y="9475"/>
                    <a:pt x="1" y="11082"/>
                    <a:pt x="275" y="12749"/>
                  </a:cubicBezTo>
                  <a:cubicBezTo>
                    <a:pt x="334" y="11916"/>
                    <a:pt x="942" y="11249"/>
                    <a:pt x="1549" y="10677"/>
                  </a:cubicBezTo>
                  <a:cubicBezTo>
                    <a:pt x="2335" y="9951"/>
                    <a:pt x="3204" y="9296"/>
                    <a:pt x="4121" y="8725"/>
                  </a:cubicBezTo>
                  <a:cubicBezTo>
                    <a:pt x="5835" y="7677"/>
                    <a:pt x="7776" y="6903"/>
                    <a:pt x="9145" y="5427"/>
                  </a:cubicBezTo>
                  <a:cubicBezTo>
                    <a:pt x="10478" y="3998"/>
                    <a:pt x="11145" y="2081"/>
                    <a:pt x="11764" y="224"/>
                  </a:cubicBezTo>
                  <a:lnTo>
                    <a:pt x="11800" y="57"/>
                  </a:lnTo>
                  <a:cubicBezTo>
                    <a:pt x="11769" y="18"/>
                    <a:pt x="11732" y="1"/>
                    <a:pt x="116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5" name="Google Shape;1505;p25"/>
            <p:cNvSpPr/>
            <p:nvPr/>
          </p:nvSpPr>
          <p:spPr>
            <a:xfrm>
              <a:off x="5329525" y="1399100"/>
              <a:ext cx="200650" cy="985275"/>
            </a:xfrm>
            <a:custGeom>
              <a:avLst/>
              <a:gdLst/>
              <a:ahLst/>
              <a:cxnLst/>
              <a:rect l="l" t="t" r="r" b="b"/>
              <a:pathLst>
                <a:path w="8026" h="39411" extrusionOk="0">
                  <a:moveTo>
                    <a:pt x="5180" y="1"/>
                  </a:moveTo>
                  <a:lnTo>
                    <a:pt x="5180" y="1"/>
                  </a:lnTo>
                  <a:cubicBezTo>
                    <a:pt x="6168" y="3311"/>
                    <a:pt x="6858" y="6692"/>
                    <a:pt x="7156" y="10074"/>
                  </a:cubicBezTo>
                  <a:cubicBezTo>
                    <a:pt x="7323" y="11788"/>
                    <a:pt x="7370" y="13503"/>
                    <a:pt x="7335" y="15217"/>
                  </a:cubicBezTo>
                  <a:cubicBezTo>
                    <a:pt x="7299" y="16932"/>
                    <a:pt x="7204" y="18634"/>
                    <a:pt x="7013" y="20337"/>
                  </a:cubicBezTo>
                  <a:cubicBezTo>
                    <a:pt x="6835" y="22027"/>
                    <a:pt x="6549" y="23730"/>
                    <a:pt x="6180" y="25397"/>
                  </a:cubicBezTo>
                  <a:cubicBezTo>
                    <a:pt x="5811" y="27064"/>
                    <a:pt x="5334" y="28695"/>
                    <a:pt x="4751" y="30302"/>
                  </a:cubicBezTo>
                  <a:cubicBezTo>
                    <a:pt x="4168" y="31910"/>
                    <a:pt x="3465" y="33481"/>
                    <a:pt x="2667" y="34993"/>
                  </a:cubicBezTo>
                  <a:cubicBezTo>
                    <a:pt x="1882" y="36529"/>
                    <a:pt x="953" y="37970"/>
                    <a:pt x="0" y="39411"/>
                  </a:cubicBezTo>
                  <a:cubicBezTo>
                    <a:pt x="1084" y="38077"/>
                    <a:pt x="2096" y="36672"/>
                    <a:pt x="2989" y="35184"/>
                  </a:cubicBezTo>
                  <a:cubicBezTo>
                    <a:pt x="3441" y="34446"/>
                    <a:pt x="3858" y="33684"/>
                    <a:pt x="4239" y="32910"/>
                  </a:cubicBezTo>
                  <a:cubicBezTo>
                    <a:pt x="4632" y="32136"/>
                    <a:pt x="4977" y="31326"/>
                    <a:pt x="5299" y="30529"/>
                  </a:cubicBezTo>
                  <a:cubicBezTo>
                    <a:pt x="5465" y="30124"/>
                    <a:pt x="5608" y="29707"/>
                    <a:pt x="5763" y="29314"/>
                  </a:cubicBezTo>
                  <a:cubicBezTo>
                    <a:pt x="5906" y="28909"/>
                    <a:pt x="6061" y="28493"/>
                    <a:pt x="6180" y="28076"/>
                  </a:cubicBezTo>
                  <a:cubicBezTo>
                    <a:pt x="6442" y="27242"/>
                    <a:pt x="6668" y="26409"/>
                    <a:pt x="6882" y="25564"/>
                  </a:cubicBezTo>
                  <a:cubicBezTo>
                    <a:pt x="7275" y="23861"/>
                    <a:pt x="7573" y="22147"/>
                    <a:pt x="7751" y="20420"/>
                  </a:cubicBezTo>
                  <a:cubicBezTo>
                    <a:pt x="7930" y="18694"/>
                    <a:pt x="8025" y="16967"/>
                    <a:pt x="8025" y="15229"/>
                  </a:cubicBezTo>
                  <a:cubicBezTo>
                    <a:pt x="8025" y="14360"/>
                    <a:pt x="7990" y="13491"/>
                    <a:pt x="7954" y="12622"/>
                  </a:cubicBezTo>
                  <a:cubicBezTo>
                    <a:pt x="7918" y="12193"/>
                    <a:pt x="7894" y="11764"/>
                    <a:pt x="7847" y="11336"/>
                  </a:cubicBezTo>
                  <a:cubicBezTo>
                    <a:pt x="7799" y="10895"/>
                    <a:pt x="7775" y="10467"/>
                    <a:pt x="7716" y="10038"/>
                  </a:cubicBezTo>
                  <a:cubicBezTo>
                    <a:pt x="7299" y="6597"/>
                    <a:pt x="6442" y="3216"/>
                    <a:pt x="5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506" name="Google Shape;1506;p25"/>
          <p:cNvGrpSpPr/>
          <p:nvPr/>
        </p:nvGrpSpPr>
        <p:grpSpPr>
          <a:xfrm rot="-362166" flipH="1">
            <a:off x="10062596" y="-231565"/>
            <a:ext cx="1643317" cy="2978509"/>
            <a:chOff x="5329525" y="1305350"/>
            <a:chExt cx="595325" cy="1079025"/>
          </a:xfrm>
        </p:grpSpPr>
        <p:sp>
          <p:nvSpPr>
            <p:cNvPr id="1507" name="Google Shape;1507;p25"/>
            <p:cNvSpPr/>
            <p:nvPr/>
          </p:nvSpPr>
          <p:spPr>
            <a:xfrm>
              <a:off x="5350650" y="1843500"/>
              <a:ext cx="574200" cy="517650"/>
            </a:xfrm>
            <a:custGeom>
              <a:avLst/>
              <a:gdLst/>
              <a:ahLst/>
              <a:cxnLst/>
              <a:rect l="l" t="t" r="r" b="b"/>
              <a:pathLst>
                <a:path w="22968" h="20706" extrusionOk="0">
                  <a:moveTo>
                    <a:pt x="22968" y="1"/>
                  </a:moveTo>
                  <a:lnTo>
                    <a:pt x="22968" y="1"/>
                  </a:lnTo>
                  <a:cubicBezTo>
                    <a:pt x="20444" y="4871"/>
                    <a:pt x="17229" y="9371"/>
                    <a:pt x="13431" y="13348"/>
                  </a:cubicBezTo>
                  <a:cubicBezTo>
                    <a:pt x="12883" y="13931"/>
                    <a:pt x="12312" y="14491"/>
                    <a:pt x="11705" y="15003"/>
                  </a:cubicBezTo>
                  <a:cubicBezTo>
                    <a:pt x="10585" y="15943"/>
                    <a:pt x="9323" y="16693"/>
                    <a:pt x="8037" y="17384"/>
                  </a:cubicBezTo>
                  <a:cubicBezTo>
                    <a:pt x="5573" y="18694"/>
                    <a:pt x="3001" y="19789"/>
                    <a:pt x="334" y="20623"/>
                  </a:cubicBezTo>
                  <a:lnTo>
                    <a:pt x="1" y="20706"/>
                  </a:lnTo>
                  <a:cubicBezTo>
                    <a:pt x="4168" y="20551"/>
                    <a:pt x="8204" y="18956"/>
                    <a:pt x="11728" y="16729"/>
                  </a:cubicBezTo>
                  <a:cubicBezTo>
                    <a:pt x="14681" y="14872"/>
                    <a:pt x="17348" y="12514"/>
                    <a:pt x="19348" y="9669"/>
                  </a:cubicBezTo>
                  <a:cubicBezTo>
                    <a:pt x="21372" y="6835"/>
                    <a:pt x="22718" y="3478"/>
                    <a:pt x="229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8" name="Google Shape;1508;p25"/>
            <p:cNvSpPr/>
            <p:nvPr/>
          </p:nvSpPr>
          <p:spPr>
            <a:xfrm>
              <a:off x="5501575" y="1305350"/>
              <a:ext cx="91400" cy="290825"/>
            </a:xfrm>
            <a:custGeom>
              <a:avLst/>
              <a:gdLst/>
              <a:ahLst/>
              <a:cxnLst/>
              <a:rect l="l" t="t" r="r" b="b"/>
              <a:pathLst>
                <a:path w="3656" h="11633" extrusionOk="0">
                  <a:moveTo>
                    <a:pt x="2810" y="0"/>
                  </a:moveTo>
                  <a:cubicBezTo>
                    <a:pt x="1810" y="3775"/>
                    <a:pt x="869" y="7549"/>
                    <a:pt x="0" y="11347"/>
                  </a:cubicBezTo>
                  <a:lnTo>
                    <a:pt x="143" y="11633"/>
                  </a:lnTo>
                  <a:cubicBezTo>
                    <a:pt x="2655" y="8382"/>
                    <a:pt x="3655" y="4001"/>
                    <a:pt x="28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9" name="Google Shape;1509;p25"/>
            <p:cNvSpPr/>
            <p:nvPr/>
          </p:nvSpPr>
          <p:spPr>
            <a:xfrm>
              <a:off x="5483700" y="1317250"/>
              <a:ext cx="37550" cy="188450"/>
            </a:xfrm>
            <a:custGeom>
              <a:avLst/>
              <a:gdLst/>
              <a:ahLst/>
              <a:cxnLst/>
              <a:rect l="l" t="t" r="r" b="b"/>
              <a:pathLst>
                <a:path w="1502" h="7538" extrusionOk="0">
                  <a:moveTo>
                    <a:pt x="1144" y="1"/>
                  </a:moveTo>
                  <a:cubicBezTo>
                    <a:pt x="918" y="60"/>
                    <a:pt x="834" y="334"/>
                    <a:pt x="787" y="548"/>
                  </a:cubicBezTo>
                  <a:cubicBezTo>
                    <a:pt x="275" y="2846"/>
                    <a:pt x="13" y="5180"/>
                    <a:pt x="1" y="7537"/>
                  </a:cubicBezTo>
                  <a:lnTo>
                    <a:pt x="275" y="7525"/>
                  </a:lnTo>
                  <a:cubicBezTo>
                    <a:pt x="1203" y="5144"/>
                    <a:pt x="1501" y="2537"/>
                    <a:pt x="1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0" name="Google Shape;1510;p25"/>
            <p:cNvSpPr/>
            <p:nvPr/>
          </p:nvSpPr>
          <p:spPr>
            <a:xfrm>
              <a:off x="5510500" y="1323200"/>
              <a:ext cx="171175" cy="330425"/>
            </a:xfrm>
            <a:custGeom>
              <a:avLst/>
              <a:gdLst/>
              <a:ahLst/>
              <a:cxnLst/>
              <a:rect l="l" t="t" r="r" b="b"/>
              <a:pathLst>
                <a:path w="6847" h="13217" extrusionOk="0">
                  <a:moveTo>
                    <a:pt x="6442" y="1"/>
                  </a:moveTo>
                  <a:cubicBezTo>
                    <a:pt x="5263" y="4501"/>
                    <a:pt x="3537" y="9073"/>
                    <a:pt x="96" y="12193"/>
                  </a:cubicBezTo>
                  <a:lnTo>
                    <a:pt x="84" y="12145"/>
                  </a:lnTo>
                  <a:lnTo>
                    <a:pt x="84" y="12145"/>
                  </a:lnTo>
                  <a:cubicBezTo>
                    <a:pt x="0" y="12526"/>
                    <a:pt x="84" y="12919"/>
                    <a:pt x="310" y="13217"/>
                  </a:cubicBezTo>
                  <a:cubicBezTo>
                    <a:pt x="1846" y="12181"/>
                    <a:pt x="3120" y="10824"/>
                    <a:pt x="4406" y="9466"/>
                  </a:cubicBezTo>
                  <a:cubicBezTo>
                    <a:pt x="4930" y="8919"/>
                    <a:pt x="5453" y="8335"/>
                    <a:pt x="5787" y="7657"/>
                  </a:cubicBezTo>
                  <a:cubicBezTo>
                    <a:pt x="6013" y="7192"/>
                    <a:pt x="6108" y="6692"/>
                    <a:pt x="6215" y="6180"/>
                  </a:cubicBezTo>
                  <a:cubicBezTo>
                    <a:pt x="6489" y="4859"/>
                    <a:pt x="6668" y="3513"/>
                    <a:pt x="6763" y="2168"/>
                  </a:cubicBezTo>
                  <a:cubicBezTo>
                    <a:pt x="6823" y="1418"/>
                    <a:pt x="6847" y="632"/>
                    <a:pt x="6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1" name="Google Shape;1511;p25"/>
            <p:cNvSpPr/>
            <p:nvPr/>
          </p:nvSpPr>
          <p:spPr>
            <a:xfrm>
              <a:off x="5517950" y="1381250"/>
              <a:ext cx="256300" cy="365850"/>
            </a:xfrm>
            <a:custGeom>
              <a:avLst/>
              <a:gdLst/>
              <a:ahLst/>
              <a:cxnLst/>
              <a:rect l="l" t="t" r="r" b="b"/>
              <a:pathLst>
                <a:path w="10252" h="14634" extrusionOk="0">
                  <a:moveTo>
                    <a:pt x="9644" y="1"/>
                  </a:moveTo>
                  <a:cubicBezTo>
                    <a:pt x="8823" y="2656"/>
                    <a:pt x="7739" y="5239"/>
                    <a:pt x="6156" y="7525"/>
                  </a:cubicBezTo>
                  <a:cubicBezTo>
                    <a:pt x="4584" y="9811"/>
                    <a:pt x="2500" y="11776"/>
                    <a:pt x="0" y="12978"/>
                  </a:cubicBezTo>
                  <a:lnTo>
                    <a:pt x="36" y="14633"/>
                  </a:lnTo>
                  <a:cubicBezTo>
                    <a:pt x="1786" y="12895"/>
                    <a:pt x="4191" y="11990"/>
                    <a:pt x="6108" y="10419"/>
                  </a:cubicBezTo>
                  <a:cubicBezTo>
                    <a:pt x="8239" y="8680"/>
                    <a:pt x="9704" y="6120"/>
                    <a:pt x="10085" y="3394"/>
                  </a:cubicBezTo>
                  <a:cubicBezTo>
                    <a:pt x="10251" y="2251"/>
                    <a:pt x="10216" y="1013"/>
                    <a:pt x="9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2" name="Google Shape;1512;p25"/>
            <p:cNvSpPr/>
            <p:nvPr/>
          </p:nvSpPr>
          <p:spPr>
            <a:xfrm>
              <a:off x="5383400" y="1737550"/>
              <a:ext cx="506925" cy="567950"/>
            </a:xfrm>
            <a:custGeom>
              <a:avLst/>
              <a:gdLst/>
              <a:ahLst/>
              <a:cxnLst/>
              <a:rect l="l" t="t" r="r" b="b"/>
              <a:pathLst>
                <a:path w="20277" h="22718" extrusionOk="0">
                  <a:moveTo>
                    <a:pt x="20277" y="0"/>
                  </a:moveTo>
                  <a:cubicBezTo>
                    <a:pt x="19574" y="1048"/>
                    <a:pt x="18896" y="2108"/>
                    <a:pt x="18193" y="3167"/>
                  </a:cubicBezTo>
                  <a:cubicBezTo>
                    <a:pt x="17598" y="4072"/>
                    <a:pt x="16991" y="5001"/>
                    <a:pt x="16360" y="5870"/>
                  </a:cubicBezTo>
                  <a:cubicBezTo>
                    <a:pt x="14824" y="8013"/>
                    <a:pt x="13097" y="10025"/>
                    <a:pt x="11371" y="12026"/>
                  </a:cubicBezTo>
                  <a:cubicBezTo>
                    <a:pt x="10645" y="12859"/>
                    <a:pt x="9918" y="13704"/>
                    <a:pt x="9192" y="14538"/>
                  </a:cubicBezTo>
                  <a:cubicBezTo>
                    <a:pt x="6692" y="17419"/>
                    <a:pt x="4037" y="20420"/>
                    <a:pt x="441" y="21693"/>
                  </a:cubicBezTo>
                  <a:lnTo>
                    <a:pt x="0" y="22717"/>
                  </a:lnTo>
                  <a:cubicBezTo>
                    <a:pt x="7656" y="18967"/>
                    <a:pt x="14157" y="12895"/>
                    <a:pt x="18419" y="5513"/>
                  </a:cubicBezTo>
                  <a:cubicBezTo>
                    <a:pt x="19396" y="3822"/>
                    <a:pt x="20277" y="1965"/>
                    <a:pt x="20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3" name="Google Shape;1513;p25"/>
            <p:cNvSpPr/>
            <p:nvPr/>
          </p:nvSpPr>
          <p:spPr>
            <a:xfrm>
              <a:off x="5417325" y="1638725"/>
              <a:ext cx="443250" cy="595325"/>
            </a:xfrm>
            <a:custGeom>
              <a:avLst/>
              <a:gdLst/>
              <a:ahLst/>
              <a:cxnLst/>
              <a:rect l="l" t="t" r="r" b="b"/>
              <a:pathLst>
                <a:path w="17730" h="23813" extrusionOk="0">
                  <a:moveTo>
                    <a:pt x="17729" y="0"/>
                  </a:moveTo>
                  <a:lnTo>
                    <a:pt x="17729" y="0"/>
                  </a:lnTo>
                  <a:cubicBezTo>
                    <a:pt x="15943" y="3251"/>
                    <a:pt x="13455" y="6120"/>
                    <a:pt x="10466" y="8323"/>
                  </a:cubicBezTo>
                  <a:cubicBezTo>
                    <a:pt x="9895" y="8740"/>
                    <a:pt x="9300" y="9144"/>
                    <a:pt x="8764" y="9597"/>
                  </a:cubicBezTo>
                  <a:cubicBezTo>
                    <a:pt x="7454" y="10704"/>
                    <a:pt x="6466" y="12133"/>
                    <a:pt x="5501" y="13562"/>
                  </a:cubicBezTo>
                  <a:cubicBezTo>
                    <a:pt x="3858" y="16038"/>
                    <a:pt x="2311" y="18574"/>
                    <a:pt x="858" y="21182"/>
                  </a:cubicBezTo>
                  <a:lnTo>
                    <a:pt x="1" y="23813"/>
                  </a:lnTo>
                  <a:lnTo>
                    <a:pt x="10538" y="11895"/>
                  </a:lnTo>
                  <a:cubicBezTo>
                    <a:pt x="13645" y="8382"/>
                    <a:pt x="16884" y="4620"/>
                    <a:pt x="177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4" name="Google Shape;1514;p25"/>
            <p:cNvSpPr/>
            <p:nvPr/>
          </p:nvSpPr>
          <p:spPr>
            <a:xfrm>
              <a:off x="5498900" y="1635750"/>
              <a:ext cx="311350" cy="371200"/>
            </a:xfrm>
            <a:custGeom>
              <a:avLst/>
              <a:gdLst/>
              <a:ahLst/>
              <a:cxnLst/>
              <a:rect l="l" t="t" r="r" b="b"/>
              <a:pathLst>
                <a:path w="12454" h="14848" extrusionOk="0">
                  <a:moveTo>
                    <a:pt x="12359" y="0"/>
                  </a:moveTo>
                  <a:cubicBezTo>
                    <a:pt x="11930" y="1358"/>
                    <a:pt x="10609" y="2179"/>
                    <a:pt x="9382" y="2906"/>
                  </a:cubicBezTo>
                  <a:cubicBezTo>
                    <a:pt x="7108" y="4275"/>
                    <a:pt x="4846" y="5715"/>
                    <a:pt x="3060" y="7680"/>
                  </a:cubicBezTo>
                  <a:cubicBezTo>
                    <a:pt x="1274" y="9644"/>
                    <a:pt x="0" y="12192"/>
                    <a:pt x="72" y="14847"/>
                  </a:cubicBezTo>
                  <a:cubicBezTo>
                    <a:pt x="2286" y="11061"/>
                    <a:pt x="5084" y="7620"/>
                    <a:pt x="8358" y="4691"/>
                  </a:cubicBezTo>
                  <a:cubicBezTo>
                    <a:pt x="9835" y="3382"/>
                    <a:pt x="11418" y="2144"/>
                    <a:pt x="12454" y="477"/>
                  </a:cubicBezTo>
                  <a:lnTo>
                    <a:pt x="123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5" name="Google Shape;1515;p25"/>
            <p:cNvSpPr/>
            <p:nvPr/>
          </p:nvSpPr>
          <p:spPr>
            <a:xfrm>
              <a:off x="5521500" y="1511700"/>
              <a:ext cx="295025" cy="318750"/>
            </a:xfrm>
            <a:custGeom>
              <a:avLst/>
              <a:gdLst/>
              <a:ahLst/>
              <a:cxnLst/>
              <a:rect l="l" t="t" r="r" b="b"/>
              <a:pathLst>
                <a:path w="11801" h="12750" extrusionOk="0">
                  <a:moveTo>
                    <a:pt x="11693" y="1"/>
                  </a:moveTo>
                  <a:cubicBezTo>
                    <a:pt x="11556" y="1"/>
                    <a:pt x="11394" y="211"/>
                    <a:pt x="11348" y="379"/>
                  </a:cubicBezTo>
                  <a:cubicBezTo>
                    <a:pt x="10645" y="2736"/>
                    <a:pt x="8978" y="4760"/>
                    <a:pt x="6895" y="6046"/>
                  </a:cubicBezTo>
                  <a:cubicBezTo>
                    <a:pt x="5466" y="6927"/>
                    <a:pt x="3847" y="7510"/>
                    <a:pt x="2477" y="8499"/>
                  </a:cubicBezTo>
                  <a:cubicBezTo>
                    <a:pt x="1108" y="9475"/>
                    <a:pt x="1" y="11082"/>
                    <a:pt x="275" y="12749"/>
                  </a:cubicBezTo>
                  <a:cubicBezTo>
                    <a:pt x="334" y="11916"/>
                    <a:pt x="942" y="11249"/>
                    <a:pt x="1549" y="10677"/>
                  </a:cubicBezTo>
                  <a:cubicBezTo>
                    <a:pt x="2335" y="9951"/>
                    <a:pt x="3204" y="9296"/>
                    <a:pt x="4121" y="8725"/>
                  </a:cubicBezTo>
                  <a:cubicBezTo>
                    <a:pt x="5835" y="7677"/>
                    <a:pt x="7776" y="6903"/>
                    <a:pt x="9145" y="5427"/>
                  </a:cubicBezTo>
                  <a:cubicBezTo>
                    <a:pt x="10478" y="3998"/>
                    <a:pt x="11145" y="2081"/>
                    <a:pt x="11764" y="224"/>
                  </a:cubicBezTo>
                  <a:lnTo>
                    <a:pt x="11800" y="57"/>
                  </a:lnTo>
                  <a:cubicBezTo>
                    <a:pt x="11769" y="18"/>
                    <a:pt x="11732" y="1"/>
                    <a:pt x="116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6" name="Google Shape;1516;p25"/>
            <p:cNvSpPr/>
            <p:nvPr/>
          </p:nvSpPr>
          <p:spPr>
            <a:xfrm>
              <a:off x="5329525" y="1399100"/>
              <a:ext cx="200650" cy="985275"/>
            </a:xfrm>
            <a:custGeom>
              <a:avLst/>
              <a:gdLst/>
              <a:ahLst/>
              <a:cxnLst/>
              <a:rect l="l" t="t" r="r" b="b"/>
              <a:pathLst>
                <a:path w="8026" h="39411" extrusionOk="0">
                  <a:moveTo>
                    <a:pt x="5180" y="1"/>
                  </a:moveTo>
                  <a:lnTo>
                    <a:pt x="5180" y="1"/>
                  </a:lnTo>
                  <a:cubicBezTo>
                    <a:pt x="6168" y="3311"/>
                    <a:pt x="6858" y="6692"/>
                    <a:pt x="7156" y="10074"/>
                  </a:cubicBezTo>
                  <a:cubicBezTo>
                    <a:pt x="7323" y="11788"/>
                    <a:pt x="7370" y="13503"/>
                    <a:pt x="7335" y="15217"/>
                  </a:cubicBezTo>
                  <a:cubicBezTo>
                    <a:pt x="7299" y="16932"/>
                    <a:pt x="7204" y="18634"/>
                    <a:pt x="7013" y="20337"/>
                  </a:cubicBezTo>
                  <a:cubicBezTo>
                    <a:pt x="6835" y="22027"/>
                    <a:pt x="6549" y="23730"/>
                    <a:pt x="6180" y="25397"/>
                  </a:cubicBezTo>
                  <a:cubicBezTo>
                    <a:pt x="5811" y="27064"/>
                    <a:pt x="5334" y="28695"/>
                    <a:pt x="4751" y="30302"/>
                  </a:cubicBezTo>
                  <a:cubicBezTo>
                    <a:pt x="4168" y="31910"/>
                    <a:pt x="3465" y="33481"/>
                    <a:pt x="2667" y="34993"/>
                  </a:cubicBezTo>
                  <a:cubicBezTo>
                    <a:pt x="1882" y="36529"/>
                    <a:pt x="953" y="37970"/>
                    <a:pt x="0" y="39411"/>
                  </a:cubicBezTo>
                  <a:cubicBezTo>
                    <a:pt x="1084" y="38077"/>
                    <a:pt x="2096" y="36672"/>
                    <a:pt x="2989" y="35184"/>
                  </a:cubicBezTo>
                  <a:cubicBezTo>
                    <a:pt x="3441" y="34446"/>
                    <a:pt x="3858" y="33684"/>
                    <a:pt x="4239" y="32910"/>
                  </a:cubicBezTo>
                  <a:cubicBezTo>
                    <a:pt x="4632" y="32136"/>
                    <a:pt x="4977" y="31326"/>
                    <a:pt x="5299" y="30529"/>
                  </a:cubicBezTo>
                  <a:cubicBezTo>
                    <a:pt x="5465" y="30124"/>
                    <a:pt x="5608" y="29707"/>
                    <a:pt x="5763" y="29314"/>
                  </a:cubicBezTo>
                  <a:cubicBezTo>
                    <a:pt x="5906" y="28909"/>
                    <a:pt x="6061" y="28493"/>
                    <a:pt x="6180" y="28076"/>
                  </a:cubicBezTo>
                  <a:cubicBezTo>
                    <a:pt x="6442" y="27242"/>
                    <a:pt x="6668" y="26409"/>
                    <a:pt x="6882" y="25564"/>
                  </a:cubicBezTo>
                  <a:cubicBezTo>
                    <a:pt x="7275" y="23861"/>
                    <a:pt x="7573" y="22147"/>
                    <a:pt x="7751" y="20420"/>
                  </a:cubicBezTo>
                  <a:cubicBezTo>
                    <a:pt x="7930" y="18694"/>
                    <a:pt x="8025" y="16967"/>
                    <a:pt x="8025" y="15229"/>
                  </a:cubicBezTo>
                  <a:cubicBezTo>
                    <a:pt x="8025" y="14360"/>
                    <a:pt x="7990" y="13491"/>
                    <a:pt x="7954" y="12622"/>
                  </a:cubicBezTo>
                  <a:cubicBezTo>
                    <a:pt x="7918" y="12193"/>
                    <a:pt x="7894" y="11764"/>
                    <a:pt x="7847" y="11336"/>
                  </a:cubicBezTo>
                  <a:cubicBezTo>
                    <a:pt x="7799" y="10895"/>
                    <a:pt x="7775" y="10467"/>
                    <a:pt x="7716" y="10038"/>
                  </a:cubicBezTo>
                  <a:cubicBezTo>
                    <a:pt x="7299" y="6597"/>
                    <a:pt x="6442" y="3216"/>
                    <a:pt x="5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517" name="Google Shape;1517;p25"/>
          <p:cNvGrpSpPr/>
          <p:nvPr/>
        </p:nvGrpSpPr>
        <p:grpSpPr>
          <a:xfrm rot="-2484274">
            <a:off x="10406754" y="-1165195"/>
            <a:ext cx="2479217" cy="4493573"/>
            <a:chOff x="5329525" y="1305350"/>
            <a:chExt cx="595325" cy="1079025"/>
          </a:xfrm>
        </p:grpSpPr>
        <p:sp>
          <p:nvSpPr>
            <p:cNvPr id="1518" name="Google Shape;1518;p25"/>
            <p:cNvSpPr/>
            <p:nvPr/>
          </p:nvSpPr>
          <p:spPr>
            <a:xfrm>
              <a:off x="5350650" y="1843500"/>
              <a:ext cx="574200" cy="517650"/>
            </a:xfrm>
            <a:custGeom>
              <a:avLst/>
              <a:gdLst/>
              <a:ahLst/>
              <a:cxnLst/>
              <a:rect l="l" t="t" r="r" b="b"/>
              <a:pathLst>
                <a:path w="22968" h="20706" extrusionOk="0">
                  <a:moveTo>
                    <a:pt x="22968" y="1"/>
                  </a:moveTo>
                  <a:lnTo>
                    <a:pt x="22968" y="1"/>
                  </a:lnTo>
                  <a:cubicBezTo>
                    <a:pt x="20444" y="4871"/>
                    <a:pt x="17229" y="9371"/>
                    <a:pt x="13431" y="13348"/>
                  </a:cubicBezTo>
                  <a:cubicBezTo>
                    <a:pt x="12883" y="13931"/>
                    <a:pt x="12312" y="14491"/>
                    <a:pt x="11705" y="15003"/>
                  </a:cubicBezTo>
                  <a:cubicBezTo>
                    <a:pt x="10585" y="15943"/>
                    <a:pt x="9323" y="16693"/>
                    <a:pt x="8037" y="17384"/>
                  </a:cubicBezTo>
                  <a:cubicBezTo>
                    <a:pt x="5573" y="18694"/>
                    <a:pt x="3001" y="19789"/>
                    <a:pt x="334" y="20623"/>
                  </a:cubicBezTo>
                  <a:lnTo>
                    <a:pt x="1" y="20706"/>
                  </a:lnTo>
                  <a:cubicBezTo>
                    <a:pt x="4168" y="20551"/>
                    <a:pt x="8204" y="18956"/>
                    <a:pt x="11728" y="16729"/>
                  </a:cubicBezTo>
                  <a:cubicBezTo>
                    <a:pt x="14681" y="14872"/>
                    <a:pt x="17348" y="12514"/>
                    <a:pt x="19348" y="9669"/>
                  </a:cubicBezTo>
                  <a:cubicBezTo>
                    <a:pt x="21372" y="6835"/>
                    <a:pt x="22718" y="3478"/>
                    <a:pt x="229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9" name="Google Shape;1519;p25"/>
            <p:cNvSpPr/>
            <p:nvPr/>
          </p:nvSpPr>
          <p:spPr>
            <a:xfrm>
              <a:off x="5501575" y="1305350"/>
              <a:ext cx="91400" cy="290825"/>
            </a:xfrm>
            <a:custGeom>
              <a:avLst/>
              <a:gdLst/>
              <a:ahLst/>
              <a:cxnLst/>
              <a:rect l="l" t="t" r="r" b="b"/>
              <a:pathLst>
                <a:path w="3656" h="11633" extrusionOk="0">
                  <a:moveTo>
                    <a:pt x="2810" y="0"/>
                  </a:moveTo>
                  <a:cubicBezTo>
                    <a:pt x="1810" y="3775"/>
                    <a:pt x="869" y="7549"/>
                    <a:pt x="0" y="11347"/>
                  </a:cubicBezTo>
                  <a:lnTo>
                    <a:pt x="143" y="11633"/>
                  </a:lnTo>
                  <a:cubicBezTo>
                    <a:pt x="2655" y="8382"/>
                    <a:pt x="3655" y="4001"/>
                    <a:pt x="2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0" name="Google Shape;1520;p25"/>
            <p:cNvSpPr/>
            <p:nvPr/>
          </p:nvSpPr>
          <p:spPr>
            <a:xfrm>
              <a:off x="5483700" y="1317250"/>
              <a:ext cx="37550" cy="188450"/>
            </a:xfrm>
            <a:custGeom>
              <a:avLst/>
              <a:gdLst/>
              <a:ahLst/>
              <a:cxnLst/>
              <a:rect l="l" t="t" r="r" b="b"/>
              <a:pathLst>
                <a:path w="1502" h="7538" extrusionOk="0">
                  <a:moveTo>
                    <a:pt x="1144" y="1"/>
                  </a:moveTo>
                  <a:cubicBezTo>
                    <a:pt x="918" y="60"/>
                    <a:pt x="834" y="334"/>
                    <a:pt x="787" y="548"/>
                  </a:cubicBezTo>
                  <a:cubicBezTo>
                    <a:pt x="275" y="2846"/>
                    <a:pt x="13" y="5180"/>
                    <a:pt x="1" y="7537"/>
                  </a:cubicBezTo>
                  <a:lnTo>
                    <a:pt x="275" y="7525"/>
                  </a:lnTo>
                  <a:cubicBezTo>
                    <a:pt x="1203" y="5144"/>
                    <a:pt x="1501" y="2537"/>
                    <a:pt x="1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1" name="Google Shape;1521;p25"/>
            <p:cNvSpPr/>
            <p:nvPr/>
          </p:nvSpPr>
          <p:spPr>
            <a:xfrm>
              <a:off x="5510500" y="1323200"/>
              <a:ext cx="171175" cy="330425"/>
            </a:xfrm>
            <a:custGeom>
              <a:avLst/>
              <a:gdLst/>
              <a:ahLst/>
              <a:cxnLst/>
              <a:rect l="l" t="t" r="r" b="b"/>
              <a:pathLst>
                <a:path w="6847" h="13217" extrusionOk="0">
                  <a:moveTo>
                    <a:pt x="6442" y="1"/>
                  </a:moveTo>
                  <a:cubicBezTo>
                    <a:pt x="5263" y="4501"/>
                    <a:pt x="3537" y="9073"/>
                    <a:pt x="96" y="12193"/>
                  </a:cubicBezTo>
                  <a:lnTo>
                    <a:pt x="84" y="12145"/>
                  </a:lnTo>
                  <a:lnTo>
                    <a:pt x="84" y="12145"/>
                  </a:lnTo>
                  <a:cubicBezTo>
                    <a:pt x="0" y="12526"/>
                    <a:pt x="84" y="12919"/>
                    <a:pt x="310" y="13217"/>
                  </a:cubicBezTo>
                  <a:cubicBezTo>
                    <a:pt x="1846" y="12181"/>
                    <a:pt x="3120" y="10824"/>
                    <a:pt x="4406" y="9466"/>
                  </a:cubicBezTo>
                  <a:cubicBezTo>
                    <a:pt x="4930" y="8919"/>
                    <a:pt x="5453" y="8335"/>
                    <a:pt x="5787" y="7657"/>
                  </a:cubicBezTo>
                  <a:cubicBezTo>
                    <a:pt x="6013" y="7192"/>
                    <a:pt x="6108" y="6692"/>
                    <a:pt x="6215" y="6180"/>
                  </a:cubicBezTo>
                  <a:cubicBezTo>
                    <a:pt x="6489" y="4859"/>
                    <a:pt x="6668" y="3513"/>
                    <a:pt x="6763" y="2168"/>
                  </a:cubicBezTo>
                  <a:cubicBezTo>
                    <a:pt x="6823" y="1418"/>
                    <a:pt x="6847" y="632"/>
                    <a:pt x="6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2" name="Google Shape;1522;p25"/>
            <p:cNvSpPr/>
            <p:nvPr/>
          </p:nvSpPr>
          <p:spPr>
            <a:xfrm>
              <a:off x="5517950" y="1381250"/>
              <a:ext cx="256300" cy="365850"/>
            </a:xfrm>
            <a:custGeom>
              <a:avLst/>
              <a:gdLst/>
              <a:ahLst/>
              <a:cxnLst/>
              <a:rect l="l" t="t" r="r" b="b"/>
              <a:pathLst>
                <a:path w="10252" h="14634" extrusionOk="0">
                  <a:moveTo>
                    <a:pt x="9644" y="1"/>
                  </a:moveTo>
                  <a:cubicBezTo>
                    <a:pt x="8823" y="2656"/>
                    <a:pt x="7739" y="5239"/>
                    <a:pt x="6156" y="7525"/>
                  </a:cubicBezTo>
                  <a:cubicBezTo>
                    <a:pt x="4584" y="9811"/>
                    <a:pt x="2500" y="11776"/>
                    <a:pt x="0" y="12978"/>
                  </a:cubicBezTo>
                  <a:lnTo>
                    <a:pt x="36" y="14633"/>
                  </a:lnTo>
                  <a:cubicBezTo>
                    <a:pt x="1786" y="12895"/>
                    <a:pt x="4191" y="11990"/>
                    <a:pt x="6108" y="10419"/>
                  </a:cubicBezTo>
                  <a:cubicBezTo>
                    <a:pt x="8239" y="8680"/>
                    <a:pt x="9704" y="6120"/>
                    <a:pt x="10085" y="3394"/>
                  </a:cubicBezTo>
                  <a:cubicBezTo>
                    <a:pt x="10251" y="2251"/>
                    <a:pt x="10216" y="1013"/>
                    <a:pt x="9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3" name="Google Shape;1523;p25"/>
            <p:cNvSpPr/>
            <p:nvPr/>
          </p:nvSpPr>
          <p:spPr>
            <a:xfrm>
              <a:off x="5383400" y="1737550"/>
              <a:ext cx="506925" cy="567950"/>
            </a:xfrm>
            <a:custGeom>
              <a:avLst/>
              <a:gdLst/>
              <a:ahLst/>
              <a:cxnLst/>
              <a:rect l="l" t="t" r="r" b="b"/>
              <a:pathLst>
                <a:path w="20277" h="22718" extrusionOk="0">
                  <a:moveTo>
                    <a:pt x="20277" y="0"/>
                  </a:moveTo>
                  <a:cubicBezTo>
                    <a:pt x="19574" y="1048"/>
                    <a:pt x="18896" y="2108"/>
                    <a:pt x="18193" y="3167"/>
                  </a:cubicBezTo>
                  <a:cubicBezTo>
                    <a:pt x="17598" y="4072"/>
                    <a:pt x="16991" y="5001"/>
                    <a:pt x="16360" y="5870"/>
                  </a:cubicBezTo>
                  <a:cubicBezTo>
                    <a:pt x="14824" y="8013"/>
                    <a:pt x="13097" y="10025"/>
                    <a:pt x="11371" y="12026"/>
                  </a:cubicBezTo>
                  <a:cubicBezTo>
                    <a:pt x="10645" y="12859"/>
                    <a:pt x="9918" y="13704"/>
                    <a:pt x="9192" y="14538"/>
                  </a:cubicBezTo>
                  <a:cubicBezTo>
                    <a:pt x="6692" y="17419"/>
                    <a:pt x="4037" y="20420"/>
                    <a:pt x="441" y="21693"/>
                  </a:cubicBezTo>
                  <a:lnTo>
                    <a:pt x="0" y="22717"/>
                  </a:lnTo>
                  <a:cubicBezTo>
                    <a:pt x="7656" y="18967"/>
                    <a:pt x="14157" y="12895"/>
                    <a:pt x="18419" y="5513"/>
                  </a:cubicBezTo>
                  <a:cubicBezTo>
                    <a:pt x="19396" y="3822"/>
                    <a:pt x="20277" y="1965"/>
                    <a:pt x="20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4" name="Google Shape;1524;p25"/>
            <p:cNvSpPr/>
            <p:nvPr/>
          </p:nvSpPr>
          <p:spPr>
            <a:xfrm>
              <a:off x="5417325" y="1638725"/>
              <a:ext cx="443250" cy="595325"/>
            </a:xfrm>
            <a:custGeom>
              <a:avLst/>
              <a:gdLst/>
              <a:ahLst/>
              <a:cxnLst/>
              <a:rect l="l" t="t" r="r" b="b"/>
              <a:pathLst>
                <a:path w="17730" h="23813" extrusionOk="0">
                  <a:moveTo>
                    <a:pt x="17729" y="0"/>
                  </a:moveTo>
                  <a:lnTo>
                    <a:pt x="17729" y="0"/>
                  </a:lnTo>
                  <a:cubicBezTo>
                    <a:pt x="15943" y="3251"/>
                    <a:pt x="13455" y="6120"/>
                    <a:pt x="10466" y="8323"/>
                  </a:cubicBezTo>
                  <a:cubicBezTo>
                    <a:pt x="9895" y="8740"/>
                    <a:pt x="9300" y="9144"/>
                    <a:pt x="8764" y="9597"/>
                  </a:cubicBezTo>
                  <a:cubicBezTo>
                    <a:pt x="7454" y="10704"/>
                    <a:pt x="6466" y="12133"/>
                    <a:pt x="5501" y="13562"/>
                  </a:cubicBezTo>
                  <a:cubicBezTo>
                    <a:pt x="3858" y="16038"/>
                    <a:pt x="2311" y="18574"/>
                    <a:pt x="858" y="21182"/>
                  </a:cubicBezTo>
                  <a:lnTo>
                    <a:pt x="1" y="23813"/>
                  </a:lnTo>
                  <a:lnTo>
                    <a:pt x="10538" y="11895"/>
                  </a:lnTo>
                  <a:cubicBezTo>
                    <a:pt x="13645" y="8382"/>
                    <a:pt x="16884" y="4620"/>
                    <a:pt x="17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5" name="Google Shape;1525;p25"/>
            <p:cNvSpPr/>
            <p:nvPr/>
          </p:nvSpPr>
          <p:spPr>
            <a:xfrm>
              <a:off x="5498900" y="1635750"/>
              <a:ext cx="311350" cy="371200"/>
            </a:xfrm>
            <a:custGeom>
              <a:avLst/>
              <a:gdLst/>
              <a:ahLst/>
              <a:cxnLst/>
              <a:rect l="l" t="t" r="r" b="b"/>
              <a:pathLst>
                <a:path w="12454" h="14848" extrusionOk="0">
                  <a:moveTo>
                    <a:pt x="12359" y="0"/>
                  </a:moveTo>
                  <a:cubicBezTo>
                    <a:pt x="11930" y="1358"/>
                    <a:pt x="10609" y="2179"/>
                    <a:pt x="9382" y="2906"/>
                  </a:cubicBezTo>
                  <a:cubicBezTo>
                    <a:pt x="7108" y="4275"/>
                    <a:pt x="4846" y="5715"/>
                    <a:pt x="3060" y="7680"/>
                  </a:cubicBezTo>
                  <a:cubicBezTo>
                    <a:pt x="1274" y="9644"/>
                    <a:pt x="0" y="12192"/>
                    <a:pt x="72" y="14847"/>
                  </a:cubicBezTo>
                  <a:cubicBezTo>
                    <a:pt x="2286" y="11061"/>
                    <a:pt x="5084" y="7620"/>
                    <a:pt x="8358" y="4691"/>
                  </a:cubicBezTo>
                  <a:cubicBezTo>
                    <a:pt x="9835" y="3382"/>
                    <a:pt x="11418" y="2144"/>
                    <a:pt x="12454" y="477"/>
                  </a:cubicBezTo>
                  <a:lnTo>
                    <a:pt x="123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6" name="Google Shape;1526;p25"/>
            <p:cNvSpPr/>
            <p:nvPr/>
          </p:nvSpPr>
          <p:spPr>
            <a:xfrm>
              <a:off x="5521500" y="1511700"/>
              <a:ext cx="295025" cy="318750"/>
            </a:xfrm>
            <a:custGeom>
              <a:avLst/>
              <a:gdLst/>
              <a:ahLst/>
              <a:cxnLst/>
              <a:rect l="l" t="t" r="r" b="b"/>
              <a:pathLst>
                <a:path w="11801" h="12750" extrusionOk="0">
                  <a:moveTo>
                    <a:pt x="11693" y="1"/>
                  </a:moveTo>
                  <a:cubicBezTo>
                    <a:pt x="11556" y="1"/>
                    <a:pt x="11394" y="211"/>
                    <a:pt x="11348" y="379"/>
                  </a:cubicBezTo>
                  <a:cubicBezTo>
                    <a:pt x="10645" y="2736"/>
                    <a:pt x="8978" y="4760"/>
                    <a:pt x="6895" y="6046"/>
                  </a:cubicBezTo>
                  <a:cubicBezTo>
                    <a:pt x="5466" y="6927"/>
                    <a:pt x="3847" y="7510"/>
                    <a:pt x="2477" y="8499"/>
                  </a:cubicBezTo>
                  <a:cubicBezTo>
                    <a:pt x="1108" y="9475"/>
                    <a:pt x="1" y="11082"/>
                    <a:pt x="275" y="12749"/>
                  </a:cubicBezTo>
                  <a:cubicBezTo>
                    <a:pt x="334" y="11916"/>
                    <a:pt x="942" y="11249"/>
                    <a:pt x="1549" y="10677"/>
                  </a:cubicBezTo>
                  <a:cubicBezTo>
                    <a:pt x="2335" y="9951"/>
                    <a:pt x="3204" y="9296"/>
                    <a:pt x="4121" y="8725"/>
                  </a:cubicBezTo>
                  <a:cubicBezTo>
                    <a:pt x="5835" y="7677"/>
                    <a:pt x="7776" y="6903"/>
                    <a:pt x="9145" y="5427"/>
                  </a:cubicBezTo>
                  <a:cubicBezTo>
                    <a:pt x="10478" y="3998"/>
                    <a:pt x="11145" y="2081"/>
                    <a:pt x="11764" y="224"/>
                  </a:cubicBezTo>
                  <a:lnTo>
                    <a:pt x="11800" y="57"/>
                  </a:lnTo>
                  <a:cubicBezTo>
                    <a:pt x="11769" y="18"/>
                    <a:pt x="11732" y="1"/>
                    <a:pt x="116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7" name="Google Shape;1527;p25"/>
            <p:cNvSpPr/>
            <p:nvPr/>
          </p:nvSpPr>
          <p:spPr>
            <a:xfrm>
              <a:off x="5329525" y="1399100"/>
              <a:ext cx="200650" cy="985275"/>
            </a:xfrm>
            <a:custGeom>
              <a:avLst/>
              <a:gdLst/>
              <a:ahLst/>
              <a:cxnLst/>
              <a:rect l="l" t="t" r="r" b="b"/>
              <a:pathLst>
                <a:path w="8026" h="39411" extrusionOk="0">
                  <a:moveTo>
                    <a:pt x="5180" y="1"/>
                  </a:moveTo>
                  <a:lnTo>
                    <a:pt x="5180" y="1"/>
                  </a:lnTo>
                  <a:cubicBezTo>
                    <a:pt x="6168" y="3311"/>
                    <a:pt x="6858" y="6692"/>
                    <a:pt x="7156" y="10074"/>
                  </a:cubicBezTo>
                  <a:cubicBezTo>
                    <a:pt x="7323" y="11788"/>
                    <a:pt x="7370" y="13503"/>
                    <a:pt x="7335" y="15217"/>
                  </a:cubicBezTo>
                  <a:cubicBezTo>
                    <a:pt x="7299" y="16932"/>
                    <a:pt x="7204" y="18634"/>
                    <a:pt x="7013" y="20337"/>
                  </a:cubicBezTo>
                  <a:cubicBezTo>
                    <a:pt x="6835" y="22027"/>
                    <a:pt x="6549" y="23730"/>
                    <a:pt x="6180" y="25397"/>
                  </a:cubicBezTo>
                  <a:cubicBezTo>
                    <a:pt x="5811" y="27064"/>
                    <a:pt x="5334" y="28695"/>
                    <a:pt x="4751" y="30302"/>
                  </a:cubicBezTo>
                  <a:cubicBezTo>
                    <a:pt x="4168" y="31910"/>
                    <a:pt x="3465" y="33481"/>
                    <a:pt x="2667" y="34993"/>
                  </a:cubicBezTo>
                  <a:cubicBezTo>
                    <a:pt x="1882" y="36529"/>
                    <a:pt x="953" y="37970"/>
                    <a:pt x="0" y="39411"/>
                  </a:cubicBezTo>
                  <a:cubicBezTo>
                    <a:pt x="1084" y="38077"/>
                    <a:pt x="2096" y="36672"/>
                    <a:pt x="2989" y="35184"/>
                  </a:cubicBezTo>
                  <a:cubicBezTo>
                    <a:pt x="3441" y="34446"/>
                    <a:pt x="3858" y="33684"/>
                    <a:pt x="4239" y="32910"/>
                  </a:cubicBezTo>
                  <a:cubicBezTo>
                    <a:pt x="4632" y="32136"/>
                    <a:pt x="4977" y="31326"/>
                    <a:pt x="5299" y="30529"/>
                  </a:cubicBezTo>
                  <a:cubicBezTo>
                    <a:pt x="5465" y="30124"/>
                    <a:pt x="5608" y="29707"/>
                    <a:pt x="5763" y="29314"/>
                  </a:cubicBezTo>
                  <a:cubicBezTo>
                    <a:pt x="5906" y="28909"/>
                    <a:pt x="6061" y="28493"/>
                    <a:pt x="6180" y="28076"/>
                  </a:cubicBezTo>
                  <a:cubicBezTo>
                    <a:pt x="6442" y="27242"/>
                    <a:pt x="6668" y="26409"/>
                    <a:pt x="6882" y="25564"/>
                  </a:cubicBezTo>
                  <a:cubicBezTo>
                    <a:pt x="7275" y="23861"/>
                    <a:pt x="7573" y="22147"/>
                    <a:pt x="7751" y="20420"/>
                  </a:cubicBezTo>
                  <a:cubicBezTo>
                    <a:pt x="7930" y="18694"/>
                    <a:pt x="8025" y="16967"/>
                    <a:pt x="8025" y="15229"/>
                  </a:cubicBezTo>
                  <a:cubicBezTo>
                    <a:pt x="8025" y="14360"/>
                    <a:pt x="7990" y="13491"/>
                    <a:pt x="7954" y="12622"/>
                  </a:cubicBezTo>
                  <a:cubicBezTo>
                    <a:pt x="7918" y="12193"/>
                    <a:pt x="7894" y="11764"/>
                    <a:pt x="7847" y="11336"/>
                  </a:cubicBezTo>
                  <a:cubicBezTo>
                    <a:pt x="7799" y="10895"/>
                    <a:pt x="7775" y="10467"/>
                    <a:pt x="7716" y="10038"/>
                  </a:cubicBezTo>
                  <a:cubicBezTo>
                    <a:pt x="7299" y="6597"/>
                    <a:pt x="6442" y="3216"/>
                    <a:pt x="5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DFC99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4494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t="39" b="49"/>
          <a:stretch/>
        </p:blipFill>
        <p:spPr>
          <a:xfrm>
            <a:off x="5287" y="0"/>
            <a:ext cx="12181429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372700" y="3201433"/>
            <a:ext cx="9446400" cy="19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333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372800" y="5240100"/>
            <a:ext cx="9446400" cy="484400"/>
          </a:xfrm>
          <a:prstGeom prst="rect">
            <a:avLst/>
          </a:prstGeom>
        </p:spPr>
        <p:txBody>
          <a:bodyPr spcFirstLastPara="1" wrap="square" lIns="91425" tIns="91425" rIns="7777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2417633" y="521933"/>
            <a:ext cx="8812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 rot="10800000">
            <a:off x="953667" y="6349472"/>
            <a:ext cx="9446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04447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t="39" b="49"/>
          <a:stretch/>
        </p:blipFill>
        <p:spPr>
          <a:xfrm flipH="1">
            <a:off x="5287" y="0"/>
            <a:ext cx="12181429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749200" y="3320897"/>
            <a:ext cx="8693600" cy="12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5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3995400" y="1028700"/>
            <a:ext cx="4201200" cy="21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3189200" y="4710324"/>
            <a:ext cx="5813600" cy="603600"/>
          </a:xfrm>
          <a:prstGeom prst="rect">
            <a:avLst/>
          </a:prstGeom>
        </p:spPr>
        <p:txBody>
          <a:bodyPr spcFirstLastPara="1" wrap="square" lIns="91425" tIns="91425" rIns="7777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10293200" y="6144667"/>
            <a:ext cx="938800" cy="4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1pPr>
            <a:lvl2pPr lvl="1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2pPr>
            <a:lvl3pPr lvl="2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3pPr>
            <a:lvl4pPr lvl="3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4pPr>
            <a:lvl5pPr lvl="4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5pPr>
            <a:lvl6pPr lvl="5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6pPr>
            <a:lvl7pPr lvl="6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7pPr>
            <a:lvl8pPr lvl="7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8pPr>
            <a:lvl9pPr lvl="8" algn="r" rtl="0">
              <a:buNone/>
              <a:defRPr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20" name="Google Shape;20;p3"/>
          <p:cNvCxnSpPr/>
          <p:nvPr/>
        </p:nvCxnSpPr>
        <p:spPr>
          <a:xfrm rot="10800000">
            <a:off x="957700" y="6349472"/>
            <a:ext cx="9594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2417633" y="521933"/>
            <a:ext cx="8812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981255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34" Type="http://schemas.openxmlformats.org/officeDocument/2006/relationships/slideLayout" Target="../slideLayouts/slideLayout41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36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9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slideLayout" Target="../slideLayouts/slideLayout35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31" Type="http://schemas.openxmlformats.org/officeDocument/2006/relationships/slideLayout" Target="../slideLayouts/slideLayout38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slideLayout" Target="../slideLayouts/slideLayout34.xml"/><Relationship Id="rId30" Type="http://schemas.openxmlformats.org/officeDocument/2006/relationships/slideLayout" Target="../slideLayouts/slideLayout37.xml"/><Relationship Id="rId35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image" Target="../media/image9.jpg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33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1333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1333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1333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1333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1333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1333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1333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1333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09600" y="1554833"/>
            <a:ext cx="6960400" cy="9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426167" y="2610733"/>
            <a:ext cx="6144400" cy="34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77751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3467" y="713333"/>
            <a:ext cx="1028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 Mega"/>
              <a:buNone/>
              <a:defRPr sz="3500" b="1">
                <a:solidFill>
                  <a:schemeClr val="dk1"/>
                </a:solidFill>
                <a:latin typeface="Lexend Mega"/>
                <a:ea typeface="Lexend Mega"/>
                <a:cs typeface="Lexend Mega"/>
                <a:sym typeface="Lexend Me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3467" y="1610667"/>
            <a:ext cx="10285200" cy="4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7777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66042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  <p:sldLayoutId id="2147483695" r:id="rId26"/>
    <p:sldLayoutId id="2147483696" r:id="rId27"/>
    <p:sldLayoutId id="2147483697" r:id="rId28"/>
    <p:sldLayoutId id="2147483698" r:id="rId29"/>
    <p:sldLayoutId id="2147483699" r:id="rId30"/>
    <p:sldLayoutId id="2147483700" r:id="rId31"/>
    <p:sldLayoutId id="2147483701" r:id="rId32"/>
    <p:sldLayoutId id="2147483702" r:id="rId33"/>
    <p:sldLayoutId id="2147483703" r:id="rId34"/>
    <p:sldLayoutId id="2147483704" r:id="rId3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tifika"/>
              <a:buNone/>
              <a:defRPr sz="3500">
                <a:solidFill>
                  <a:schemeClr val="dk2"/>
                </a:solidFill>
                <a:latin typeface="Artifika"/>
                <a:ea typeface="Artifika"/>
                <a:cs typeface="Artifika"/>
                <a:sym typeface="Artifik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98018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Quintessential"/>
              <a:buNone/>
              <a:defRPr sz="2800" b="1">
                <a:solidFill>
                  <a:schemeClr val="lt2"/>
                </a:solidFill>
                <a:latin typeface="Quintessential"/>
                <a:ea typeface="Quintessential"/>
                <a:cs typeface="Quintessential"/>
                <a:sym typeface="Quintessent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Quintessential"/>
              <a:buNone/>
              <a:defRPr sz="3500" b="1">
                <a:solidFill>
                  <a:schemeClr val="lt2"/>
                </a:solidFill>
                <a:latin typeface="Quintessential"/>
                <a:ea typeface="Quintessential"/>
                <a:cs typeface="Quintessential"/>
                <a:sym typeface="Quintessent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Quintessential"/>
              <a:buNone/>
              <a:defRPr sz="3500" b="1">
                <a:solidFill>
                  <a:schemeClr val="lt2"/>
                </a:solidFill>
                <a:latin typeface="Quintessential"/>
                <a:ea typeface="Quintessential"/>
                <a:cs typeface="Quintessential"/>
                <a:sym typeface="Quintessent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Quintessential"/>
              <a:buNone/>
              <a:defRPr sz="3500" b="1">
                <a:solidFill>
                  <a:schemeClr val="lt2"/>
                </a:solidFill>
                <a:latin typeface="Quintessential"/>
                <a:ea typeface="Quintessential"/>
                <a:cs typeface="Quintessential"/>
                <a:sym typeface="Quintessent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Quintessential"/>
              <a:buNone/>
              <a:defRPr sz="3500" b="1">
                <a:solidFill>
                  <a:schemeClr val="lt2"/>
                </a:solidFill>
                <a:latin typeface="Quintessential"/>
                <a:ea typeface="Quintessential"/>
                <a:cs typeface="Quintessential"/>
                <a:sym typeface="Quintessent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Quintessential"/>
              <a:buNone/>
              <a:defRPr sz="3500" b="1">
                <a:solidFill>
                  <a:schemeClr val="lt2"/>
                </a:solidFill>
                <a:latin typeface="Quintessential"/>
                <a:ea typeface="Quintessential"/>
                <a:cs typeface="Quintessential"/>
                <a:sym typeface="Quintessent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Quintessential"/>
              <a:buNone/>
              <a:defRPr sz="3500" b="1">
                <a:solidFill>
                  <a:schemeClr val="lt2"/>
                </a:solidFill>
                <a:latin typeface="Quintessential"/>
                <a:ea typeface="Quintessential"/>
                <a:cs typeface="Quintessential"/>
                <a:sym typeface="Quintessent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Quintessential"/>
              <a:buNone/>
              <a:defRPr sz="3500" b="1">
                <a:solidFill>
                  <a:schemeClr val="lt2"/>
                </a:solidFill>
                <a:latin typeface="Quintessential"/>
                <a:ea typeface="Quintessential"/>
                <a:cs typeface="Quintessential"/>
                <a:sym typeface="Quintessent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Quintessential"/>
              <a:buNone/>
              <a:defRPr sz="3500" b="1">
                <a:solidFill>
                  <a:schemeClr val="lt2"/>
                </a:solidFill>
                <a:latin typeface="Quintessential"/>
                <a:ea typeface="Quintessential"/>
                <a:cs typeface="Quintessential"/>
                <a:sym typeface="Quintessent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41739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69" r:id="rId21"/>
    <p:sldLayoutId id="2147483770" r:id="rId22"/>
    <p:sldLayoutId id="2147483771" r:id="rId23"/>
    <p:sldLayoutId id="2147483772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bin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bin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bin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bin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bin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C8F97-BD2A-4C47-A5A3-F8A0AA5A7C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</a:t>
            </a:fld>
            <a:endParaRPr kumimoji="0" lang="en" sz="13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cs typeface="Poppins"/>
              <a:sym typeface="Poppin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E96B4E-1679-4646-8E18-8AF929523095}"/>
              </a:ext>
            </a:extLst>
          </p:cNvPr>
          <p:cNvSpPr/>
          <p:nvPr/>
        </p:nvSpPr>
        <p:spPr>
          <a:xfrm>
            <a:off x="618248" y="1073566"/>
            <a:ext cx="7597594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KHỞI ĐỘNG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2DE5559-9D7A-4442-86E9-BA2C8A41E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97" y="3429000"/>
            <a:ext cx="7122695" cy="33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1FC0E5-3BDE-C0A5-2CC9-0A1D3FA3F9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8953" r="11200" b="19999"/>
          <a:stretch/>
        </p:blipFill>
        <p:spPr>
          <a:xfrm>
            <a:off x="11224151" y="5962650"/>
            <a:ext cx="967849" cy="89535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2098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ADF2235-57E8-47C2-8B10-FE078EED4E70}"/>
              </a:ext>
            </a:extLst>
          </p:cNvPr>
          <p:cNvSpPr/>
          <p:nvPr/>
        </p:nvSpPr>
        <p:spPr>
          <a:xfrm>
            <a:off x="860697" y="1908677"/>
            <a:ext cx="9741898" cy="2133918"/>
          </a:xfrm>
          <a:prstGeom prst="rect">
            <a:avLst/>
          </a:prstGeom>
          <a:noFill/>
        </p:spPr>
        <p:txBody>
          <a:bodyPr wrap="none" lIns="162560" tIns="81280" rIns="162560" bIns="81280">
            <a:spAutoFit/>
          </a:bodyPr>
          <a:lstStyle/>
          <a:p>
            <a:pPr algn="ctr" defTabSz="1219170">
              <a:defRPr/>
            </a:pPr>
            <a:r>
              <a:rPr lang="en-US" sz="128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78351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-1.11111E-6 L -2.91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5702BE-6A92-94F1-012D-52074619434C}"/>
              </a:ext>
            </a:extLst>
          </p:cNvPr>
          <p:cNvSpPr/>
          <p:nvPr/>
        </p:nvSpPr>
        <p:spPr>
          <a:xfrm>
            <a:off x="2900943" y="0"/>
            <a:ext cx="6292748" cy="147732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140">
              <a:buClr>
                <a:srgbClr val="000000"/>
              </a:buClr>
            </a:pPr>
            <a:r>
              <a:rPr lang="en-US" sz="8800" b="1" kern="0" dirty="0">
                <a:ln w="12700">
                  <a:solidFill>
                    <a:srgbClr val="DCB576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DCB576"/>
                  </a:fgClr>
                  <a:bgClr>
                    <a:srgbClr val="DCB576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DCB576">
                      <a:lumMod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VẬN DỤNG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9B198B-04C7-F53E-8D42-66941FF4676D}"/>
              </a:ext>
            </a:extLst>
          </p:cNvPr>
          <p:cNvSpPr txBox="1"/>
          <p:nvPr/>
        </p:nvSpPr>
        <p:spPr>
          <a:xfrm>
            <a:off x="2900943" y="1777140"/>
            <a:ext cx="67601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>
              <a:buClr>
                <a:srgbClr val="000000"/>
              </a:buClr>
            </a:pP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Hãy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đóng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vai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hướng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dẫn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viên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du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lịch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giới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thiệu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36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món ăn truyền thống của dân tộc thiểu số mà em chọn.</a:t>
            </a:r>
            <a:endParaRPr lang="en-VN" sz="36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269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79DAA4-C8B9-CB98-F0FE-071FE855A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722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A20D19-5A0B-9C07-37C7-1EFE26F87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0"/>
            <a:ext cx="60198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6AC1702-2C4B-E423-9449-5A73A55108A2}"/>
              </a:ext>
            </a:extLst>
          </p:cNvPr>
          <p:cNvSpPr/>
          <p:nvPr/>
        </p:nvSpPr>
        <p:spPr>
          <a:xfrm>
            <a:off x="0" y="5786988"/>
            <a:ext cx="12192000" cy="1071012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BF5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món ăn nào của người Việt và gắn liền với câu chuyện cổ tích nào?</a:t>
            </a: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55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1"/>
          <p:cNvSpPr txBox="1">
            <a:spLocks noGrp="1"/>
          </p:cNvSpPr>
          <p:nvPr>
            <p:ph type="ctrTitle"/>
          </p:nvPr>
        </p:nvSpPr>
        <p:spPr>
          <a:xfrm>
            <a:off x="0" y="626245"/>
            <a:ext cx="12192000" cy="434005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5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 7: </a:t>
            </a:r>
            <a:br>
              <a:rPr lang="en" sz="58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5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cộng đồng các dân tộc Việt Nam</a:t>
            </a:r>
            <a:br>
              <a:rPr lang="en" sz="58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5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867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14: </a:t>
            </a:r>
            <a:br>
              <a:rPr lang="en" sz="5867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5400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dân tộc trên đất nước Việt Nam (t2)</a:t>
            </a:r>
            <a:endParaRPr sz="5867" dirty="0">
              <a:solidFill>
                <a:schemeClr val="dk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9" name="Google Shape;319;p41"/>
          <p:cNvSpPr/>
          <p:nvPr/>
        </p:nvSpPr>
        <p:spPr>
          <a:xfrm>
            <a:off x="10750392" y="5615964"/>
            <a:ext cx="1441609" cy="1231584"/>
          </a:xfrm>
          <a:custGeom>
            <a:avLst/>
            <a:gdLst/>
            <a:ahLst/>
            <a:cxnLst/>
            <a:rect l="l" t="t" r="r" b="b"/>
            <a:pathLst>
              <a:path w="44035" h="41879" extrusionOk="0">
                <a:moveTo>
                  <a:pt x="22016" y="0"/>
                </a:moveTo>
                <a:lnTo>
                  <a:pt x="16820" y="15996"/>
                </a:lnTo>
                <a:lnTo>
                  <a:pt x="1" y="15996"/>
                </a:lnTo>
                <a:lnTo>
                  <a:pt x="13606" y="25884"/>
                </a:lnTo>
                <a:lnTo>
                  <a:pt x="8411" y="41879"/>
                </a:lnTo>
                <a:lnTo>
                  <a:pt x="8411" y="41879"/>
                </a:lnTo>
                <a:lnTo>
                  <a:pt x="22016" y="31993"/>
                </a:lnTo>
                <a:lnTo>
                  <a:pt x="35624" y="41879"/>
                </a:lnTo>
                <a:lnTo>
                  <a:pt x="30428" y="25884"/>
                </a:lnTo>
                <a:lnTo>
                  <a:pt x="44034" y="15996"/>
                </a:lnTo>
                <a:lnTo>
                  <a:pt x="27215" y="15996"/>
                </a:lnTo>
                <a:lnTo>
                  <a:pt x="2201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42863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Google Shape;319;p41">
            <a:extLst>
              <a:ext uri="{FF2B5EF4-FFF2-40B4-BE49-F238E27FC236}">
                <a16:creationId xmlns:a16="http://schemas.microsoft.com/office/drawing/2014/main" id="{876B747B-631A-9479-E733-B4E262C72346}"/>
              </a:ext>
            </a:extLst>
          </p:cNvPr>
          <p:cNvSpPr/>
          <p:nvPr/>
        </p:nvSpPr>
        <p:spPr>
          <a:xfrm>
            <a:off x="1" y="10453"/>
            <a:ext cx="1441609" cy="1231584"/>
          </a:xfrm>
          <a:custGeom>
            <a:avLst/>
            <a:gdLst/>
            <a:ahLst/>
            <a:cxnLst/>
            <a:rect l="l" t="t" r="r" b="b"/>
            <a:pathLst>
              <a:path w="44035" h="41879" extrusionOk="0">
                <a:moveTo>
                  <a:pt x="22016" y="0"/>
                </a:moveTo>
                <a:lnTo>
                  <a:pt x="16820" y="15996"/>
                </a:lnTo>
                <a:lnTo>
                  <a:pt x="1" y="15996"/>
                </a:lnTo>
                <a:lnTo>
                  <a:pt x="13606" y="25884"/>
                </a:lnTo>
                <a:lnTo>
                  <a:pt x="8411" y="41879"/>
                </a:lnTo>
                <a:lnTo>
                  <a:pt x="8411" y="41879"/>
                </a:lnTo>
                <a:lnTo>
                  <a:pt x="22016" y="31993"/>
                </a:lnTo>
                <a:lnTo>
                  <a:pt x="35624" y="41879"/>
                </a:lnTo>
                <a:lnTo>
                  <a:pt x="30428" y="25884"/>
                </a:lnTo>
                <a:lnTo>
                  <a:pt x="44034" y="15996"/>
                </a:lnTo>
                <a:lnTo>
                  <a:pt x="27215" y="15996"/>
                </a:lnTo>
                <a:lnTo>
                  <a:pt x="2201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42863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5E5C5C-97B3-1E06-A261-2DAAEAAABC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0" i="0" u="none" strike="noStrike" kern="1200" cap="none" spc="0" normalizeH="0" baseline="0" noProof="0" smtClean="0">
                <a:ln>
                  <a:noFill/>
                </a:ln>
                <a:solidFill>
                  <a:srgbClr val="FFE786"/>
                </a:solidFill>
                <a:effectLst/>
                <a:uLnTx/>
                <a:uFillTx/>
                <a:latin typeface="Lexend Mega"/>
                <a:sym typeface="Lexend Meg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" sz="1800" b="0" i="0" u="none" strike="noStrike" kern="1200" cap="none" spc="0" normalizeH="0" baseline="0" noProof="0">
              <a:ln>
                <a:noFill/>
              </a:ln>
              <a:solidFill>
                <a:srgbClr val="FFE786"/>
              </a:solidFill>
              <a:effectLst/>
              <a:uLnTx/>
              <a:uFillTx/>
              <a:latin typeface="Lexend Mega"/>
              <a:sym typeface="Lexend Meg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512BF9-B763-7B94-03DC-461FABFB0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070C56-2BE0-7BA6-4D83-0C0743DC4BD4}"/>
              </a:ext>
            </a:extLst>
          </p:cNvPr>
          <p:cNvSpPr txBox="1"/>
          <p:nvPr/>
        </p:nvSpPr>
        <p:spPr>
          <a:xfrm>
            <a:off x="1" y="18373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Lexend Mega"/>
              </a:rPr>
              <a:t>BÀI 14: CÁC DÂN TỘC TRÊN ĐẤT NƯỚC VIỆT NAM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9629FB-25B9-B041-83D7-1B836D263389}"/>
              </a:ext>
            </a:extLst>
          </p:cNvPr>
          <p:cNvSpPr txBox="1"/>
          <p:nvPr/>
        </p:nvSpPr>
        <p:spPr>
          <a:xfrm>
            <a:off x="-1" y="744334"/>
            <a:ext cx="9897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3. Hoạt động kinh tế, đời sống vật chất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834622-7422-F9EF-C2C4-478E004AFD85}"/>
              </a:ext>
            </a:extLst>
          </p:cNvPr>
          <p:cNvSpPr txBox="1"/>
          <p:nvPr/>
        </p:nvSpPr>
        <p:spPr>
          <a:xfrm>
            <a:off x="80208" y="1327817"/>
            <a:ext cx="401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3.1 Nông nghiệp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280709-745B-6DE4-B30F-C28BE19A8CC4}"/>
              </a:ext>
            </a:extLst>
          </p:cNvPr>
          <p:cNvSpPr txBox="1"/>
          <p:nvPr/>
        </p:nvSpPr>
        <p:spPr>
          <a:xfrm>
            <a:off x="80208" y="1947794"/>
            <a:ext cx="742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3.2 Thủ công nghiệp và thương nghiệp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AB9216-13E9-F82E-E452-0E814A0EAC1E}"/>
              </a:ext>
            </a:extLst>
          </p:cNvPr>
          <p:cNvSpPr txBox="1"/>
          <p:nvPr/>
        </p:nvSpPr>
        <p:spPr>
          <a:xfrm>
            <a:off x="80208" y="2583011"/>
            <a:ext cx="742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4694238" algn="l"/>
              </a:tabLst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3.3 Ăn, mặc, ở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BE8973-68B6-4985-2FB6-E57070DCB364}"/>
              </a:ext>
            </a:extLst>
          </p:cNvPr>
          <p:cNvSpPr txBox="1"/>
          <p:nvPr/>
        </p:nvSpPr>
        <p:spPr>
          <a:xfrm>
            <a:off x="192503" y="3216392"/>
            <a:ext cx="1892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4694238" algn="l"/>
              </a:tabLst>
              <a:defRPr/>
            </a:pPr>
            <a:r>
              <a:rPr lang="en-US" sz="32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a. Ăn</a:t>
            </a: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486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5E5C5C-97B3-1E06-A261-2DAAEAAABC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0" i="0" u="none" strike="noStrike" kern="1200" cap="none" spc="0" normalizeH="0" baseline="0" noProof="0" smtClean="0">
                <a:ln>
                  <a:noFill/>
                </a:ln>
                <a:solidFill>
                  <a:srgbClr val="FFE786"/>
                </a:solidFill>
                <a:effectLst/>
                <a:uLnTx/>
                <a:uFillTx/>
                <a:latin typeface="Lexend Mega"/>
                <a:sym typeface="Lexend Meg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" sz="1800" b="0" i="0" u="none" strike="noStrike" kern="1200" cap="none" spc="0" normalizeH="0" baseline="0" noProof="0">
              <a:ln>
                <a:noFill/>
              </a:ln>
              <a:solidFill>
                <a:srgbClr val="FFE786"/>
              </a:solidFill>
              <a:effectLst/>
              <a:uLnTx/>
              <a:uFillTx/>
              <a:latin typeface="Lexend Mega"/>
              <a:sym typeface="Lexend Meg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512BF9-B763-7B94-03DC-461FABFB0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C0A7782-F3B5-E272-08DA-7AB225ECF8A0}"/>
              </a:ext>
            </a:extLst>
          </p:cNvPr>
          <p:cNvSpPr/>
          <p:nvPr/>
        </p:nvSpPr>
        <p:spPr>
          <a:xfrm>
            <a:off x="6190600" y="0"/>
            <a:ext cx="4572000" cy="80210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dân tộc khác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508EA4-0E85-ED13-7B2F-BE4F18E7D41C}"/>
              </a:ext>
            </a:extLst>
          </p:cNvPr>
          <p:cNvSpPr txBox="1"/>
          <p:nvPr/>
        </p:nvSpPr>
        <p:spPr>
          <a:xfrm>
            <a:off x="4761844" y="1183459"/>
            <a:ext cx="7170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D8CDA2-BB99-3E3E-748F-0EA0B55E8A55}"/>
              </a:ext>
            </a:extLst>
          </p:cNvPr>
          <p:cNvSpPr txBox="1"/>
          <p:nvPr/>
        </p:nvSpPr>
        <p:spPr>
          <a:xfrm>
            <a:off x="4761844" y="2625180"/>
            <a:ext cx="71708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ớt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452493-8E70-BB42-77B3-415D54B4C169}"/>
              </a:ext>
            </a:extLst>
          </p:cNvPr>
          <p:cNvSpPr txBox="1"/>
          <p:nvPr/>
        </p:nvSpPr>
        <p:spPr>
          <a:xfrm>
            <a:off x="4761844" y="4473098"/>
            <a:ext cx="71708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hoặt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D4312D-D462-A677-84DC-8C71886814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91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5E5C5C-97B3-1E06-A261-2DAAEAAABC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0" i="0" u="none" strike="noStrike" kern="1200" cap="none" spc="0" normalizeH="0" baseline="0" noProof="0" smtClean="0">
                <a:ln>
                  <a:noFill/>
                </a:ln>
                <a:solidFill>
                  <a:srgbClr val="FFE786"/>
                </a:solidFill>
                <a:effectLst/>
                <a:uLnTx/>
                <a:uFillTx/>
                <a:latin typeface="Lexend Mega"/>
                <a:sym typeface="Lexend Meg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" sz="1800" b="0" i="0" u="none" strike="noStrike" kern="1200" cap="none" spc="0" normalizeH="0" baseline="0" noProof="0">
              <a:ln>
                <a:noFill/>
              </a:ln>
              <a:solidFill>
                <a:srgbClr val="FFE786"/>
              </a:solidFill>
              <a:effectLst/>
              <a:uLnTx/>
              <a:uFillTx/>
              <a:latin typeface="Lexend Mega"/>
              <a:sym typeface="Lexend Meg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512BF9-B763-7B94-03DC-461FABFB0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070C56-2BE0-7BA6-4D83-0C0743DC4BD4}"/>
              </a:ext>
            </a:extLst>
          </p:cNvPr>
          <p:cNvSpPr txBox="1"/>
          <p:nvPr/>
        </p:nvSpPr>
        <p:spPr>
          <a:xfrm>
            <a:off x="1" y="18373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Lexend Mega"/>
              </a:rPr>
              <a:t>BÀI 14: CÁC DÂN TỘC TRÊN ĐẤT NƯỚC VIỆT NAM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9629FB-25B9-B041-83D7-1B836D263389}"/>
              </a:ext>
            </a:extLst>
          </p:cNvPr>
          <p:cNvSpPr txBox="1"/>
          <p:nvPr/>
        </p:nvSpPr>
        <p:spPr>
          <a:xfrm>
            <a:off x="-1" y="744334"/>
            <a:ext cx="9897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3. Hoạt động kinh tế, đời sống vật chất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AB9216-13E9-F82E-E452-0E814A0EAC1E}"/>
              </a:ext>
            </a:extLst>
          </p:cNvPr>
          <p:cNvSpPr txBox="1"/>
          <p:nvPr/>
        </p:nvSpPr>
        <p:spPr>
          <a:xfrm>
            <a:off x="-2" y="1304367"/>
            <a:ext cx="742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4694238" algn="l"/>
              </a:tabLst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3.3 Ăn, mặc, ở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BE8973-68B6-4985-2FB6-E57070DCB364}"/>
              </a:ext>
            </a:extLst>
          </p:cNvPr>
          <p:cNvSpPr txBox="1"/>
          <p:nvPr/>
        </p:nvSpPr>
        <p:spPr>
          <a:xfrm>
            <a:off x="-3" y="1777708"/>
            <a:ext cx="1892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4694238" algn="l"/>
              </a:tabLst>
              <a:defRPr/>
            </a:pPr>
            <a:r>
              <a:rPr lang="en-US" sz="32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a. Ăn</a:t>
            </a: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EF99EB-434D-E5BF-7574-0E524BA6A227}"/>
              </a:ext>
            </a:extLst>
          </p:cNvPr>
          <p:cNvSpPr txBox="1"/>
          <p:nvPr/>
        </p:nvSpPr>
        <p:spPr>
          <a:xfrm>
            <a:off x="-2" y="2337741"/>
            <a:ext cx="1892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4694238" algn="l"/>
              </a:tabLst>
              <a:defRPr/>
            </a:pPr>
            <a:r>
              <a:rPr lang="en-US" sz="32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b. Mặc</a:t>
            </a: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6E62F2-ED5C-2E80-BEB5-6A923E7EE107}"/>
              </a:ext>
            </a:extLst>
          </p:cNvPr>
          <p:cNvSpPr txBox="1"/>
          <p:nvPr/>
        </p:nvSpPr>
        <p:spPr>
          <a:xfrm>
            <a:off x="-3" y="3089811"/>
            <a:ext cx="12191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yếm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85200C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ỏ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quạ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85200C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273627-E7DB-A05E-9E5F-65E6831B3700}"/>
              </a:ext>
            </a:extLst>
          </p:cNvPr>
          <p:cNvSpPr txBox="1"/>
          <p:nvPr/>
        </p:nvSpPr>
        <p:spPr>
          <a:xfrm>
            <a:off x="-121923" y="4968339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phục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truyền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thống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tộc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thiểu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bởi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riêng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85200C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54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5E5C5C-97B3-1E06-A261-2DAAEAAABC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0" i="0" u="none" strike="noStrike" kern="1200" cap="none" spc="0" normalizeH="0" baseline="0" noProof="0" smtClean="0">
                <a:ln>
                  <a:noFill/>
                </a:ln>
                <a:solidFill>
                  <a:srgbClr val="FFE786"/>
                </a:solidFill>
                <a:effectLst/>
                <a:uLnTx/>
                <a:uFillTx/>
                <a:latin typeface="Lexend Mega"/>
                <a:sym typeface="Lexend Meg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" sz="1800" b="0" i="0" u="none" strike="noStrike" kern="1200" cap="none" spc="0" normalizeH="0" baseline="0" noProof="0">
              <a:ln>
                <a:noFill/>
              </a:ln>
              <a:solidFill>
                <a:srgbClr val="FFE786"/>
              </a:solidFill>
              <a:effectLst/>
              <a:uLnTx/>
              <a:uFillTx/>
              <a:latin typeface="Lexend Mega"/>
              <a:sym typeface="Lexend Meg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512BF9-B763-7B94-03DC-461FABFB0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070C56-2BE0-7BA6-4D83-0C0743DC4BD4}"/>
              </a:ext>
            </a:extLst>
          </p:cNvPr>
          <p:cNvSpPr txBox="1"/>
          <p:nvPr/>
        </p:nvSpPr>
        <p:spPr>
          <a:xfrm>
            <a:off x="1" y="18373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Lexend Mega"/>
              </a:rPr>
              <a:t>BÀI 14: CÁC DÂN TỘC TRÊN ĐẤT NƯỚC VIỆT NAM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9629FB-25B9-B041-83D7-1B836D263389}"/>
              </a:ext>
            </a:extLst>
          </p:cNvPr>
          <p:cNvSpPr txBox="1"/>
          <p:nvPr/>
        </p:nvSpPr>
        <p:spPr>
          <a:xfrm>
            <a:off x="-1" y="744334"/>
            <a:ext cx="9897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3. Hoạt động kinh tế, đời sống vật chất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AB9216-13E9-F82E-E452-0E814A0EAC1E}"/>
              </a:ext>
            </a:extLst>
          </p:cNvPr>
          <p:cNvSpPr txBox="1"/>
          <p:nvPr/>
        </p:nvSpPr>
        <p:spPr>
          <a:xfrm>
            <a:off x="-2" y="1304367"/>
            <a:ext cx="742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4694238" algn="l"/>
              </a:tabLst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3.3 Ăn, mặc, ở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BE8973-68B6-4985-2FB6-E57070DCB364}"/>
              </a:ext>
            </a:extLst>
          </p:cNvPr>
          <p:cNvSpPr txBox="1"/>
          <p:nvPr/>
        </p:nvSpPr>
        <p:spPr>
          <a:xfrm>
            <a:off x="80208" y="1777708"/>
            <a:ext cx="1892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4694238" algn="l"/>
              </a:tabLst>
              <a:defRPr/>
            </a:pPr>
            <a:r>
              <a:rPr lang="en-US" sz="32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a. Ăn</a:t>
            </a: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EF99EB-434D-E5BF-7574-0E524BA6A227}"/>
              </a:ext>
            </a:extLst>
          </p:cNvPr>
          <p:cNvSpPr txBox="1"/>
          <p:nvPr/>
        </p:nvSpPr>
        <p:spPr>
          <a:xfrm>
            <a:off x="-2" y="2337741"/>
            <a:ext cx="1892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4694238" algn="l"/>
              </a:tabLst>
              <a:defRPr/>
            </a:pPr>
            <a:r>
              <a:rPr lang="en-US" sz="32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b. Mặc</a:t>
            </a: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273627-E7DB-A05E-9E5F-65E6831B3700}"/>
              </a:ext>
            </a:extLst>
          </p:cNvPr>
          <p:cNvSpPr txBox="1"/>
          <p:nvPr/>
        </p:nvSpPr>
        <p:spPr>
          <a:xfrm>
            <a:off x="-46126" y="3666188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truyền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thống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vùng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duyên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hải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thường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trệt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85200C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BDF91E-9ABE-88FB-CDCB-8E15B801A7F3}"/>
              </a:ext>
            </a:extLst>
          </p:cNvPr>
          <p:cNvSpPr txBox="1"/>
          <p:nvPr/>
        </p:nvSpPr>
        <p:spPr>
          <a:xfrm>
            <a:off x="-3" y="2922516"/>
            <a:ext cx="1892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4694238" algn="l"/>
              </a:tabLst>
              <a:defRPr/>
            </a:pPr>
            <a:r>
              <a:rPr lang="en-US" sz="32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c. Ở</a:t>
            </a: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F2A61C-79A8-C664-643C-94FF4DB248CF}"/>
              </a:ext>
            </a:extLst>
          </p:cNvPr>
          <p:cNvSpPr txBox="1"/>
          <p:nvPr/>
        </p:nvSpPr>
        <p:spPr>
          <a:xfrm>
            <a:off x="-46127" y="5025875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tộc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thiểu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phổ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sàn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85200C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7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CC16F8-0AEE-9ECA-9F0F-274F0DE466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097DFB-851D-FA59-6D1D-C2A8D4DC7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112"/>
            <a:ext cx="6406460" cy="55578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6246F0-9E9F-8B9E-6134-6290FF17B9BF}"/>
              </a:ext>
            </a:extLst>
          </p:cNvPr>
          <p:cNvSpPr txBox="1"/>
          <p:nvPr/>
        </p:nvSpPr>
        <p:spPr>
          <a:xfrm>
            <a:off x="-49564" y="6261879"/>
            <a:ext cx="68770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ở nông thôn truyền thống miền Bắc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DA2437-75FD-373F-8688-26EC32227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486" y="-76200"/>
            <a:ext cx="5364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7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5E5C5C-97B3-1E06-A261-2DAAEAAABC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0" i="0" u="none" strike="noStrike" kern="1200" cap="none" spc="0" normalizeH="0" baseline="0" noProof="0" smtClean="0">
                <a:ln>
                  <a:noFill/>
                </a:ln>
                <a:solidFill>
                  <a:srgbClr val="FFE786"/>
                </a:solidFill>
                <a:effectLst/>
                <a:uLnTx/>
                <a:uFillTx/>
                <a:latin typeface="Lexend Mega"/>
                <a:sym typeface="Lexend Meg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" sz="1800" b="0" i="0" u="none" strike="noStrike" kern="1200" cap="none" spc="0" normalizeH="0" baseline="0" noProof="0">
              <a:ln>
                <a:noFill/>
              </a:ln>
              <a:solidFill>
                <a:srgbClr val="FFE786"/>
              </a:solidFill>
              <a:effectLst/>
              <a:uLnTx/>
              <a:uFillTx/>
              <a:latin typeface="Lexend Mega"/>
              <a:sym typeface="Lexend Meg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512BF9-B763-7B94-03DC-461FABFB0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070C56-2BE0-7BA6-4D83-0C0743DC4BD4}"/>
              </a:ext>
            </a:extLst>
          </p:cNvPr>
          <p:cNvSpPr txBox="1"/>
          <p:nvPr/>
        </p:nvSpPr>
        <p:spPr>
          <a:xfrm>
            <a:off x="1" y="18373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Lexend Mega"/>
              </a:rPr>
              <a:t>BÀI 14: CÁC DÂN TỘC TRÊN ĐẤT NƯỚC VIỆT NAM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9629FB-25B9-B041-83D7-1B836D263389}"/>
              </a:ext>
            </a:extLst>
          </p:cNvPr>
          <p:cNvSpPr txBox="1"/>
          <p:nvPr/>
        </p:nvSpPr>
        <p:spPr>
          <a:xfrm>
            <a:off x="-1" y="744334"/>
            <a:ext cx="9897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3. Hoạt động kinh tế, đời sống vật chất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AB9216-13E9-F82E-E452-0E814A0EAC1E}"/>
              </a:ext>
            </a:extLst>
          </p:cNvPr>
          <p:cNvSpPr txBox="1"/>
          <p:nvPr/>
        </p:nvSpPr>
        <p:spPr>
          <a:xfrm>
            <a:off x="-2" y="1304367"/>
            <a:ext cx="742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4694238" algn="l"/>
              </a:tabLst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3.3 Ăn, mặc, ở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6E62F2-ED5C-2E80-BEB5-6A923E7EE107}"/>
              </a:ext>
            </a:extLst>
          </p:cNvPr>
          <p:cNvSpPr txBox="1"/>
          <p:nvPr/>
        </p:nvSpPr>
        <p:spPr>
          <a:xfrm>
            <a:off x="38100" y="2522675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Người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Kinh trên đường bộ chủ yếu di chuyển bằng ngựa, xe ngựa; trên đường thủy có thuyền, bè, mảng, ghe, tàu…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85200C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6B70AC-B0DF-AB46-F67D-D59D0954822A}"/>
              </a:ext>
            </a:extLst>
          </p:cNvPr>
          <p:cNvSpPr txBox="1"/>
          <p:nvPr/>
        </p:nvSpPr>
        <p:spPr>
          <a:xfrm>
            <a:off x="0" y="1802606"/>
            <a:ext cx="4019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>
                <a:tab pos="4694238" algn="l"/>
              </a:tabLst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c. Phương tiện đi lại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0CA323-FB0B-E79C-4BB2-C78E1FA56A16}"/>
              </a:ext>
            </a:extLst>
          </p:cNvPr>
          <p:cNvSpPr txBox="1"/>
          <p:nvPr/>
        </p:nvSpPr>
        <p:spPr>
          <a:xfrm>
            <a:off x="-38099" y="3579534"/>
            <a:ext cx="12191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Các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dân tộc thiểu số ở phía Bắc di chuyển bằng ngựa thổ, xe ngựa; trên sông suối di chuyển bằng mảng, bè. Các dân tộc Tây Nguyên di chuyển bằng voi, ngựa. Người Khơ-me ở Nam Bộ di chuyển chủ yếu bằng xe bò, xe lôi bánh gỗ…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85200C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370BBF-AD85-E2D6-BAC2-7F3649F934DA}"/>
              </a:ext>
            </a:extLst>
          </p:cNvPr>
          <p:cNvSpPr txBox="1"/>
          <p:nvPr/>
        </p:nvSpPr>
        <p:spPr>
          <a:xfrm>
            <a:off x="-38100" y="5201979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rgbClr val="8520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Trong xã hội hiện nay di chuyển bằng xe đạp, xe máy và ô tô, tàu hỏa, máy bay….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85200C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71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4" grpId="0"/>
    </p:bldLst>
  </p:timing>
</p:sld>
</file>

<file path=ppt/theme/theme1.xml><?xml version="1.0" encoding="utf-8"?>
<a:theme xmlns:a="http://schemas.openxmlformats.org/drawingml/2006/main" name="Cymbel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EFEFEF"/>
      </a:lt2>
      <a:accent1>
        <a:srgbClr val="485364"/>
      </a:accent1>
      <a:accent2>
        <a:srgbClr val="63728A"/>
      </a:accent2>
      <a:accent3>
        <a:srgbClr val="8B9AB3"/>
      </a:accent3>
      <a:accent4>
        <a:srgbClr val="9E8473"/>
      </a:accent4>
      <a:accent5>
        <a:srgbClr val="CAAE9C"/>
      </a:accent5>
      <a:accent6>
        <a:srgbClr val="DFCEC3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ietnamese Reunification Day by Slidesgo">
  <a:themeElements>
    <a:clrScheme name="Simple Light">
      <a:dk1>
        <a:srgbClr val="FFFFFF"/>
      </a:dk1>
      <a:lt1>
        <a:srgbClr val="FFE786"/>
      </a:lt1>
      <a:dk2>
        <a:srgbClr val="FFCD00"/>
      </a:dk2>
      <a:lt2>
        <a:srgbClr val="DA251D"/>
      </a:lt2>
      <a:accent1>
        <a:srgbClr val="85200C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arwin Day Activities by Slidesgo">
  <a:themeElements>
    <a:clrScheme name="Simple Light">
      <a:dk1>
        <a:srgbClr val="191919"/>
      </a:dk1>
      <a:lt1>
        <a:srgbClr val="FFFFFF"/>
      </a:lt1>
      <a:dk2>
        <a:srgbClr val="682A1E"/>
      </a:dk2>
      <a:lt2>
        <a:srgbClr val="980000"/>
      </a:lt2>
      <a:accent1>
        <a:srgbClr val="FFE6C7"/>
      </a:accent1>
      <a:accent2>
        <a:srgbClr val="EAC5A2"/>
      </a:accent2>
      <a:accent3>
        <a:srgbClr val="89473A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Non Canonical Gospels Thesis by Slidesgo">
  <a:themeElements>
    <a:clrScheme name="Simple Light">
      <a:dk1>
        <a:srgbClr val="DFC99B"/>
      </a:dk1>
      <a:lt1>
        <a:srgbClr val="E9DDCA"/>
      </a:lt1>
      <a:dk2>
        <a:srgbClr val="786C5D"/>
      </a:dk2>
      <a:lt2>
        <a:srgbClr val="A97352"/>
      </a:lt2>
      <a:accent1>
        <a:srgbClr val="545F41"/>
      </a:accent1>
      <a:accent2>
        <a:srgbClr val="B3A624"/>
      </a:accent2>
      <a:accent3>
        <a:srgbClr val="DCB576"/>
      </a:accent3>
      <a:accent4>
        <a:srgbClr val="953D26"/>
      </a:accent4>
      <a:accent5>
        <a:srgbClr val="6B3C13"/>
      </a:accent5>
      <a:accent6>
        <a:srgbClr val="FFF4E6"/>
      </a:accent6>
      <a:hlink>
        <a:srgbClr val="786C5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525</Words>
  <Application>Microsoft Office PowerPoint</Application>
  <PresentationFormat>Widescreen</PresentationFormat>
  <Paragraphs>46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31" baseType="lpstr">
      <vt:lpstr>Arial</vt:lpstr>
      <vt:lpstr>Artifika</vt:lpstr>
      <vt:lpstr>Assistant</vt:lpstr>
      <vt:lpstr>Bebas Neue</vt:lpstr>
      <vt:lpstr>Calibri</vt:lpstr>
      <vt:lpstr>Lexend Mega</vt:lpstr>
      <vt:lpstr>Lexend Mega ExtraBold</vt:lpstr>
      <vt:lpstr>Nunito Light</vt:lpstr>
      <vt:lpstr>Open Sans</vt:lpstr>
      <vt:lpstr>Poppins</vt:lpstr>
      <vt:lpstr>Poppins Light</vt:lpstr>
      <vt:lpstr>PT Sans</vt:lpstr>
      <vt:lpstr>Quintessential</vt:lpstr>
      <vt:lpstr>Roboto Condensed Light</vt:lpstr>
      <vt:lpstr>Times New Roman</vt:lpstr>
      <vt:lpstr>Wingdings</vt:lpstr>
      <vt:lpstr>Cymbeline template</vt:lpstr>
      <vt:lpstr>Vietnamese Reunification Day by Slidesgo</vt:lpstr>
      <vt:lpstr>Darwin Day Activities by Slidesgo</vt:lpstr>
      <vt:lpstr>1_Non Canonical Gospels Thesis by Slidesgo</vt:lpstr>
      <vt:lpstr>PowerPoint Presentation</vt:lpstr>
      <vt:lpstr>PowerPoint Presentation</vt:lpstr>
      <vt:lpstr>Chủ đề 7:  cộng đồng các dân tộc Việt Nam  Bài 14:  Các dân tộc trên đất nước Việt Nam (t2)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Hướng Nguyễn</dc:creator>
  <cp:lastModifiedBy>Trang Ngô</cp:lastModifiedBy>
  <cp:revision>13</cp:revision>
  <dcterms:created xsi:type="dcterms:W3CDTF">2022-11-05T11:17:49Z</dcterms:created>
  <dcterms:modified xsi:type="dcterms:W3CDTF">2024-10-05T07:05:49Z</dcterms:modified>
</cp:coreProperties>
</file>